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1" r:id="rId1"/>
  </p:sldMasterIdLst>
  <p:notesMasterIdLst>
    <p:notesMasterId r:id="rId32"/>
  </p:notesMasterIdLst>
  <p:handoutMasterIdLst>
    <p:handoutMasterId r:id="rId33"/>
  </p:handoutMasterIdLst>
  <p:sldIdLst>
    <p:sldId id="2147471273" r:id="rId2"/>
    <p:sldId id="2147471277" r:id="rId3"/>
    <p:sldId id="2147471288" r:id="rId4"/>
    <p:sldId id="2147471309" r:id="rId5"/>
    <p:sldId id="2147471753" r:id="rId6"/>
    <p:sldId id="2147471748" r:id="rId7"/>
    <p:sldId id="2147471276" r:id="rId8"/>
    <p:sldId id="2147471314" r:id="rId9"/>
    <p:sldId id="2147471312" r:id="rId10"/>
    <p:sldId id="2147471313" r:id="rId11"/>
    <p:sldId id="2147471750" r:id="rId12"/>
    <p:sldId id="474" r:id="rId13"/>
    <p:sldId id="475" r:id="rId14"/>
    <p:sldId id="476" r:id="rId15"/>
    <p:sldId id="478" r:id="rId16"/>
    <p:sldId id="479" r:id="rId17"/>
    <p:sldId id="455" r:id="rId18"/>
    <p:sldId id="2147471759" r:id="rId19"/>
    <p:sldId id="2134806066" r:id="rId20"/>
    <p:sldId id="2147471754" r:id="rId21"/>
    <p:sldId id="2147471758" r:id="rId22"/>
    <p:sldId id="2147471756" r:id="rId23"/>
    <p:sldId id="2147471757" r:id="rId24"/>
    <p:sldId id="472" r:id="rId25"/>
    <p:sldId id="465" r:id="rId26"/>
    <p:sldId id="2134805823" r:id="rId27"/>
    <p:sldId id="2134805675" r:id="rId28"/>
    <p:sldId id="457" r:id="rId29"/>
    <p:sldId id="2134805674" r:id="rId30"/>
    <p:sldId id="345" r:id="rId31"/>
  </p:sldIdLst>
  <p:sldSz cx="12188825" cy="6858000"/>
  <p:notesSz cx="7010400" cy="9296400"/>
  <p:defaultTextStyle>
    <a:defPPr>
      <a:defRPr lang="en-US"/>
    </a:defPPr>
    <a:lvl1pPr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A4C7559-E9FE-B980-5235-8C6DD8B0EFBE}" name="Guest User" initials="GU" userId="S::urn:spo:anon#9516b0b9eda5bd40185d24bf163531360386dd8d47283d55f4421831f58f336c::" providerId="AD"/>
  <p188:author id="{09BD76AA-E3DD-C078-8FCF-D4F9E54A6211}" name="Shiri Yaakobson" initials="SY" userId="S::shiriy@checkpoint.com::925c4837-2d80-42d5-a965-fd6fd7c59249" providerId="AD"/>
  <p188:author id="{B48879BA-0D0B-68F3-272C-80B01C1C7330}" name="Yaniv Shechtman" initials="YS" userId="S::yanivshe@checkpoint.com::c178bb07-ac37-43ec-a778-df433a5f91d6" providerId="AD"/>
  <p188:author id="{670F02CD-85F0-A3A7-CEDE-337D420AE284}" name="Rebecca Lewington" initials="RL" userId="S::rebeccale@checkpoint.com::3b874bf2-c454-4906-917c-f08b0d6be49d" providerId="AD"/>
  <p188:author id="{037979E5-5037-C59F-9CA5-854A237C7744}" name="Danielle" initials="D" userId="S::danielleal@checkpoint.com::61416317-fa94-42ec-af82-ec98eba9255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Rachel Peak" initials="" lastIdx="8" clrIdx="0"/>
  <p:cmAuthor id="1" name="Shay Barak" initials="SB" lastIdx="1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EFD1"/>
    <a:srgbClr val="F2F2F2"/>
    <a:srgbClr val="9F03AD"/>
    <a:srgbClr val="41273C"/>
    <a:srgbClr val="FF3312"/>
    <a:srgbClr val="FF6600"/>
    <a:srgbClr val="000000"/>
    <a:srgbClr val="060A19"/>
    <a:srgbClr val="FFFFFF"/>
    <a:srgbClr val="8A8A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61BB2E-1CC1-825C-6970-6F774A4934BF}" v="155" dt="2024-07-31T12:17:16.906"/>
    <p1510:client id="{62596C7A-6A87-4E75-8654-E185F2B9AABC}" v="30" dt="2024-07-31T10:05:23.319"/>
    <p1510:client id="{70043F46-163B-B602-1371-3EF4773DA8B5}" v="41" dt="2024-08-01T08:00:16.954"/>
    <p1510:client id="{BCE12801-3744-41F3-9245-234A01554A8F}" v="248" vWet="460" dt="2024-08-01T07:45:20.353"/>
    <p1510:client id="{C6AACF3F-DD22-808B-C331-5B1C02164763}" v="131" dt="2024-07-31T10:23:22.8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0" d="100"/>
          <a:sy n="150" d="100"/>
        </p:scale>
        <p:origin x="2802" y="114"/>
      </p:cViewPr>
      <p:guideLst/>
    </p:cSldViewPr>
  </p:slideViewPr>
  <p:notesTextViewPr>
    <p:cViewPr>
      <p:scale>
        <a:sx n="1" d="1"/>
        <a:sy n="1" d="1"/>
      </p:scale>
      <p:origin x="0" y="0"/>
    </p:cViewPr>
  </p:notesTextViewPr>
  <p:notesViewPr>
    <p:cSldViewPr snapToGrid="0">
      <p:cViewPr>
        <p:scale>
          <a:sx n="1" d="2"/>
          <a:sy n="1" d="2"/>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chemeClr val="bg1"/>
            </a:solidFill>
            <a:ln w="34925">
              <a:solidFill>
                <a:srgbClr val="41273C"/>
              </a:solidFill>
            </a:ln>
          </c:spPr>
          <c:dPt>
            <c:idx val="0"/>
            <c:bubble3D val="0"/>
            <c:spPr>
              <a:solidFill>
                <a:schemeClr val="bg1"/>
              </a:solidFill>
              <a:ln w="34925">
                <a:solidFill>
                  <a:srgbClr val="41273C"/>
                </a:solidFill>
              </a:ln>
              <a:effectLst/>
            </c:spPr>
            <c:extLst>
              <c:ext xmlns:c16="http://schemas.microsoft.com/office/drawing/2014/chart" uri="{C3380CC4-5D6E-409C-BE32-E72D297353CC}">
                <c16:uniqueId val="{00000001-D4BF-4EC4-BE44-90193049E87C}"/>
              </c:ext>
            </c:extLst>
          </c:dPt>
          <c:dPt>
            <c:idx val="1"/>
            <c:bubble3D val="0"/>
            <c:spPr>
              <a:solidFill>
                <a:schemeClr val="bg1"/>
              </a:solidFill>
              <a:ln w="34925">
                <a:solidFill>
                  <a:srgbClr val="41273C"/>
                </a:solidFill>
              </a:ln>
              <a:effectLst/>
            </c:spPr>
            <c:extLst>
              <c:ext xmlns:c16="http://schemas.microsoft.com/office/drawing/2014/chart" uri="{C3380CC4-5D6E-409C-BE32-E72D297353CC}">
                <c16:uniqueId val="{00000003-D4BF-4EC4-BE44-90193049E87C}"/>
              </c:ext>
            </c:extLst>
          </c:dPt>
          <c:dPt>
            <c:idx val="2"/>
            <c:bubble3D val="0"/>
            <c:spPr>
              <a:solidFill>
                <a:schemeClr val="bg1"/>
              </a:solidFill>
              <a:ln w="34925">
                <a:solidFill>
                  <a:srgbClr val="41273C"/>
                </a:solidFill>
              </a:ln>
              <a:effectLst/>
            </c:spPr>
            <c:extLst>
              <c:ext xmlns:c16="http://schemas.microsoft.com/office/drawing/2014/chart" uri="{C3380CC4-5D6E-409C-BE32-E72D297353CC}">
                <c16:uniqueId val="{00000005-D4BF-4EC4-BE44-90193049E87C}"/>
              </c:ext>
            </c:extLst>
          </c:dPt>
          <c:dPt>
            <c:idx val="3"/>
            <c:bubble3D val="0"/>
            <c:spPr>
              <a:solidFill>
                <a:schemeClr val="bg1"/>
              </a:solidFill>
              <a:ln w="34925">
                <a:solidFill>
                  <a:srgbClr val="41273C"/>
                </a:solidFill>
              </a:ln>
              <a:effectLst/>
            </c:spPr>
            <c:extLst>
              <c:ext xmlns:c16="http://schemas.microsoft.com/office/drawing/2014/chart" uri="{C3380CC4-5D6E-409C-BE32-E72D297353CC}">
                <c16:uniqueId val="{00000007-D4BF-4EC4-BE44-90193049E87C}"/>
              </c:ext>
            </c:extLst>
          </c:dPt>
          <c:dPt>
            <c:idx val="4"/>
            <c:bubble3D val="0"/>
            <c:spPr>
              <a:solidFill>
                <a:schemeClr val="bg1"/>
              </a:solidFill>
              <a:ln w="34925">
                <a:solidFill>
                  <a:srgbClr val="41273C"/>
                </a:solidFill>
              </a:ln>
              <a:effectLst/>
            </c:spPr>
            <c:extLst>
              <c:ext xmlns:c16="http://schemas.microsoft.com/office/drawing/2014/chart" uri="{C3380CC4-5D6E-409C-BE32-E72D297353CC}">
                <c16:uniqueId val="{00000009-D4BF-4EC4-BE44-90193049E87C}"/>
              </c:ext>
            </c:extLst>
          </c:dPt>
          <c:dPt>
            <c:idx val="5"/>
            <c:bubble3D val="0"/>
            <c:spPr>
              <a:solidFill>
                <a:schemeClr val="bg1"/>
              </a:solidFill>
              <a:ln w="34925">
                <a:solidFill>
                  <a:srgbClr val="41273C"/>
                </a:solidFill>
              </a:ln>
              <a:effectLst/>
            </c:spPr>
            <c:extLst>
              <c:ext xmlns:c16="http://schemas.microsoft.com/office/drawing/2014/chart" uri="{C3380CC4-5D6E-409C-BE32-E72D297353CC}">
                <c16:uniqueId val="{0000000B-D4BF-4EC4-BE44-90193049E87C}"/>
              </c:ext>
            </c:extLst>
          </c:dPt>
          <c:dPt>
            <c:idx val="6"/>
            <c:bubble3D val="0"/>
            <c:spPr>
              <a:solidFill>
                <a:schemeClr val="bg1"/>
              </a:solidFill>
              <a:ln w="34925">
                <a:solidFill>
                  <a:srgbClr val="41273C"/>
                </a:solidFill>
              </a:ln>
              <a:effectLst/>
            </c:spPr>
            <c:extLst>
              <c:ext xmlns:c16="http://schemas.microsoft.com/office/drawing/2014/chart" uri="{C3380CC4-5D6E-409C-BE32-E72D297353CC}">
                <c16:uniqueId val="{0000000D-D4BF-4EC4-BE44-90193049E87C}"/>
              </c:ext>
            </c:extLst>
          </c:dPt>
          <c:dPt>
            <c:idx val="7"/>
            <c:bubble3D val="0"/>
            <c:spPr>
              <a:solidFill>
                <a:schemeClr val="bg1"/>
              </a:solidFill>
              <a:ln w="34925">
                <a:solidFill>
                  <a:srgbClr val="41273C"/>
                </a:solidFill>
              </a:ln>
              <a:effectLst/>
            </c:spPr>
            <c:extLst>
              <c:ext xmlns:c16="http://schemas.microsoft.com/office/drawing/2014/chart" uri="{C3380CC4-5D6E-409C-BE32-E72D297353CC}">
                <c16:uniqueId val="{0000000F-D4BF-4EC4-BE44-90193049E87C}"/>
              </c:ext>
            </c:extLst>
          </c:dPt>
          <c:cat>
            <c:strRef>
              <c:f>Sheet1!$A$2:$A$9</c:f>
              <c:strCache>
                <c:ptCount val="1"/>
                <c:pt idx="0">
                  <c:v>1st Qtr</c:v>
                </c:pt>
              </c:strCache>
            </c:strRef>
          </c:cat>
          <c:val>
            <c:numRef>
              <c:f>Sheet1!$B$2:$B$9</c:f>
              <c:numCache>
                <c:formatCode>General</c:formatCode>
                <c:ptCount val="8"/>
                <c:pt idx="0">
                  <c:v>12.5</c:v>
                </c:pt>
                <c:pt idx="1">
                  <c:v>12.5</c:v>
                </c:pt>
                <c:pt idx="2">
                  <c:v>12.5</c:v>
                </c:pt>
                <c:pt idx="3">
                  <c:v>12.5</c:v>
                </c:pt>
                <c:pt idx="4">
                  <c:v>12.5</c:v>
                </c:pt>
                <c:pt idx="5">
                  <c:v>12.5</c:v>
                </c:pt>
                <c:pt idx="6">
                  <c:v>12.5</c:v>
                </c:pt>
                <c:pt idx="7">
                  <c:v>12.5</c:v>
                </c:pt>
              </c:numCache>
            </c:numRef>
          </c:val>
          <c:extLst>
            <c:ext xmlns:c16="http://schemas.microsoft.com/office/drawing/2014/chart" uri="{C3380CC4-5D6E-409C-BE32-E72D297353CC}">
              <c16:uniqueId val="{00000010-D4BF-4EC4-BE44-90193049E87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I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chemeClr val="bg1"/>
            </a:solidFill>
            <a:ln w="34925">
              <a:solidFill>
                <a:srgbClr val="41273C"/>
              </a:solidFill>
            </a:ln>
          </c:spPr>
          <c:dPt>
            <c:idx val="0"/>
            <c:bubble3D val="0"/>
            <c:spPr>
              <a:solidFill>
                <a:schemeClr val="bg1"/>
              </a:solidFill>
              <a:ln w="34925">
                <a:solidFill>
                  <a:srgbClr val="41273C"/>
                </a:solidFill>
              </a:ln>
              <a:effectLst/>
            </c:spPr>
            <c:extLst>
              <c:ext xmlns:c16="http://schemas.microsoft.com/office/drawing/2014/chart" uri="{C3380CC4-5D6E-409C-BE32-E72D297353CC}">
                <c16:uniqueId val="{00000001-AE8A-4DF2-A5C0-C581B5A41E63}"/>
              </c:ext>
            </c:extLst>
          </c:dPt>
          <c:dPt>
            <c:idx val="1"/>
            <c:bubble3D val="0"/>
            <c:spPr>
              <a:solidFill>
                <a:schemeClr val="bg1"/>
              </a:solidFill>
              <a:ln w="34925">
                <a:solidFill>
                  <a:srgbClr val="41273C"/>
                </a:solidFill>
              </a:ln>
              <a:effectLst/>
            </c:spPr>
            <c:extLst>
              <c:ext xmlns:c16="http://schemas.microsoft.com/office/drawing/2014/chart" uri="{C3380CC4-5D6E-409C-BE32-E72D297353CC}">
                <c16:uniqueId val="{00000003-AE8A-4DF2-A5C0-C581B5A41E63}"/>
              </c:ext>
            </c:extLst>
          </c:dPt>
          <c:dPt>
            <c:idx val="2"/>
            <c:bubble3D val="0"/>
            <c:spPr>
              <a:solidFill>
                <a:schemeClr val="bg1"/>
              </a:solidFill>
              <a:ln w="34925">
                <a:solidFill>
                  <a:srgbClr val="41273C"/>
                </a:solidFill>
              </a:ln>
              <a:effectLst/>
            </c:spPr>
            <c:extLst>
              <c:ext xmlns:c16="http://schemas.microsoft.com/office/drawing/2014/chart" uri="{C3380CC4-5D6E-409C-BE32-E72D297353CC}">
                <c16:uniqueId val="{00000005-AE8A-4DF2-A5C0-C581B5A41E63}"/>
              </c:ext>
            </c:extLst>
          </c:dPt>
          <c:dPt>
            <c:idx val="3"/>
            <c:bubble3D val="0"/>
            <c:spPr>
              <a:solidFill>
                <a:schemeClr val="bg1"/>
              </a:solidFill>
              <a:ln w="34925">
                <a:solidFill>
                  <a:srgbClr val="41273C"/>
                </a:solidFill>
              </a:ln>
              <a:effectLst/>
            </c:spPr>
            <c:extLst>
              <c:ext xmlns:c16="http://schemas.microsoft.com/office/drawing/2014/chart" uri="{C3380CC4-5D6E-409C-BE32-E72D297353CC}">
                <c16:uniqueId val="{00000007-AE8A-4DF2-A5C0-C581B5A41E63}"/>
              </c:ext>
            </c:extLst>
          </c:dPt>
          <c:dPt>
            <c:idx val="4"/>
            <c:bubble3D val="0"/>
            <c:spPr>
              <a:solidFill>
                <a:schemeClr val="bg1"/>
              </a:solidFill>
              <a:ln w="34925">
                <a:solidFill>
                  <a:srgbClr val="41273C"/>
                </a:solidFill>
              </a:ln>
              <a:effectLst/>
            </c:spPr>
            <c:extLst>
              <c:ext xmlns:c16="http://schemas.microsoft.com/office/drawing/2014/chart" uri="{C3380CC4-5D6E-409C-BE32-E72D297353CC}">
                <c16:uniqueId val="{00000009-AE8A-4DF2-A5C0-C581B5A41E63}"/>
              </c:ext>
            </c:extLst>
          </c:dPt>
          <c:dPt>
            <c:idx val="5"/>
            <c:bubble3D val="0"/>
            <c:spPr>
              <a:solidFill>
                <a:schemeClr val="bg1"/>
              </a:solidFill>
              <a:ln w="34925">
                <a:solidFill>
                  <a:srgbClr val="41273C"/>
                </a:solidFill>
              </a:ln>
              <a:effectLst/>
            </c:spPr>
            <c:extLst>
              <c:ext xmlns:c16="http://schemas.microsoft.com/office/drawing/2014/chart" uri="{C3380CC4-5D6E-409C-BE32-E72D297353CC}">
                <c16:uniqueId val="{0000000B-AE8A-4DF2-A5C0-C581B5A41E63}"/>
              </c:ext>
            </c:extLst>
          </c:dPt>
          <c:dPt>
            <c:idx val="6"/>
            <c:bubble3D val="0"/>
            <c:spPr>
              <a:solidFill>
                <a:schemeClr val="bg1"/>
              </a:solidFill>
              <a:ln w="34925">
                <a:solidFill>
                  <a:srgbClr val="41273C"/>
                </a:solidFill>
              </a:ln>
              <a:effectLst/>
            </c:spPr>
            <c:extLst>
              <c:ext xmlns:c16="http://schemas.microsoft.com/office/drawing/2014/chart" uri="{C3380CC4-5D6E-409C-BE32-E72D297353CC}">
                <c16:uniqueId val="{0000000D-AE8A-4DF2-A5C0-C581B5A41E63}"/>
              </c:ext>
            </c:extLst>
          </c:dPt>
          <c:dPt>
            <c:idx val="7"/>
            <c:bubble3D val="0"/>
            <c:spPr>
              <a:solidFill>
                <a:schemeClr val="bg1"/>
              </a:solidFill>
              <a:ln w="34925">
                <a:solidFill>
                  <a:srgbClr val="41273C"/>
                </a:solidFill>
              </a:ln>
              <a:effectLst/>
            </c:spPr>
            <c:extLst>
              <c:ext xmlns:c16="http://schemas.microsoft.com/office/drawing/2014/chart" uri="{C3380CC4-5D6E-409C-BE32-E72D297353CC}">
                <c16:uniqueId val="{0000000F-AE8A-4DF2-A5C0-C581B5A41E63}"/>
              </c:ext>
            </c:extLst>
          </c:dPt>
          <c:cat>
            <c:strRef>
              <c:f>Sheet1!$A$2:$A$6</c:f>
              <c:strCache>
                <c:ptCount val="1"/>
                <c:pt idx="0">
                  <c:v>1st Qtr</c:v>
                </c:pt>
              </c:strCache>
            </c:strRef>
          </c:cat>
          <c:val>
            <c:numRef>
              <c:f>Sheet1!$B$2:$B$6</c:f>
              <c:numCache>
                <c:formatCode>General</c:formatCode>
                <c:ptCount val="5"/>
                <c:pt idx="0">
                  <c:v>20</c:v>
                </c:pt>
                <c:pt idx="1">
                  <c:v>20</c:v>
                </c:pt>
                <c:pt idx="2">
                  <c:v>20</c:v>
                </c:pt>
                <c:pt idx="3">
                  <c:v>20</c:v>
                </c:pt>
                <c:pt idx="4">
                  <c:v>20</c:v>
                </c:pt>
              </c:numCache>
            </c:numRef>
          </c:val>
          <c:extLst>
            <c:ext xmlns:c16="http://schemas.microsoft.com/office/drawing/2014/chart" uri="{C3380CC4-5D6E-409C-BE32-E72D297353CC}">
              <c16:uniqueId val="{00000010-AE8A-4DF2-A5C0-C581B5A41E6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I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latin typeface="Arial" panose="020B0604020202020204" pitchFamily="34" charset="0"/>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54A2399-B892-45F0-82BB-FD8C95A65D36}" type="datetimeFigureOut">
              <a:rPr lang="en-US" smtClean="0">
                <a:latin typeface="Arial" panose="020B0604020202020204" pitchFamily="34" charset="0"/>
              </a:rPr>
              <a:t>8/6/2024</a:t>
            </a:fld>
            <a:endParaRPr lang="en-US">
              <a:latin typeface="Arial" panose="020B0604020202020204" pitchFamily="34" charset="0"/>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latin typeface="Arial" panose="020B0604020202020204" pitchFamily="34" charset="0"/>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D8DE283-2FFE-4E79-86B3-19981A050BF6}" type="slidenum">
              <a:rPr lang="en-US" smtClean="0">
                <a:latin typeface="Arial" panose="020B0604020202020204" pitchFamily="34" charset="0"/>
              </a:rPr>
              <a:t>‹#›</a:t>
            </a:fld>
            <a:endParaRPr lang="en-US">
              <a:latin typeface="Arial" panose="020B0604020202020204" pitchFamily="34" charset="0"/>
            </a:endParaRPr>
          </a:p>
        </p:txBody>
      </p:sp>
    </p:spTree>
    <p:extLst>
      <p:ext uri="{BB962C8B-B14F-4D97-AF65-F5344CB8AC3E}">
        <p14:creationId xmlns:p14="http://schemas.microsoft.com/office/powerpoint/2010/main" val="2596877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spcBef>
                <a:spcPct val="0"/>
              </a:spcBef>
              <a:buClrTx/>
              <a:buSzTx/>
              <a:buFontTx/>
              <a:buNone/>
              <a:defRPr sz="1200">
                <a:latin typeface="Arial" charset="0"/>
              </a:defRPr>
            </a:lvl1pPr>
          </a:lstStyle>
          <a:p>
            <a:endParaRPr lang="en-US"/>
          </a:p>
        </p:txBody>
      </p:sp>
      <p:sp>
        <p:nvSpPr>
          <p:cNvPr id="15364" name="Rectangle 4"/>
          <p:cNvSpPr>
            <a:spLocks noGrp="1" noRot="1" noChangeAspect="1" noChangeArrowheads="1" noTextEdit="1"/>
          </p:cNvSpPr>
          <p:nvPr>
            <p:ph type="sldImg" idx="2"/>
          </p:nvPr>
        </p:nvSpPr>
        <p:spPr bwMode="auto">
          <a:xfrm>
            <a:off x="407988" y="696913"/>
            <a:ext cx="6194425"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365" name="Rectangle 5"/>
          <p:cNvSpPr>
            <a:spLocks noGrp="1" noChangeArrowheads="1"/>
          </p:cNvSpPr>
          <p:nvPr>
            <p:ph type="body" sz="quarter" idx="3"/>
          </p:nvPr>
        </p:nvSpPr>
        <p:spPr bwMode="auto">
          <a:xfrm>
            <a:off x="701040" y="4415790"/>
            <a:ext cx="5608320" cy="418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366" name="Rectangle 6"/>
          <p:cNvSpPr>
            <a:spLocks noGrp="1" noChangeArrowheads="1"/>
          </p:cNvSpPr>
          <p:nvPr>
            <p:ph type="ftr" sz="quarter" idx="4"/>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spcBef>
                <a:spcPct val="0"/>
              </a:spcBef>
              <a:buClrTx/>
              <a:buSzTx/>
              <a:buFontTx/>
              <a:buNone/>
              <a:defRPr sz="1200">
                <a:latin typeface="Arial" charset="0"/>
              </a:defRPr>
            </a:lvl1pPr>
          </a:lstStyle>
          <a:p>
            <a:endParaRPr lang="en-US"/>
          </a:p>
        </p:txBody>
      </p:sp>
      <p:sp>
        <p:nvSpPr>
          <p:cNvPr id="15367" name="Rectangle 7"/>
          <p:cNvSpPr>
            <a:spLocks noGrp="1" noChangeArrowheads="1"/>
          </p:cNvSpPr>
          <p:nvPr>
            <p:ph type="sldNum" sz="quarter" idx="5"/>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spcBef>
                <a:spcPct val="0"/>
              </a:spcBef>
              <a:buClrTx/>
              <a:buSzTx/>
              <a:buFontTx/>
              <a:buNone/>
              <a:defRPr sz="1200">
                <a:latin typeface="Arial" charset="0"/>
              </a:defRPr>
            </a:lvl1pPr>
          </a:lstStyle>
          <a:p>
            <a:fld id="{3EEE9B47-791B-47F7-AE03-C0D580CA0B67}" type="slidenum">
              <a:rPr lang="en-US"/>
              <a:pPr/>
              <a:t>‹#›</a:t>
            </a:fld>
            <a:endParaRPr lang="en-US"/>
          </a:p>
        </p:txBody>
      </p:sp>
    </p:spTree>
    <p:extLst>
      <p:ext uri="{BB962C8B-B14F-4D97-AF65-F5344CB8AC3E}">
        <p14:creationId xmlns:p14="http://schemas.microsoft.com/office/powerpoint/2010/main" val="173881603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Arial" charset="0"/>
        <a:ea typeface="+mn-ea"/>
        <a:cs typeface="+mn-cs"/>
      </a:defRPr>
    </a:lvl1pPr>
    <a:lvl2pPr marL="609493" algn="l" rtl="0" fontAlgn="base">
      <a:spcBef>
        <a:spcPct val="30000"/>
      </a:spcBef>
      <a:spcAft>
        <a:spcPct val="0"/>
      </a:spcAft>
      <a:defRPr sz="1600" kern="1200">
        <a:solidFill>
          <a:schemeClr val="tx1"/>
        </a:solidFill>
        <a:latin typeface="Arial" charset="0"/>
        <a:ea typeface="+mn-ea"/>
        <a:cs typeface="+mn-cs"/>
      </a:defRPr>
    </a:lvl2pPr>
    <a:lvl3pPr marL="1218987" algn="l" rtl="0" fontAlgn="base">
      <a:spcBef>
        <a:spcPct val="30000"/>
      </a:spcBef>
      <a:spcAft>
        <a:spcPct val="0"/>
      </a:spcAft>
      <a:defRPr sz="1600" kern="1200">
        <a:solidFill>
          <a:schemeClr val="tx1"/>
        </a:solidFill>
        <a:latin typeface="Arial" charset="0"/>
        <a:ea typeface="+mn-ea"/>
        <a:cs typeface="+mn-cs"/>
      </a:defRPr>
    </a:lvl3pPr>
    <a:lvl4pPr marL="1828480" algn="l" rtl="0" fontAlgn="base">
      <a:spcBef>
        <a:spcPct val="30000"/>
      </a:spcBef>
      <a:spcAft>
        <a:spcPct val="0"/>
      </a:spcAft>
      <a:defRPr sz="1600" kern="1200">
        <a:solidFill>
          <a:schemeClr val="tx1"/>
        </a:solidFill>
        <a:latin typeface="Arial" charset="0"/>
        <a:ea typeface="+mn-ea"/>
        <a:cs typeface="+mn-cs"/>
      </a:defRPr>
    </a:lvl4pPr>
    <a:lvl5pPr marL="2437973" algn="l" rtl="0" fontAlgn="base">
      <a:spcBef>
        <a:spcPct val="30000"/>
      </a:spcBef>
      <a:spcAft>
        <a:spcPct val="0"/>
      </a:spcAft>
      <a:defRPr sz="1600" kern="1200">
        <a:solidFill>
          <a:schemeClr val="tx1"/>
        </a:solidFill>
        <a:latin typeface="Arial" charset="0"/>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research.checkpoint.com/2023/elections-spotlight-generative-ai-and-deep-fakes/" TargetMode="External"/><Relationship Id="rId2" Type="http://schemas.openxmlformats.org/officeDocument/2006/relationships/slide" Target="../slides/slide2.xml"/><Relationship Id="rId1" Type="http://schemas.openxmlformats.org/officeDocument/2006/relationships/notesMaster" Target="../notesMasters/notesMaster1.xml"/><Relationship Id="rId5" Type="http://schemas.openxmlformats.org/officeDocument/2006/relationships/hyperlink" Target="https://cyberint.com/blog/research/ransomware-trends-and-statistics-2023-report/" TargetMode="External"/><Relationship Id="rId4" Type="http://schemas.openxmlformats.org/officeDocument/2006/relationships/hyperlink" Target="https://techbeacon.com/security/coming-security-talent-crunch-enterprise-it-survival-guide"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200"/>
              </a:spcBef>
              <a:spcAft>
                <a:spcPts val="200"/>
              </a:spcAft>
              <a:buClr>
                <a:srgbClr val="3075FF"/>
              </a:buClr>
            </a:pPr>
            <a:r>
              <a:rPr lang="en-US"/>
              <a:t>AI- </a:t>
            </a:r>
            <a:r>
              <a:rPr lang="en-US" sz="1600">
                <a:solidFill>
                  <a:srgbClr val="4D4D4F"/>
                </a:solidFill>
                <a:latin typeface="Calibri"/>
              </a:rPr>
              <a:t>AI has become increasingly important in today’s world, as it has the potential to revolutionize many industries, including Healthcare, Finance, Education, and more. </a:t>
            </a:r>
            <a:br>
              <a:rPr lang="en-US" sz="1600">
                <a:solidFill>
                  <a:srgbClr val="4D4D4F"/>
                </a:solidFill>
                <a:latin typeface="Calibri"/>
              </a:rPr>
            </a:br>
            <a:r>
              <a:rPr lang="en-US" sz="1600">
                <a:solidFill>
                  <a:srgbClr val="4D4D4F"/>
                </a:solidFill>
                <a:latin typeface="Calibri"/>
              </a:rPr>
              <a:t>The use of AI has already improved efficiency, reduced costs, and increased accuracy in various fields. </a:t>
            </a:r>
            <a:r>
              <a:rPr lang="en-US" sz="1600" b="1">
                <a:solidFill>
                  <a:srgbClr val="4D4D4F"/>
                </a:solidFill>
                <a:latin typeface="Calibri"/>
              </a:rPr>
              <a:t>Cybercriminals may use AI to easily create new and sophisticated cyber attacks. On the other hand, the effectiveness and precision of threat detection and response could be greatly enhanced by AI capabilities</a:t>
            </a:r>
            <a:br>
              <a:rPr lang="en-US" sz="1600" b="1">
                <a:solidFill>
                  <a:srgbClr val="4D4D4F"/>
                </a:solidFill>
                <a:latin typeface="Calibri"/>
              </a:rPr>
            </a:br>
            <a:r>
              <a:rPr lang="en-US">
                <a:hlinkClick r:id="rId3"/>
              </a:rPr>
              <a:t>Elections Spotlight: Generative AI and Deep Fakes - Check Point Research</a:t>
            </a:r>
            <a:endParaRPr lang="en-US" sz="1600" b="1">
              <a:solidFill>
                <a:srgbClr val="4D4D4F"/>
              </a:solidFill>
              <a:latin typeface="Calibri"/>
            </a:endParaRPr>
          </a:p>
          <a:p>
            <a:pPr>
              <a:spcBef>
                <a:spcPts val="200"/>
              </a:spcBef>
              <a:spcAft>
                <a:spcPts val="200"/>
              </a:spcAft>
              <a:buClr>
                <a:srgbClr val="3075FF"/>
              </a:buClr>
            </a:pPr>
            <a:endParaRPr lang="en-US" sz="1600" b="1">
              <a:solidFill>
                <a:srgbClr val="4D4D4F"/>
              </a:solidFill>
              <a:latin typeface="Calibri"/>
            </a:endParaRPr>
          </a:p>
          <a:p>
            <a:pPr marL="0" marR="0" lvl="0" indent="0" algn="l" defTabSz="914400" rtl="0" eaLnBrk="1" fontAlgn="base" latinLnBrk="0" hangingPunct="1">
              <a:lnSpc>
                <a:spcPct val="100000"/>
              </a:lnSpc>
              <a:spcBef>
                <a:spcPts val="200"/>
              </a:spcBef>
              <a:spcAft>
                <a:spcPts val="200"/>
              </a:spcAft>
              <a:buClr>
                <a:srgbClr val="3075FF"/>
              </a:buClr>
              <a:buSzPct val="65000"/>
              <a:buFont typeface="Wingdings" pitchFamily="2" charset="2"/>
              <a:buNone/>
              <a:tabLst/>
              <a:defRPr/>
            </a:pPr>
            <a:r>
              <a:rPr lang="en-US" sz="1600" b="1">
                <a:solidFill>
                  <a:srgbClr val="4D4D4F"/>
                </a:solidFill>
                <a:latin typeface="Calibri"/>
              </a:rPr>
              <a:t>Hybrid- </a:t>
            </a:r>
            <a:r>
              <a:rPr lang="en-US" sz="1600">
                <a:solidFill>
                  <a:srgbClr val="4D4D4F"/>
                </a:solidFill>
                <a:latin typeface="Calibri"/>
              </a:rPr>
              <a:t>The ongoing hybrid work revolution is reshaping traditional meeting dynamics and office needs. Technology, particularly Generative AI, is enhancing both physical and virtual meeting spaces. In 2024, virtual meetings will become immersive, AI-powered experiences, transforming traditional meeting rooms into flexible, high-impact spaces. </a:t>
            </a:r>
            <a:r>
              <a:rPr kumimoji="0" lang="en-US" sz="1600" b="1" i="0" u="none" strike="noStrike" kern="1200" cap="none" spc="0" normalizeH="0" baseline="0" noProof="0">
                <a:ln>
                  <a:noFill/>
                </a:ln>
                <a:solidFill>
                  <a:srgbClr val="4D4D4F"/>
                </a:solidFill>
                <a:effectLst/>
                <a:uLnTx/>
                <a:uFillTx/>
                <a:latin typeface="Calibri"/>
                <a:ea typeface="+mn-ea"/>
                <a:cs typeface="+mn-cs"/>
              </a:rPr>
              <a:t>Hybrid Work requires</a:t>
            </a:r>
            <a:r>
              <a:rPr lang="en-US" sz="1600" b="1">
                <a:solidFill>
                  <a:srgbClr val="4D4D4F"/>
                </a:solidFill>
                <a:latin typeface="Calibri"/>
              </a:rPr>
              <a:t> specific cybersecurity capabilities, Highlighting the need</a:t>
            </a:r>
            <a:r>
              <a:rPr kumimoji="0" lang="en-US" sz="1600" b="1" i="0" u="none" strike="noStrike" kern="1200" cap="none" spc="0" normalizeH="0" baseline="0" noProof="0">
                <a:ln>
                  <a:noFill/>
                </a:ln>
                <a:solidFill>
                  <a:srgbClr val="4D4D4F"/>
                </a:solidFill>
                <a:effectLst/>
                <a:uLnTx/>
                <a:uFillTx/>
                <a:latin typeface="Calibri"/>
                <a:ea typeface="+mn-ea"/>
                <a:cs typeface="+mn-cs"/>
              </a:rPr>
              <a:t> for </a:t>
            </a:r>
            <a:r>
              <a:rPr lang="en-US" sz="1600" b="1">
                <a:solidFill>
                  <a:srgbClr val="4D4D4F"/>
                </a:solidFill>
                <a:latin typeface="Calibri"/>
              </a:rPr>
              <a:t>Cybersecurity products for R</a:t>
            </a:r>
            <a:r>
              <a:rPr kumimoji="0" lang="en-US" sz="1600" b="1" i="0" u="none" strike="noStrike" kern="1200" cap="none" spc="0" normalizeH="0" baseline="0" noProof="0">
                <a:ln>
                  <a:noFill/>
                </a:ln>
                <a:solidFill>
                  <a:srgbClr val="4D4D4F"/>
                </a:solidFill>
                <a:effectLst/>
                <a:uLnTx/>
                <a:uFillTx/>
                <a:latin typeface="Calibri"/>
                <a:ea typeface="+mn-ea"/>
                <a:cs typeface="+mn-cs"/>
              </a:rPr>
              <a:t>emote Workers and BYOD Policies</a:t>
            </a:r>
            <a:r>
              <a:rPr kumimoji="0" lang="he-IL" sz="1600" b="1" i="0" u="none" strike="noStrike" kern="1200" cap="none" spc="0" normalizeH="0" baseline="0" noProof="0">
                <a:ln>
                  <a:noFill/>
                </a:ln>
                <a:solidFill>
                  <a:srgbClr val="4D4D4F"/>
                </a:solidFill>
                <a:effectLst/>
                <a:uLnTx/>
                <a:uFillTx/>
                <a:latin typeface="Calibri"/>
                <a:ea typeface="+mn-ea"/>
                <a:cs typeface="+mn-cs"/>
              </a:rPr>
              <a:t> </a:t>
            </a:r>
            <a:br>
              <a:rPr kumimoji="0" lang="en-US" sz="1600" b="1" i="0" u="none" strike="noStrike" kern="1200" cap="none" spc="0" normalizeH="0" baseline="0" noProof="0">
                <a:ln>
                  <a:noFill/>
                </a:ln>
                <a:solidFill>
                  <a:srgbClr val="4D4D4F"/>
                </a:solidFill>
                <a:effectLst/>
                <a:uLnTx/>
                <a:uFillTx/>
                <a:latin typeface="Calibri"/>
                <a:ea typeface="+mn-ea"/>
                <a:cs typeface="+mn-cs"/>
              </a:rPr>
            </a:br>
            <a:endParaRPr kumimoji="0" lang="en-US" sz="1600" b="1" i="0" u="none" strike="noStrike" kern="1200" cap="none" spc="0" normalizeH="0" baseline="0" noProof="0">
              <a:ln>
                <a:noFill/>
              </a:ln>
              <a:solidFill>
                <a:srgbClr val="4D4D4F"/>
              </a:solidFill>
              <a:effectLst/>
              <a:uLnTx/>
              <a:uFillTx/>
              <a:latin typeface="Calibri"/>
              <a:ea typeface="+mn-ea"/>
              <a:cs typeface="+mn-cs"/>
            </a:endParaRPr>
          </a:p>
          <a:p>
            <a:pPr>
              <a:spcBef>
                <a:spcPts val="200"/>
              </a:spcBef>
              <a:spcAft>
                <a:spcPts val="200"/>
              </a:spcAft>
              <a:buClr>
                <a:srgbClr val="3075FF"/>
              </a:buClr>
            </a:pPr>
            <a:endParaRPr lang="en-US"/>
          </a:p>
          <a:p>
            <a:pPr marL="0" marR="0" lvl="0" indent="0" algn="l" defTabSz="914400" rtl="0" eaLnBrk="1" fontAlgn="base" latinLnBrk="0" hangingPunct="1">
              <a:lnSpc>
                <a:spcPct val="100000"/>
              </a:lnSpc>
              <a:spcBef>
                <a:spcPts val="200"/>
              </a:spcBef>
              <a:spcAft>
                <a:spcPts val="200"/>
              </a:spcAft>
              <a:buClr>
                <a:srgbClr val="3075FF"/>
              </a:buClr>
              <a:buSzPct val="65000"/>
              <a:buFont typeface="Wingdings" pitchFamily="2" charset="2"/>
              <a:buNone/>
              <a:tabLst/>
              <a:defRPr/>
            </a:pPr>
            <a:r>
              <a:rPr lang="en-US"/>
              <a:t>Skill Crunch- </a:t>
            </a:r>
            <a:r>
              <a:rPr lang="en-US" sz="1600">
                <a:solidFill>
                  <a:srgbClr val="4D4D4F"/>
                </a:solidFill>
                <a:latin typeface="Calibri"/>
              </a:rPr>
              <a:t>A shortage of professionals with the skills needed to protect organizations from cyber attacks continues to be a running theme throughout 2024.</a:t>
            </a:r>
            <a:r>
              <a:rPr lang="he-IL" sz="1600">
                <a:solidFill>
                  <a:srgbClr val="4D4D4F"/>
                </a:solidFill>
                <a:latin typeface="Calibri"/>
              </a:rPr>
              <a:t> </a:t>
            </a:r>
            <a:r>
              <a:rPr lang="en-US" sz="1600">
                <a:solidFill>
                  <a:srgbClr val="4D4D4F"/>
                </a:solidFill>
                <a:latin typeface="Calibri"/>
              </a:rPr>
              <a:t> </a:t>
            </a:r>
            <a:r>
              <a:rPr lang="en-US" sz="1600" b="1">
                <a:solidFill>
                  <a:srgbClr val="4D4D4F"/>
                </a:solidFill>
                <a:latin typeface="Calibri"/>
              </a:rPr>
              <a:t>A greater investment in training or the use of Managed Services is expected to rise in 2024</a:t>
            </a:r>
            <a:r>
              <a:rPr lang="he-IL" sz="1600" b="1">
                <a:solidFill>
                  <a:srgbClr val="4D4D4F"/>
                </a:solidFill>
                <a:latin typeface="Calibri"/>
              </a:rPr>
              <a:t> </a:t>
            </a:r>
            <a:br>
              <a:rPr lang="en-US" sz="1600" b="1">
                <a:solidFill>
                  <a:srgbClr val="4D4D4F"/>
                </a:solidFill>
                <a:latin typeface="Calibri"/>
              </a:rPr>
            </a:br>
            <a:r>
              <a:rPr lang="en-US">
                <a:hlinkClick r:id="rId4"/>
              </a:rPr>
              <a:t>The coming security talent crunch and what it means for IT (techbeacon.com)</a:t>
            </a:r>
            <a:endParaRPr lang="en-US"/>
          </a:p>
          <a:p>
            <a:pPr marL="0" marR="0" lvl="0" indent="0" algn="l" defTabSz="914400" rtl="0" eaLnBrk="1" fontAlgn="base" latinLnBrk="0" hangingPunct="1">
              <a:lnSpc>
                <a:spcPct val="100000"/>
              </a:lnSpc>
              <a:spcBef>
                <a:spcPts val="200"/>
              </a:spcBef>
              <a:spcAft>
                <a:spcPts val="200"/>
              </a:spcAft>
              <a:buClr>
                <a:srgbClr val="3075FF"/>
              </a:buClr>
              <a:buSzPct val="65000"/>
              <a:buFont typeface="Wingdings" pitchFamily="2" charset="2"/>
              <a:buNone/>
              <a:tabLst/>
              <a:defRPr/>
            </a:pPr>
            <a:endParaRPr lang="en-US"/>
          </a:p>
          <a:p>
            <a:pPr marL="0" marR="0" lvl="0" indent="0" algn="l" defTabSz="914400" rtl="0" eaLnBrk="1" fontAlgn="base" latinLnBrk="0" hangingPunct="1">
              <a:lnSpc>
                <a:spcPct val="100000"/>
              </a:lnSpc>
              <a:spcBef>
                <a:spcPts val="200"/>
              </a:spcBef>
              <a:spcAft>
                <a:spcPts val="200"/>
              </a:spcAft>
              <a:buClr>
                <a:srgbClr val="3075FF"/>
              </a:buClr>
              <a:buSzPct val="65000"/>
              <a:buFont typeface="Wingdings" pitchFamily="2" charset="2"/>
              <a:buNone/>
              <a:tabLst/>
              <a:defRPr/>
            </a:pPr>
            <a:r>
              <a:rPr lang="en-US"/>
              <a:t>Ransomware &amp; Phishing: as always, Ransomware and phishing remain the 2 biggest concerns with a constant rise in both attack number and sophistication … (*add numbers*) </a:t>
            </a:r>
            <a:br>
              <a:rPr lang="en-US"/>
            </a:br>
            <a:r>
              <a:rPr lang="en-US">
                <a:hlinkClick r:id="rId5"/>
              </a:rPr>
              <a:t>Ransomware Trends 2023 Report (cyberint.com)</a:t>
            </a:r>
            <a:endParaRPr lang="x-none"/>
          </a:p>
        </p:txBody>
      </p:sp>
      <p:sp>
        <p:nvSpPr>
          <p:cNvPr id="4" name="Slide Number Placeholder 3"/>
          <p:cNvSpPr>
            <a:spLocks noGrp="1"/>
          </p:cNvSpPr>
          <p:nvPr>
            <p:ph type="sldNum" sz="quarter" idx="5"/>
          </p:nvPr>
        </p:nvSpPr>
        <p:spPr/>
        <p:txBody>
          <a:bodyPr/>
          <a:lstStyle/>
          <a:p>
            <a:fld id="{3EEE9B47-791B-47F7-AE03-C0D580CA0B67}" type="slidenum">
              <a:rPr lang="en-US" smtClean="0"/>
              <a:pPr/>
              <a:t>2</a:t>
            </a:fld>
            <a:endParaRPr lang="en-US"/>
          </a:p>
        </p:txBody>
      </p:sp>
    </p:spTree>
    <p:extLst>
      <p:ext uri="{BB962C8B-B14F-4D97-AF65-F5344CB8AC3E}">
        <p14:creationId xmlns:p14="http://schemas.microsoft.com/office/powerpoint/2010/main" val="3238490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baseline="0"/>
            </a:br>
            <a:endParaRPr lang="en-US"/>
          </a:p>
          <a:p>
            <a:endParaRPr lang="en-US"/>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285866-D724-45AD-839A-50F907C458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50967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baseline="0"/>
            </a:br>
            <a:endParaRPr lang="en-US"/>
          </a:p>
          <a:p>
            <a:endParaRPr lang="en-US"/>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285866-D724-45AD-839A-50F907C458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5824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baseline="0"/>
            </a:br>
            <a:endParaRPr lang="en-US"/>
          </a:p>
          <a:p>
            <a:endParaRPr lang="en-US"/>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285866-D724-45AD-839A-50F907C458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1125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baseline="0"/>
            </a:br>
            <a:endParaRPr lang="en-US"/>
          </a:p>
          <a:p>
            <a:endParaRPr lang="en-US"/>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285866-D724-45AD-839A-50F907C458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282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285866-D724-45AD-839A-50F907C458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08727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To Summaries</a:t>
            </a:r>
            <a:br>
              <a:rPr lang="en-US" baseline="0"/>
            </a:br>
            <a:r>
              <a:rPr lang="en-US"/>
              <a:t>Harmony</a:t>
            </a:r>
            <a:r>
              <a:rPr lang="en-US" baseline="0"/>
              <a:t> endpoint is the only solution you need: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a:t>It provides comprehensive security, including complete </a:t>
            </a:r>
            <a:r>
              <a:rPr lang="en-US" sz="1200"/>
              <a:t>endpoint security, Prevention-first approach</a:t>
            </a:r>
            <a:r>
              <a:rPr lang="en-US" sz="1200" baseline="0"/>
              <a:t>, </a:t>
            </a:r>
            <a:r>
              <a:rPr lang="en-US" sz="1200">
                <a:cs typeface="Arial" panose="020B0604020202020204" pitchFamily="34" charset="0"/>
              </a:rPr>
              <a:t>Automation &amp; AI for increased accuracy. </a:t>
            </a:r>
            <a:endParaRPr lang="en-US" sz="120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It also, Reduces</a:t>
            </a:r>
            <a:r>
              <a:rPr lang="en-US" sz="1200" baseline="0"/>
              <a:t> your</a:t>
            </a:r>
            <a:r>
              <a:rPr lang="en-US" sz="1200"/>
              <a:t> TCO, by</a:t>
            </a:r>
            <a:r>
              <a:rPr lang="en-US" sz="1200" baseline="0"/>
              <a:t> being e</a:t>
            </a:r>
            <a:r>
              <a:rPr lang="en-US" sz="2000"/>
              <a:t>asy to deploy and operate ,a single management for all Oss, and</a:t>
            </a:r>
            <a:r>
              <a:rPr lang="en-US" sz="2000" baseline="0"/>
              <a:t> by</a:t>
            </a:r>
            <a:r>
              <a:rPr lang="en-US" sz="2000"/>
              <a:t> simplifying your security operations.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t>If you want to learn more,</a:t>
            </a:r>
            <a:r>
              <a:rPr lang="en-US" sz="2000" baseline="0"/>
              <a:t> schedule a demo, or a POC, the next slide is for you.  </a:t>
            </a:r>
            <a:endParaRPr lang="en-US" sz="240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p>
          <a:p>
            <a:endParaRPr lang="en-US"/>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285866-D724-45AD-839A-50F907C458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10311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If you want to start a 1:1 demo, you can just scan this QR.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285866-D724-45AD-839A-50F907C458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61825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We have now launched multiple services which augments our technology to deliver MDR, Deployment and MSSP offering.</a:t>
            </a:r>
          </a:p>
          <a:p>
            <a:r>
              <a:rPr lang="en-US"/>
              <a:t>Needless to mention that HEP is modular and allow each organization to deploy and implement the solutions gradually (click)</a:t>
            </a:r>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3EEE9B47-791B-47F7-AE03-C0D580CA0B67}" type="slidenum">
              <a:rPr kumimoji="0" lang="en-US" sz="1400" b="0" i="0" u="none" strike="noStrike" kern="0" cap="none" spc="0" normalizeH="0" baseline="0" noProof="0" smtClean="0">
                <a:ln>
                  <a:noFill/>
                </a:ln>
                <a:solidFill>
                  <a:srgbClr val="4D4D4F"/>
                </a:solidFill>
                <a:effectLst/>
                <a:uLnTx/>
                <a:uFillTx/>
                <a:latin typeface="Arial" panose="020B0604020202020204" pitchFamily="34" charset="0"/>
                <a:ea typeface="+mn-ea"/>
                <a:cs typeface="Arial" panose="020B0604020202020204" pitchFamily="34" charset="0"/>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27</a:t>
            </a:fld>
            <a:endParaRPr kumimoji="0" lang="en-US" sz="1400" b="0" i="0" u="none" strike="noStrike" kern="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sym typeface="Arial"/>
            </a:endParaRPr>
          </a:p>
        </p:txBody>
      </p:sp>
    </p:spTree>
    <p:extLst>
      <p:ext uri="{BB962C8B-B14F-4D97-AF65-F5344CB8AC3E}">
        <p14:creationId xmlns:p14="http://schemas.microsoft.com/office/powerpoint/2010/main" val="32263207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And this is the part </a:t>
            </a:r>
            <a:r>
              <a:rPr lang="en-US" err="1"/>
              <a:t>i’m</a:t>
            </a:r>
            <a:r>
              <a:rPr lang="en-US"/>
              <a:t> the most proud of.</a:t>
            </a:r>
            <a:br>
              <a:rPr lang="en-US"/>
            </a:br>
            <a:r>
              <a:rPr lang="en-US" baseline="0"/>
              <a:t>What customers are thinking about us.</a:t>
            </a:r>
          </a:p>
          <a:p>
            <a:r>
              <a:rPr lang="en-US" baseline="0"/>
              <a:t>By the way- you can use Gartner peer insight by yourself, to read customers’ review on Harmony Endpoint.</a:t>
            </a:r>
            <a:endParaRPr lang="en-US"/>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285866-D724-45AD-839A-50F907C458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02549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learn more, I would encourage you all to visit our web site, to participate in our CPX tech tables and to evaluate HEP.</a:t>
            </a:r>
          </a:p>
          <a:p>
            <a:r>
              <a:rPr lang="en-US"/>
              <a:t>Our Harmony specialist are here to help and assist as needed (click)</a:t>
            </a:r>
          </a:p>
        </p:txBody>
      </p:sp>
      <p:sp>
        <p:nvSpPr>
          <p:cNvPr id="4" name="Slide Number Placeholder 3"/>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fld id="{3EEE9B47-791B-47F7-AE03-C0D580CA0B67}" type="slidenum">
              <a:rPr kumimoji="0" lang="en-US" sz="1400" b="0" i="0" u="none" strike="noStrike" kern="0" cap="none" spc="0" normalizeH="0" baseline="0" noProof="0" smtClean="0">
                <a:ln>
                  <a:noFill/>
                </a:ln>
                <a:solidFill>
                  <a:srgbClr val="4D4D4F"/>
                </a:solidFill>
                <a:effectLst/>
                <a:uLnTx/>
                <a:uFillTx/>
                <a:latin typeface="Arial" panose="020B0604020202020204" pitchFamily="34" charset="0"/>
                <a:ea typeface="+mn-ea"/>
                <a:cs typeface="Arial" panose="020B0604020202020204" pitchFamily="34" charset="0"/>
                <a:sym typeface="Arial"/>
              </a:rPr>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t>29</a:t>
            </a:fld>
            <a:endParaRPr kumimoji="0" lang="en-US" sz="1400" b="0" i="0" u="none" strike="noStrike" kern="0" cap="none" spc="0" normalizeH="0" baseline="0" noProof="0">
              <a:ln>
                <a:noFill/>
              </a:ln>
              <a:solidFill>
                <a:srgbClr val="4D4D4F"/>
              </a:solidFill>
              <a:effectLst/>
              <a:uLnTx/>
              <a:uFillTx/>
              <a:latin typeface="Arial" panose="020B0604020202020204" pitchFamily="34" charset="0"/>
              <a:ea typeface="+mn-ea"/>
              <a:cs typeface="Arial" panose="020B0604020202020204" pitchFamily="34" charset="0"/>
              <a:sym typeface="Arial"/>
            </a:endParaRPr>
          </a:p>
        </p:txBody>
      </p:sp>
    </p:spTree>
    <p:extLst>
      <p:ext uri="{BB962C8B-B14F-4D97-AF65-F5344CB8AC3E}">
        <p14:creationId xmlns:p14="http://schemas.microsoft.com/office/powerpoint/2010/main" val="125960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a:solidFill>
                  <a:schemeClr val="tx1"/>
                </a:solidFill>
                <a:ea typeface="+mn-ea"/>
                <a:cs typeface="+mn-cs"/>
              </a:rPr>
              <a:t>Now, as I just mentioned, consolidation is extremely important for our customers.</a:t>
            </a:r>
            <a:br>
              <a:rPr lang="en-US" sz="1200" b="0" i="0" u="none" strike="noStrike" kern="1200" baseline="0">
                <a:solidFill>
                  <a:schemeClr val="tx1"/>
                </a:solidFill>
                <a:ea typeface="+mn-ea"/>
                <a:cs typeface="+mn-cs"/>
              </a:rPr>
            </a:br>
            <a:r>
              <a:rPr lang="en-US" sz="1200" b="0" i="0" u="none" strike="noStrike" kern="1200" baseline="0">
                <a:solidFill>
                  <a:schemeClr val="tx1"/>
                </a:solidFill>
                <a:ea typeface="+mn-ea"/>
                <a:cs typeface="+mn-cs"/>
              </a:rPr>
              <a:t>This is what we are offering to our customers as part of our one consolidated solution:</a:t>
            </a:r>
            <a:br>
              <a:rPr lang="en-US" sz="1200" b="0" i="0" u="none" strike="noStrike" kern="1200" baseline="0">
                <a:solidFill>
                  <a:schemeClr val="tx1"/>
                </a:solidFill>
                <a:ea typeface="+mn-ea"/>
                <a:cs typeface="+mn-cs"/>
              </a:rPr>
            </a:br>
            <a:r>
              <a:rPr lang="en-US" sz="1200" b="1" i="0" u="none" strike="noStrike" kern="1200" baseline="0">
                <a:solidFill>
                  <a:schemeClr val="tx1"/>
                </a:solidFill>
                <a:ea typeface="+mn-ea"/>
                <a:cs typeface="+mn-cs"/>
              </a:rPr>
              <a:t>Access control </a:t>
            </a:r>
            <a:r>
              <a:rPr lang="x-none" sz="1200" b="0" i="0" u="none" strike="noStrike" kern="1200" baseline="0">
                <a:solidFill>
                  <a:schemeClr val="tx1"/>
                </a:solidFill>
                <a:ea typeface="+mn-ea"/>
                <a:cs typeface="+mn-cs"/>
              </a:rPr>
              <a:t>–</a:t>
            </a:r>
            <a:r>
              <a:rPr lang="en-US" sz="1200" b="0" i="0" u="none" strike="noStrike" kern="1200" baseline="0">
                <a:solidFill>
                  <a:schemeClr val="tx1"/>
                </a:solidFill>
                <a:ea typeface="+mn-ea"/>
                <a:cs typeface="+mn-cs"/>
              </a:rPr>
              <a:t> including remote access VPN.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a:solidFill>
                  <a:schemeClr val="tx1"/>
                </a:solidFill>
                <a:ea typeface="+mn-ea"/>
                <a:cs typeface="+mn-cs"/>
              </a:rPr>
              <a:t>Sandboxing and CDR </a:t>
            </a:r>
            <a:r>
              <a:rPr lang="x-none" sz="1200" b="0" i="0" u="none" strike="noStrike" kern="1200" baseline="0">
                <a:solidFill>
                  <a:schemeClr val="tx1"/>
                </a:solidFill>
                <a:ea typeface="+mn-ea"/>
                <a:cs typeface="+mn-cs"/>
              </a:rPr>
              <a:t>–</a:t>
            </a:r>
            <a:r>
              <a:rPr lang="en-US" sz="1200" b="0" i="0" u="none" strike="noStrike" kern="1200" baseline="0">
                <a:solidFill>
                  <a:schemeClr val="tx1"/>
                </a:solidFill>
                <a:ea typeface="+mn-ea"/>
                <a:cs typeface="+mn-cs"/>
              </a:rPr>
              <a:t> Including Threat Emulation and Extraction.</a:t>
            </a:r>
            <a:endParaRPr lang="en-US" sz="1200" b="1" i="0" u="none" strike="noStrike" kern="1200" baseline="0">
              <a:solidFill>
                <a:schemeClr val="tx1"/>
              </a:solidFil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a:solidFill>
                  <a:schemeClr val="tx1"/>
                </a:solidFill>
                <a:ea typeface="+mn-ea"/>
                <a:cs typeface="+mn-cs"/>
              </a:rPr>
              <a:t>Web Protection</a:t>
            </a:r>
            <a:r>
              <a:rPr lang="en-US" sz="1200" b="0" i="0" u="none" strike="noStrike" kern="1200" baseline="0">
                <a:solidFill>
                  <a:schemeClr val="tx1"/>
                </a:solidFill>
                <a:ea typeface="+mn-ea"/>
                <a:cs typeface="+mn-cs"/>
              </a:rPr>
              <a:t> </a:t>
            </a:r>
            <a:r>
              <a:rPr lang="x-none" sz="1200" b="0" i="0" u="none" strike="noStrike" kern="1200" baseline="0">
                <a:solidFill>
                  <a:schemeClr val="tx1"/>
                </a:solidFill>
                <a:ea typeface="+mn-ea"/>
                <a:cs typeface="+mn-cs"/>
              </a:rPr>
              <a:t>–</a:t>
            </a:r>
            <a:r>
              <a:rPr lang="en-US" sz="1200" b="0" i="0" u="none" strike="noStrike" kern="1200" baseline="0">
                <a:solidFill>
                  <a:schemeClr val="tx1"/>
                </a:solidFill>
                <a:ea typeface="+mn-ea"/>
                <a:cs typeface="+mn-cs"/>
              </a:rPr>
              <a:t> Including Zero-Phishing and DLP, this is a Hugh competitive advantage, as our competitors are completely ignoring this attack surface.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a:solidFill>
                  <a:schemeClr val="tx1"/>
                </a:solidFill>
                <a:ea typeface="+mn-ea"/>
                <a:cs typeface="+mn-cs"/>
              </a:rPr>
              <a:t>Posture Management </a:t>
            </a:r>
            <a:r>
              <a:rPr lang="x-none" sz="1200" b="0" i="0" u="none" strike="noStrike" kern="1200" baseline="0">
                <a:solidFill>
                  <a:schemeClr val="tx1"/>
                </a:solidFill>
                <a:ea typeface="+mn-ea"/>
                <a:cs typeface="+mn-cs"/>
              </a:rPr>
              <a:t>–</a:t>
            </a:r>
            <a:r>
              <a:rPr lang="en-US" sz="1200" b="0" i="0" u="none" strike="noStrike" kern="1200" baseline="0">
                <a:solidFill>
                  <a:schemeClr val="tx1"/>
                </a:solidFill>
                <a:ea typeface="+mn-ea"/>
                <a:cs typeface="+mn-cs"/>
              </a:rPr>
              <a:t> Including our newest capabilities of Vulnerability Management and Patch Management. </a:t>
            </a:r>
            <a:br>
              <a:rPr lang="en-US" sz="1200" b="0" i="0" u="none" strike="noStrike" kern="1200" baseline="0">
                <a:solidFill>
                  <a:schemeClr val="tx1"/>
                </a:solidFill>
                <a:ea typeface="+mn-ea"/>
                <a:cs typeface="+mn-cs"/>
              </a:rPr>
            </a:br>
            <a:r>
              <a:rPr lang="en-US" sz="1200" b="0" i="0" u="none" strike="noStrike" kern="1200" baseline="0">
                <a:solidFill>
                  <a:schemeClr val="tx1"/>
                </a:solidFill>
                <a:ea typeface="+mn-ea"/>
                <a:cs typeface="+mn-cs"/>
              </a:rPr>
              <a:t>This is part of our cooperation with Ivanti.</a:t>
            </a:r>
            <a:endParaRPr lang="en-US" sz="1200" b="1" i="0" u="none" strike="noStrike" kern="1200" baseline="0">
              <a:solidFill>
                <a:schemeClr val="tx1"/>
              </a:solidFil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a:solidFill>
                  <a:schemeClr val="tx1"/>
                </a:solidFill>
                <a:ea typeface="+mn-ea"/>
                <a:cs typeface="+mn-cs"/>
              </a:rPr>
              <a:t>Data Protection </a:t>
            </a:r>
            <a:r>
              <a:rPr lang="x-none" sz="1200" b="0" i="0" u="none" strike="noStrike" kern="1200" baseline="0">
                <a:solidFill>
                  <a:schemeClr val="tx1"/>
                </a:solidFill>
                <a:ea typeface="+mn-ea"/>
                <a:cs typeface="+mn-cs"/>
              </a:rPr>
              <a:t>–</a:t>
            </a:r>
            <a:r>
              <a:rPr lang="en-US" sz="1200" b="0" i="0" u="none" strike="noStrike" kern="1200" baseline="0">
                <a:solidFill>
                  <a:schemeClr val="tx1"/>
                </a:solidFill>
                <a:ea typeface="+mn-ea"/>
                <a:cs typeface="+mn-cs"/>
              </a:rPr>
              <a:t> Including Full Disc Encryption.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a:solidFill>
                  <a:schemeClr val="tx1"/>
                </a:solidFill>
                <a:ea typeface="+mn-ea"/>
                <a:cs typeface="+mn-cs"/>
              </a:rPr>
              <a:t>Unique approach of Prevention first </a:t>
            </a:r>
            <a:r>
              <a:rPr lang="x-none" sz="1200" b="0" i="0" u="none" strike="noStrike" kern="1200" baseline="0">
                <a:solidFill>
                  <a:schemeClr val="tx1"/>
                </a:solidFill>
                <a:ea typeface="+mn-ea"/>
                <a:cs typeface="+mn-cs"/>
              </a:rPr>
              <a:t>–</a:t>
            </a:r>
            <a:r>
              <a:rPr lang="en-US" sz="1200" b="0" i="0" u="none" strike="noStrike" kern="1200" baseline="0">
                <a:solidFill>
                  <a:schemeClr val="tx1"/>
                </a:solidFill>
                <a:ea typeface="+mn-ea"/>
                <a:cs typeface="+mn-cs"/>
              </a:rPr>
              <a:t> Including Anti Ransomware and our new integration with Intel TDT.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a:solidFill>
                  <a:schemeClr val="tx1"/>
                </a:solidFill>
                <a:ea typeface="+mn-ea"/>
                <a:cs typeface="+mn-cs"/>
              </a:rPr>
              <a:t>Threat Intelligence </a:t>
            </a:r>
            <a:r>
              <a:rPr lang="x-none" sz="1200" b="0" i="0" u="none" strike="noStrike" kern="1200" baseline="0">
                <a:solidFill>
                  <a:schemeClr val="tx1"/>
                </a:solidFill>
                <a:ea typeface="+mn-ea"/>
                <a:cs typeface="+mn-cs"/>
              </a:rPr>
              <a:t>–</a:t>
            </a:r>
            <a:r>
              <a:rPr lang="en-US" sz="1200" b="0" i="0" u="none" strike="noStrike" kern="1200" baseline="0">
                <a:solidFill>
                  <a:schemeClr val="tx1"/>
                </a:solidFill>
                <a:ea typeface="+mn-ea"/>
                <a:cs typeface="+mn-cs"/>
              </a:rPr>
              <a:t> Including Check Point Brain, ThreatCloud.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a:solidFill>
                  <a:schemeClr val="tx1"/>
                </a:solidFill>
                <a:ea typeface="+mn-ea"/>
                <a:cs typeface="+mn-cs"/>
              </a:rPr>
              <a:t>Advanced EDR capabilities </a:t>
            </a:r>
            <a:r>
              <a:rPr lang="x-none" sz="1200" b="0" i="0" u="none" strike="noStrike" kern="1200" baseline="0">
                <a:solidFill>
                  <a:schemeClr val="tx1"/>
                </a:solidFill>
                <a:ea typeface="+mn-ea"/>
                <a:cs typeface="+mn-cs"/>
              </a:rPr>
              <a:t>–</a:t>
            </a:r>
            <a:r>
              <a:rPr lang="en-US" sz="1200" b="0" i="0" u="none" strike="noStrike" kern="1200" baseline="0">
                <a:solidFill>
                  <a:schemeClr val="tx1"/>
                </a:solidFill>
                <a:ea typeface="+mn-ea"/>
                <a:cs typeface="+mn-cs"/>
              </a:rPr>
              <a:t> Threat Hunting and MITRE Mapping.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kern="1200" baseline="0">
                <a:solidFill>
                  <a:schemeClr val="tx1"/>
                </a:solidFill>
                <a:ea typeface="+mn-ea"/>
                <a:cs typeface="+mn-cs"/>
              </a:rPr>
              <a:t>XDR </a:t>
            </a:r>
            <a:r>
              <a:rPr lang="en-US" sz="1200" b="0" i="0" u="none" strike="noStrike" kern="1200" baseline="0">
                <a:solidFill>
                  <a:schemeClr val="tx1"/>
                </a:solidFill>
                <a:ea typeface="+mn-ea"/>
                <a:cs typeface="+mn-cs"/>
              </a:rPr>
              <a:t>- Including incident management and research intelligence.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a:solidFill>
                <a:schemeClr val="tx1"/>
              </a:solidFil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a:solidFill>
                  <a:schemeClr val="tx1"/>
                </a:solidFill>
                <a:ea typeface="+mn-ea"/>
                <a:cs typeface="+mn-cs"/>
              </a:rPr>
              <a:t>Just think about how many different product and clients we can replace with our consolidate solution.</a:t>
            </a:r>
            <a:br>
              <a:rPr lang="en-US" sz="1200" b="0" i="0" u="none" strike="noStrike" kern="1200" baseline="0">
                <a:solidFill>
                  <a:schemeClr val="tx1"/>
                </a:solidFill>
                <a:ea typeface="+mn-ea"/>
                <a:cs typeface="+mn-cs"/>
              </a:rPr>
            </a:br>
            <a:r>
              <a:rPr lang="en-US" sz="1200" b="0" i="0" u="none" strike="noStrike" kern="1200" baseline="0">
                <a:solidFill>
                  <a:schemeClr val="tx1"/>
                </a:solidFill>
                <a:ea typeface="+mn-ea"/>
                <a:cs typeface="+mn-cs"/>
              </a:rPr>
              <a:t>With Only one vendor, one client and one management console. This is a Hugh competitive advantage. </a:t>
            </a:r>
            <a:endParaRPr lang="en-US" sz="1200" kern="1200" baseline="0">
              <a:solidFill>
                <a:schemeClr val="tx1"/>
              </a:solidFill>
              <a:effectLst/>
              <a:ea typeface="+mn-ea"/>
              <a:cs typeface="+mn-cs"/>
            </a:endParaRPr>
          </a:p>
          <a:p>
            <a:endParaRPr lang="en-US"/>
          </a:p>
        </p:txBody>
      </p:sp>
      <p:sp>
        <p:nvSpPr>
          <p:cNvPr id="4" name="Slide Number Placeholder 3"/>
          <p:cNvSpPr>
            <a:spLocks noGrp="1"/>
          </p:cNvSpPr>
          <p:nvPr>
            <p:ph type="sldNum" sz="quarter" idx="10"/>
          </p:nvPr>
        </p:nvSpPr>
        <p:spPr/>
        <p:txBody>
          <a:bodyPr/>
          <a:lstStyle/>
          <a:p>
            <a:pPr fontAlgn="auto">
              <a:spcBef>
                <a:spcPts val="0"/>
              </a:spcBef>
              <a:spcAft>
                <a:spcPts val="0"/>
              </a:spcAft>
              <a:defRPr/>
            </a:pPr>
            <a:fld id="{9D285866-D724-45AD-839A-50F907C4589F}" type="slidenum">
              <a:rPr lang="en-US" smtClean="0">
                <a:solidFill>
                  <a:prstClr val="black"/>
                </a:solidFill>
                <a:latin typeface="Calibri" panose="020F0502020204030204"/>
              </a:rPr>
              <a:pPr fontAlgn="auto">
                <a:spcBef>
                  <a:spcPts val="0"/>
                </a:spcBef>
                <a:spcAft>
                  <a:spcPts val="0"/>
                </a:spcAft>
                <a:defRPr/>
              </a:pPr>
              <a:t>3</a:t>
            </a:fld>
            <a:endParaRPr lang="en-US">
              <a:solidFill>
                <a:prstClr val="black"/>
              </a:solidFill>
              <a:latin typeface="Calibri" panose="020F0502020204030204"/>
            </a:endParaRPr>
          </a:p>
        </p:txBody>
      </p:sp>
    </p:spTree>
    <p:extLst>
      <p:ext uri="{BB962C8B-B14F-4D97-AF65-F5344CB8AC3E}">
        <p14:creationId xmlns:p14="http://schemas.microsoft.com/office/powerpoint/2010/main" val="1565468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So, what can you do to protect your organization?</a:t>
            </a:r>
          </a:p>
          <a:p>
            <a:r>
              <a:rPr lang="en-US" baseline="0"/>
              <a:t>Scan the barcode to our webpage and choose how to start- watch our product video, register for a demo, or just jump in and start a free trial.</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EEE9B47-791B-47F7-AE03-C0D580CA0B67}" type="slidenum">
              <a:rPr kumimoji="0" lang="en-US" sz="1200" b="0" i="0" u="none" strike="noStrike" kern="1200" cap="none" spc="0" normalizeH="0" baseline="0" noProof="0" smtClean="0">
                <a:ln>
                  <a:noFill/>
                </a:ln>
                <a:solidFill>
                  <a:srgbClr val="4D4D4F"/>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US" sz="1200" b="0" i="0" u="none" strike="noStrike" kern="1200" cap="none" spc="0" normalizeH="0" baseline="0" noProof="0">
              <a:ln>
                <a:noFill/>
              </a:ln>
              <a:solidFill>
                <a:srgbClr val="4D4D4F"/>
              </a:solidFill>
              <a:effectLst/>
              <a:uLnTx/>
              <a:uFillTx/>
              <a:latin typeface="Arial" charset="0"/>
              <a:ea typeface="+mn-ea"/>
              <a:cs typeface="+mn-cs"/>
            </a:endParaRPr>
          </a:p>
        </p:txBody>
      </p:sp>
    </p:spTree>
    <p:extLst>
      <p:ext uri="{BB962C8B-B14F-4D97-AF65-F5344CB8AC3E}">
        <p14:creationId xmlns:p14="http://schemas.microsoft.com/office/powerpoint/2010/main" val="1236544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Solving these challenges might prove harder</a:t>
            </a:r>
            <a:endParaRPr lang="x-none"/>
          </a:p>
        </p:txBody>
      </p:sp>
      <p:sp>
        <p:nvSpPr>
          <p:cNvPr id="4" name="Slide Number Placeholder 3"/>
          <p:cNvSpPr>
            <a:spLocks noGrp="1"/>
          </p:cNvSpPr>
          <p:nvPr>
            <p:ph type="sldNum" sz="quarter" idx="5"/>
          </p:nvPr>
        </p:nvSpPr>
        <p:spPr/>
        <p:txBody>
          <a:bodyPr/>
          <a:lstStyle/>
          <a:p>
            <a:fld id="{3EEE9B47-791B-47F7-AE03-C0D580CA0B67}" type="slidenum">
              <a:rPr lang="en-US" smtClean="0"/>
              <a:pPr/>
              <a:t>4</a:t>
            </a:fld>
            <a:endParaRPr lang="en-US"/>
          </a:p>
        </p:txBody>
      </p:sp>
    </p:spTree>
    <p:extLst>
      <p:ext uri="{BB962C8B-B14F-4D97-AF65-F5344CB8AC3E}">
        <p14:creationId xmlns:p14="http://schemas.microsoft.com/office/powerpoint/2010/main" val="2192735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Solving these challenges might prove harder</a:t>
            </a:r>
            <a:endParaRPr lang="x-none"/>
          </a:p>
        </p:txBody>
      </p:sp>
      <p:sp>
        <p:nvSpPr>
          <p:cNvPr id="4" name="Slide Number Placeholder 3"/>
          <p:cNvSpPr>
            <a:spLocks noGrp="1"/>
          </p:cNvSpPr>
          <p:nvPr>
            <p:ph type="sldNum" sz="quarter" idx="5"/>
          </p:nvPr>
        </p:nvSpPr>
        <p:spPr/>
        <p:txBody>
          <a:bodyPr/>
          <a:lstStyle/>
          <a:p>
            <a:fld id="{3EEE9B47-791B-47F7-AE03-C0D580CA0B67}" type="slidenum">
              <a:rPr lang="en-US" smtClean="0"/>
              <a:pPr/>
              <a:t>6</a:t>
            </a:fld>
            <a:endParaRPr lang="en-US"/>
          </a:p>
        </p:txBody>
      </p:sp>
    </p:spTree>
    <p:extLst>
      <p:ext uri="{BB962C8B-B14F-4D97-AF65-F5344CB8AC3E}">
        <p14:creationId xmlns:p14="http://schemas.microsoft.com/office/powerpoint/2010/main" val="1817879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t>The above causes these pain points / challenges for organizations</a:t>
            </a:r>
            <a:br>
              <a:rPr lang="en-US"/>
            </a:br>
            <a:endParaRPr lang="en-US"/>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Protecting against sophisticated attacks- attackers always work to find the next hole in the </a:t>
            </a:r>
            <a:r>
              <a:rPr lang="en-US" err="1"/>
              <a:t>fenc</a:t>
            </a:r>
            <a:r>
              <a:rPr lang="en-US"/>
              <a:t>. with AI on their side, </a:t>
            </a:r>
            <a:r>
              <a:rPr lang="en-US" err="1"/>
              <a:t>attacjers</a:t>
            </a:r>
            <a:r>
              <a:rPr lang="en-US"/>
              <a:t> are quicker and deadlier. here‘s an example of an attack originated from a surprising USB device</a:t>
            </a:r>
            <a:br>
              <a:rPr lang="en-US"/>
            </a:br>
            <a:r>
              <a:rPr lang="en-US"/>
              <a:t>Covering all attack surface-  not having full coverage creates holes in your net when you actually need a waterproof cover. But covering all is difficult</a:t>
            </a:r>
            <a:br>
              <a:rPr lang="en-US"/>
            </a:br>
            <a:r>
              <a:rPr lang="en-US"/>
              <a:t>Managing multiple security solutions-many solutions means gaps between solutions, in addition , your security team is </a:t>
            </a:r>
            <a:r>
              <a:rPr lang="en-US" err="1"/>
              <a:t>berdined</a:t>
            </a:r>
            <a:r>
              <a:rPr lang="en-US"/>
              <a:t> by operating different platforms- waste time and cant see the full pic</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3EEE9B47-791B-47F7-AE03-C0D580CA0B67}" type="slidenum">
              <a:rPr lang="en-US" smtClean="0"/>
              <a:pPr/>
              <a:t>7</a:t>
            </a:fld>
            <a:endParaRPr lang="en-US"/>
          </a:p>
        </p:txBody>
      </p:sp>
    </p:spTree>
    <p:extLst>
      <p:ext uri="{BB962C8B-B14F-4D97-AF65-F5344CB8AC3E}">
        <p14:creationId xmlns:p14="http://schemas.microsoft.com/office/powerpoint/2010/main" val="2522263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a:t>The above causes these pain points / challenges for organizations</a:t>
            </a:r>
            <a:br>
              <a:rPr lang="en-US"/>
            </a:br>
            <a:endParaRPr lang="en-US"/>
          </a:p>
          <a:p>
            <a:pPr marL="0" marR="0" lvl="0" indent="0" algn="l" defTabSz="914400" rtl="0" eaLnBrk="1" fontAlgn="base" latinLnBrk="0" hangingPunct="1">
              <a:lnSpc>
                <a:spcPct val="100000"/>
              </a:lnSpc>
              <a:spcBef>
                <a:spcPct val="30000"/>
              </a:spcBef>
              <a:spcAft>
                <a:spcPct val="0"/>
              </a:spcAft>
              <a:buClrTx/>
              <a:buSzTx/>
              <a:buFontTx/>
              <a:buNone/>
              <a:tabLst/>
              <a:defRPr/>
            </a:pPr>
            <a:r>
              <a:rPr lang="en-US"/>
              <a:t>Protecting against sophisticated attacks- attackers always work to find the next hole in the </a:t>
            </a:r>
            <a:r>
              <a:rPr lang="en-US" err="1"/>
              <a:t>fenc</a:t>
            </a:r>
            <a:r>
              <a:rPr lang="en-US"/>
              <a:t>. with AI on their side, </a:t>
            </a:r>
            <a:r>
              <a:rPr lang="en-US" err="1"/>
              <a:t>attacjers</a:t>
            </a:r>
            <a:r>
              <a:rPr lang="en-US"/>
              <a:t> are quicker and deadlier. here‘s an example of an attack originated from a surprising USB device</a:t>
            </a:r>
            <a:br>
              <a:rPr lang="en-US"/>
            </a:br>
            <a:r>
              <a:rPr lang="en-US"/>
              <a:t>Covering all attack surface-  not having full coverage creates holes in your net when you actually need a waterproof cover. But covering all is difficult</a:t>
            </a:r>
            <a:br>
              <a:rPr lang="en-US"/>
            </a:br>
            <a:r>
              <a:rPr lang="en-US"/>
              <a:t>Managing multiple security solutions-many solutions means gaps between solutions, in addition , your security team is </a:t>
            </a:r>
            <a:r>
              <a:rPr lang="en-US" err="1"/>
              <a:t>berdined</a:t>
            </a:r>
            <a:r>
              <a:rPr lang="en-US"/>
              <a:t> by operating different platforms- waste time and cant see the full pic</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3EEE9B47-791B-47F7-AE03-C0D580CA0B67}" type="slidenum">
              <a:rPr lang="en-US" smtClean="0"/>
              <a:pPr/>
              <a:t>8</a:t>
            </a:fld>
            <a:endParaRPr lang="en-US"/>
          </a:p>
        </p:txBody>
      </p:sp>
    </p:spTree>
    <p:extLst>
      <p:ext uri="{BB962C8B-B14F-4D97-AF65-F5344CB8AC3E}">
        <p14:creationId xmlns:p14="http://schemas.microsoft.com/office/powerpoint/2010/main" val="2522263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285866-D724-45AD-839A-50F907C458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0704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baseline="0"/>
            </a:br>
            <a:endParaRPr lang="en-US"/>
          </a:p>
          <a:p>
            <a:endParaRPr lang="en-US"/>
          </a:p>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285866-D724-45AD-839A-50F907C458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5345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285866-D724-45AD-839A-50F907C458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4463205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Master" Target="../slideMasters/slideMaster1.xml"/><Relationship Id="rId5" Type="http://schemas.openxmlformats.org/officeDocument/2006/relationships/image" Target="../media/image11.sv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Master" Target="../slideMasters/slideMaster1.xml"/><Relationship Id="rId5" Type="http://schemas.openxmlformats.org/officeDocument/2006/relationships/image" Target="../media/image34.svg"/><Relationship Id="rId4" Type="http://schemas.openxmlformats.org/officeDocument/2006/relationships/image" Target="../media/image3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4.svg"/><Relationship Id="rId7" Type="http://schemas.openxmlformats.org/officeDocument/2006/relationships/image" Target="../media/image28.svg"/><Relationship Id="rId2" Type="http://schemas.openxmlformats.org/officeDocument/2006/relationships/image" Target="../media/image23.png"/><Relationship Id="rId1" Type="http://schemas.openxmlformats.org/officeDocument/2006/relationships/slideMaster" Target="../slideMasters/slideMaster1.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svg"/><Relationship Id="rId4"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14.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6.svg"/><Relationship Id="rId7" Type="http://schemas.openxmlformats.org/officeDocument/2006/relationships/image" Target="../media/image11.sv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18.svg"/><Relationship Id="rId4" Type="http://schemas.openxmlformats.org/officeDocument/2006/relationships/image" Target="../media/image17.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4.svg"/><Relationship Id="rId7" Type="http://schemas.openxmlformats.org/officeDocument/2006/relationships/image" Target="../media/image22.svg"/><Relationship Id="rId2"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 Id="rId9" Type="http://schemas.openxmlformats.org/officeDocument/2006/relationships/image" Target="../media/image11.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4.svg"/><Relationship Id="rId7" Type="http://schemas.openxmlformats.org/officeDocument/2006/relationships/image" Target="../media/image28.svg"/><Relationship Id="rId2" Type="http://schemas.openxmlformats.org/officeDocument/2006/relationships/image" Target="../media/image23.png"/><Relationship Id="rId1" Type="http://schemas.openxmlformats.org/officeDocument/2006/relationships/slideMaster" Target="../slideMasters/slideMaster1.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New Title Slide">
    <p:bg>
      <p:bgPr>
        <a:solidFill>
          <a:srgbClr val="F2F2F2"/>
        </a:solidFill>
        <a:effectLst/>
      </p:bgPr>
    </p:bg>
    <p:spTree>
      <p:nvGrpSpPr>
        <p:cNvPr id="1" name=""/>
        <p:cNvGrpSpPr/>
        <p:nvPr/>
      </p:nvGrpSpPr>
      <p:grpSpPr>
        <a:xfrm>
          <a:off x="0" y="0"/>
          <a:ext cx="0" cy="0"/>
          <a:chOff x="0" y="0"/>
          <a:chExt cx="0" cy="0"/>
        </a:xfrm>
      </p:grpSpPr>
      <p:pic>
        <p:nvPicPr>
          <p:cNvPr id="46" name="Graphic 45">
            <a:extLst>
              <a:ext uri="{FF2B5EF4-FFF2-40B4-BE49-F238E27FC236}">
                <a16:creationId xmlns:a16="http://schemas.microsoft.com/office/drawing/2014/main" id="{07F19B90-E869-3F1A-8833-1029887F9A4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38245" y="-17056"/>
            <a:ext cx="6950577" cy="5799486"/>
          </a:xfrm>
          <a:prstGeom prst="rect">
            <a:avLst/>
          </a:prstGeom>
        </p:spPr>
      </p:pic>
      <p:sp>
        <p:nvSpPr>
          <p:cNvPr id="16" name="Rectangle 15">
            <a:extLst>
              <a:ext uri="{FF2B5EF4-FFF2-40B4-BE49-F238E27FC236}">
                <a16:creationId xmlns:a16="http://schemas.microsoft.com/office/drawing/2014/main" id="{5CAF234C-E361-1C05-E77B-3869C80E7AF6}"/>
              </a:ext>
            </a:extLst>
          </p:cNvPr>
          <p:cNvSpPr/>
          <p:nvPr userDrawn="1"/>
        </p:nvSpPr>
        <p:spPr bwMode="auto">
          <a:xfrm>
            <a:off x="0" y="4572001"/>
            <a:ext cx="12188825" cy="2286000"/>
          </a:xfrm>
          <a:prstGeom prst="rect">
            <a:avLst/>
          </a:prstGeom>
          <a:solidFill>
            <a:srgbClr val="41273C"/>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en-US" sz="2400" err="1">
              <a:latin typeface="+mn-lt"/>
            </a:endParaRPr>
          </a:p>
        </p:txBody>
      </p:sp>
      <p:sp>
        <p:nvSpPr>
          <p:cNvPr id="17" name="Rectangle 16">
            <a:extLst>
              <a:ext uri="{FF2B5EF4-FFF2-40B4-BE49-F238E27FC236}">
                <a16:creationId xmlns:a16="http://schemas.microsoft.com/office/drawing/2014/main" id="{BCD6CD73-314C-DD45-3864-88090AC9F317}"/>
              </a:ext>
            </a:extLst>
          </p:cNvPr>
          <p:cNvSpPr/>
          <p:nvPr userDrawn="1"/>
        </p:nvSpPr>
        <p:spPr bwMode="auto">
          <a:xfrm>
            <a:off x="0" y="4572001"/>
            <a:ext cx="12188825" cy="148802"/>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en-US" sz="2400" err="1">
              <a:latin typeface="+mn-lt"/>
            </a:endParaRPr>
          </a:p>
        </p:txBody>
      </p:sp>
      <p:sp>
        <p:nvSpPr>
          <p:cNvPr id="3" name="Date Placeholder 2" hidden="1">
            <a:extLst>
              <a:ext uri="{FF2B5EF4-FFF2-40B4-BE49-F238E27FC236}">
                <a16:creationId xmlns:a16="http://schemas.microsoft.com/office/drawing/2014/main" id="{3D5F485B-91C9-8AC4-C5AA-A6CBD6476A14}"/>
              </a:ext>
            </a:extLst>
          </p:cNvPr>
          <p:cNvSpPr>
            <a:spLocks noGrp="1"/>
          </p:cNvSpPr>
          <p:nvPr>
            <p:ph type="dt" sz="half" idx="10"/>
          </p:nvPr>
        </p:nvSpPr>
        <p:spPr/>
        <p:txBody>
          <a:bodyPr/>
          <a:lstStyle/>
          <a:p>
            <a:fld id="{285138E8-3F3E-4DC5-A5FA-50868B94627A}" type="datetimeFigureOut">
              <a:rPr lang="en-US" smtClean="0"/>
              <a:t>8/6/2024</a:t>
            </a:fld>
            <a:endParaRPr lang="en-US"/>
          </a:p>
        </p:txBody>
      </p:sp>
      <p:sp>
        <p:nvSpPr>
          <p:cNvPr id="4" name="Footer Placeholder 3" hidden="1">
            <a:extLst>
              <a:ext uri="{FF2B5EF4-FFF2-40B4-BE49-F238E27FC236}">
                <a16:creationId xmlns:a16="http://schemas.microsoft.com/office/drawing/2014/main" id="{69274C5A-98BA-9DBE-63AC-8A7C65C930CF}"/>
              </a:ext>
            </a:extLst>
          </p:cNvPr>
          <p:cNvSpPr>
            <a:spLocks noGrp="1"/>
          </p:cNvSpPr>
          <p:nvPr>
            <p:ph type="ftr" sz="quarter" idx="11"/>
          </p:nvPr>
        </p:nvSpPr>
        <p:spPr/>
        <p:txBody>
          <a:bodyPr/>
          <a:lstStyle/>
          <a:p>
            <a:endParaRPr lang="en-US"/>
          </a:p>
        </p:txBody>
      </p:sp>
      <p:sp>
        <p:nvSpPr>
          <p:cNvPr id="8" name="Speaker name and date">
            <a:extLst>
              <a:ext uri="{FF2B5EF4-FFF2-40B4-BE49-F238E27FC236}">
                <a16:creationId xmlns:a16="http://schemas.microsoft.com/office/drawing/2014/main" id="{BE1F3976-8DCF-3A80-C434-984F2B7BABFA}"/>
              </a:ext>
            </a:extLst>
          </p:cNvPr>
          <p:cNvSpPr>
            <a:spLocks noGrp="1"/>
          </p:cNvSpPr>
          <p:nvPr>
            <p:ph type="subTitle" idx="1" hasCustomPrompt="1"/>
          </p:nvPr>
        </p:nvSpPr>
        <p:spPr>
          <a:xfrm>
            <a:off x="1028868" y="4023659"/>
            <a:ext cx="4587299" cy="307777"/>
          </a:xfrm>
          <a:prstGeom prst="rect">
            <a:avLst/>
          </a:prstGeom>
        </p:spPr>
        <p:txBody>
          <a:bodyPr lIns="0" tIns="45720" rIns="0" bIns="45720" anchor="t" anchorCtr="0">
            <a:spAutoFit/>
          </a:bodyPr>
          <a:lstStyle>
            <a:lvl1pPr marL="0" indent="0" algn="l">
              <a:lnSpc>
                <a:spcPct val="100000"/>
              </a:lnSpc>
              <a:spcBef>
                <a:spcPts val="0"/>
              </a:spcBef>
              <a:buNone/>
              <a:defRPr sz="1400" b="0" i="0">
                <a:solidFill>
                  <a:schemeClr val="tx1"/>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a:t>Speaker Name | Speaker Title</a:t>
            </a:r>
          </a:p>
        </p:txBody>
      </p:sp>
      <p:sp>
        <p:nvSpPr>
          <p:cNvPr id="9" name="Sub-title">
            <a:extLst>
              <a:ext uri="{FF2B5EF4-FFF2-40B4-BE49-F238E27FC236}">
                <a16:creationId xmlns:a16="http://schemas.microsoft.com/office/drawing/2014/main" id="{CBEDD899-15C4-75D4-0A3B-2F0175E9E39B}"/>
              </a:ext>
            </a:extLst>
          </p:cNvPr>
          <p:cNvSpPr>
            <a:spLocks noGrp="1"/>
          </p:cNvSpPr>
          <p:nvPr>
            <p:ph type="body" sz="quarter" idx="13" hasCustomPrompt="1"/>
          </p:nvPr>
        </p:nvSpPr>
        <p:spPr>
          <a:xfrm>
            <a:off x="1028868" y="3504722"/>
            <a:ext cx="4587299" cy="430887"/>
          </a:xfrm>
          <a:prstGeom prst="rect">
            <a:avLst/>
          </a:prstGeom>
        </p:spPr>
        <p:txBody>
          <a:bodyPr lIns="0" tIns="45720" rIns="0" bIns="45720">
            <a:spAutoFit/>
          </a:bodyPr>
          <a:lstStyle>
            <a:lvl1pPr marL="0" indent="0">
              <a:lnSpc>
                <a:spcPct val="100000"/>
              </a:lnSpc>
              <a:spcBef>
                <a:spcPts val="0"/>
              </a:spcBef>
              <a:buFont typeface="Arial" panose="020B0604020202020204" pitchFamily="34" charset="0"/>
              <a:buNone/>
              <a:defRPr sz="2200" b="0" baseline="0">
                <a:solidFill>
                  <a:schemeClr val="tx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a:t>Presentation Subtitle</a:t>
            </a:r>
          </a:p>
        </p:txBody>
      </p:sp>
      <p:sp>
        <p:nvSpPr>
          <p:cNvPr id="10" name="Title">
            <a:extLst>
              <a:ext uri="{FF2B5EF4-FFF2-40B4-BE49-F238E27FC236}">
                <a16:creationId xmlns:a16="http://schemas.microsoft.com/office/drawing/2014/main" id="{F09F5548-1609-C4A2-2F05-8D7F12D86AE1}"/>
              </a:ext>
            </a:extLst>
          </p:cNvPr>
          <p:cNvSpPr>
            <a:spLocks noGrp="1"/>
          </p:cNvSpPr>
          <p:nvPr>
            <p:ph type="body" sz="quarter" idx="14" hasCustomPrompt="1"/>
          </p:nvPr>
        </p:nvSpPr>
        <p:spPr>
          <a:xfrm>
            <a:off x="1028869" y="1458370"/>
            <a:ext cx="5546124" cy="1818959"/>
          </a:xfrm>
          <a:prstGeom prst="rect">
            <a:avLst/>
          </a:prstGeom>
          <a:effectLst/>
        </p:spPr>
        <p:txBody>
          <a:bodyPr lIns="0" rIns="0">
            <a:spAutoFit/>
          </a:bodyPr>
          <a:lstStyle>
            <a:lvl1pPr marL="0" indent="0">
              <a:lnSpc>
                <a:spcPct val="80000"/>
              </a:lnSpc>
              <a:spcBef>
                <a:spcPts val="0"/>
              </a:spcBef>
              <a:buFontTx/>
              <a:buNone/>
              <a:defRPr lang="en-US" sz="6600" b="1" i="0" u="none" strike="noStrike" cap="none" baseline="0" dirty="0" smtClean="0">
                <a:solidFill>
                  <a:schemeClr val="tx1"/>
                </a:solidFill>
                <a:latin typeface="Arial" panose="020B0604020202020204" pitchFamily="34" charset="0"/>
                <a:ea typeface="Arial" panose="020B0604020202020204" pitchFamily="34" charset="0"/>
                <a:cs typeface="Arial" panose="020B0604020202020204" pitchFamily="34" charset="0"/>
                <a:sym typeface="Arial"/>
              </a:defRPr>
            </a:lvl1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kern="0"/>
              <a:t>Presentation Title</a:t>
            </a:r>
          </a:p>
        </p:txBody>
      </p:sp>
      <p:sp>
        <p:nvSpPr>
          <p:cNvPr id="11" name="Freeform: Shape 1050">
            <a:extLst>
              <a:ext uri="{FF2B5EF4-FFF2-40B4-BE49-F238E27FC236}">
                <a16:creationId xmlns:a16="http://schemas.microsoft.com/office/drawing/2014/main" id="{C79A9661-6F40-ADAE-A423-09A3EF4DEDD2}"/>
              </a:ext>
            </a:extLst>
          </p:cNvPr>
          <p:cNvSpPr/>
          <p:nvPr userDrawn="1"/>
        </p:nvSpPr>
        <p:spPr bwMode="auto">
          <a:xfrm>
            <a:off x="6812761" y="483579"/>
            <a:ext cx="5430389" cy="5856972"/>
          </a:xfrm>
          <a:custGeom>
            <a:avLst/>
            <a:gdLst>
              <a:gd name="connsiteX0" fmla="*/ 2928486 w 5430389"/>
              <a:gd name="connsiteY0" fmla="*/ 0 h 5856972"/>
              <a:gd name="connsiteX1" fmla="*/ 5356833 w 5430389"/>
              <a:gd name="connsiteY1" fmla="*/ 1291142 h 5856972"/>
              <a:gd name="connsiteX2" fmla="*/ 5430389 w 5430389"/>
              <a:gd name="connsiteY2" fmla="*/ 1412219 h 5856972"/>
              <a:gd name="connsiteX3" fmla="*/ 5430389 w 5430389"/>
              <a:gd name="connsiteY3" fmla="*/ 4444753 h 5856972"/>
              <a:gd name="connsiteX4" fmla="*/ 5356833 w 5430389"/>
              <a:gd name="connsiteY4" fmla="*/ 4565831 h 5856972"/>
              <a:gd name="connsiteX5" fmla="*/ 2928486 w 5430389"/>
              <a:gd name="connsiteY5" fmla="*/ 5856972 h 5856972"/>
              <a:gd name="connsiteX6" fmla="*/ 0 w 5430389"/>
              <a:gd name="connsiteY6" fmla="*/ 2928486 h 5856972"/>
              <a:gd name="connsiteX7" fmla="*/ 2928486 w 5430389"/>
              <a:gd name="connsiteY7" fmla="*/ 0 h 5856972"/>
              <a:gd name="connsiteX0" fmla="*/ 2928486 w 5430389"/>
              <a:gd name="connsiteY0" fmla="*/ 0 h 5856972"/>
              <a:gd name="connsiteX1" fmla="*/ 5356833 w 5430389"/>
              <a:gd name="connsiteY1" fmla="*/ 1291142 h 5856972"/>
              <a:gd name="connsiteX2" fmla="*/ 5430389 w 5430389"/>
              <a:gd name="connsiteY2" fmla="*/ 1412219 h 5856972"/>
              <a:gd name="connsiteX3" fmla="*/ 5419358 w 5430389"/>
              <a:gd name="connsiteY3" fmla="*/ 2852287 h 5856972"/>
              <a:gd name="connsiteX4" fmla="*/ 5430389 w 5430389"/>
              <a:gd name="connsiteY4" fmla="*/ 4444753 h 5856972"/>
              <a:gd name="connsiteX5" fmla="*/ 5356833 w 5430389"/>
              <a:gd name="connsiteY5" fmla="*/ 4565831 h 5856972"/>
              <a:gd name="connsiteX6" fmla="*/ 2928486 w 5430389"/>
              <a:gd name="connsiteY6" fmla="*/ 5856972 h 5856972"/>
              <a:gd name="connsiteX7" fmla="*/ 0 w 5430389"/>
              <a:gd name="connsiteY7" fmla="*/ 2928486 h 5856972"/>
              <a:gd name="connsiteX8" fmla="*/ 2928486 w 5430389"/>
              <a:gd name="connsiteY8" fmla="*/ 0 h 5856972"/>
              <a:gd name="connsiteX0" fmla="*/ 5419358 w 5510798"/>
              <a:gd name="connsiteY0" fmla="*/ 2852287 h 5856972"/>
              <a:gd name="connsiteX1" fmla="*/ 5430389 w 5510798"/>
              <a:gd name="connsiteY1" fmla="*/ 4444753 h 5856972"/>
              <a:gd name="connsiteX2" fmla="*/ 5356833 w 5510798"/>
              <a:gd name="connsiteY2" fmla="*/ 4565831 h 5856972"/>
              <a:gd name="connsiteX3" fmla="*/ 2928486 w 5510798"/>
              <a:gd name="connsiteY3" fmla="*/ 5856972 h 5856972"/>
              <a:gd name="connsiteX4" fmla="*/ 0 w 5510798"/>
              <a:gd name="connsiteY4" fmla="*/ 2928486 h 5856972"/>
              <a:gd name="connsiteX5" fmla="*/ 2928486 w 5510798"/>
              <a:gd name="connsiteY5" fmla="*/ 0 h 5856972"/>
              <a:gd name="connsiteX6" fmla="*/ 5356833 w 5510798"/>
              <a:gd name="connsiteY6" fmla="*/ 1291142 h 5856972"/>
              <a:gd name="connsiteX7" fmla="*/ 5430389 w 5510798"/>
              <a:gd name="connsiteY7" fmla="*/ 1412219 h 5856972"/>
              <a:gd name="connsiteX8" fmla="*/ 5510798 w 5510798"/>
              <a:gd name="connsiteY8" fmla="*/ 2943727 h 5856972"/>
              <a:gd name="connsiteX0" fmla="*/ 5419358 w 5430389"/>
              <a:gd name="connsiteY0" fmla="*/ 2852287 h 5856972"/>
              <a:gd name="connsiteX1" fmla="*/ 5430389 w 5430389"/>
              <a:gd name="connsiteY1" fmla="*/ 4444753 h 5856972"/>
              <a:gd name="connsiteX2" fmla="*/ 5356833 w 5430389"/>
              <a:gd name="connsiteY2" fmla="*/ 4565831 h 5856972"/>
              <a:gd name="connsiteX3" fmla="*/ 2928486 w 5430389"/>
              <a:gd name="connsiteY3" fmla="*/ 5856972 h 5856972"/>
              <a:gd name="connsiteX4" fmla="*/ 0 w 5430389"/>
              <a:gd name="connsiteY4" fmla="*/ 2928486 h 5856972"/>
              <a:gd name="connsiteX5" fmla="*/ 2928486 w 5430389"/>
              <a:gd name="connsiteY5" fmla="*/ 0 h 5856972"/>
              <a:gd name="connsiteX6" fmla="*/ 5356833 w 5430389"/>
              <a:gd name="connsiteY6" fmla="*/ 1291142 h 5856972"/>
              <a:gd name="connsiteX7" fmla="*/ 5430389 w 5430389"/>
              <a:gd name="connsiteY7" fmla="*/ 1412219 h 5856972"/>
              <a:gd name="connsiteX0" fmla="*/ 5430389 w 5430389"/>
              <a:gd name="connsiteY0" fmla="*/ 4444753 h 5856972"/>
              <a:gd name="connsiteX1" fmla="*/ 5356833 w 5430389"/>
              <a:gd name="connsiteY1" fmla="*/ 4565831 h 5856972"/>
              <a:gd name="connsiteX2" fmla="*/ 2928486 w 5430389"/>
              <a:gd name="connsiteY2" fmla="*/ 5856972 h 5856972"/>
              <a:gd name="connsiteX3" fmla="*/ 0 w 5430389"/>
              <a:gd name="connsiteY3" fmla="*/ 2928486 h 5856972"/>
              <a:gd name="connsiteX4" fmla="*/ 2928486 w 5430389"/>
              <a:gd name="connsiteY4" fmla="*/ 0 h 5856972"/>
              <a:gd name="connsiteX5" fmla="*/ 5356833 w 5430389"/>
              <a:gd name="connsiteY5" fmla="*/ 1291142 h 5856972"/>
              <a:gd name="connsiteX6" fmla="*/ 5430389 w 5430389"/>
              <a:gd name="connsiteY6" fmla="*/ 1412219 h 5856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0389" h="5856972">
                <a:moveTo>
                  <a:pt x="5430389" y="4444753"/>
                </a:moveTo>
                <a:lnTo>
                  <a:pt x="5356833" y="4565831"/>
                </a:lnTo>
                <a:cubicBezTo>
                  <a:pt x="4830562" y="5344813"/>
                  <a:pt x="3939335" y="5856972"/>
                  <a:pt x="2928486" y="5856972"/>
                </a:cubicBezTo>
                <a:cubicBezTo>
                  <a:pt x="1311128" y="5856972"/>
                  <a:pt x="0" y="4545844"/>
                  <a:pt x="0" y="2928486"/>
                </a:cubicBezTo>
                <a:cubicBezTo>
                  <a:pt x="0" y="1311128"/>
                  <a:pt x="1311128" y="0"/>
                  <a:pt x="2928486" y="0"/>
                </a:cubicBezTo>
                <a:cubicBezTo>
                  <a:pt x="3939335" y="0"/>
                  <a:pt x="4830562" y="512159"/>
                  <a:pt x="5356833" y="1291142"/>
                </a:cubicBezTo>
                <a:lnTo>
                  <a:pt x="5430389" y="1412219"/>
                </a:lnTo>
              </a:path>
            </a:pathLst>
          </a:custGeom>
          <a:noFill/>
          <a:ln w="95250" algn="ctr">
            <a:solidFill>
              <a:srgbClr val="FF331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pic>
        <p:nvPicPr>
          <p:cNvPr id="20" name="Picture 19" descr="A person sitting at a desk with a computer&#10;&#10;Description automatically generated">
            <a:extLst>
              <a:ext uri="{FF2B5EF4-FFF2-40B4-BE49-F238E27FC236}">
                <a16:creationId xmlns:a16="http://schemas.microsoft.com/office/drawing/2014/main" id="{E6225E88-D3BA-A296-EBEC-01052C001049}"/>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4034" t="372" r="29983" b="682"/>
          <a:stretch/>
        </p:blipFill>
        <p:spPr>
          <a:xfrm flipH="1">
            <a:off x="7030819" y="642513"/>
            <a:ext cx="5430388" cy="5430388"/>
          </a:xfrm>
          <a:prstGeom prst="ellipse">
            <a:avLst/>
          </a:prstGeom>
        </p:spPr>
      </p:pic>
      <p:grpSp>
        <p:nvGrpSpPr>
          <p:cNvPr id="21" name="Group 20">
            <a:extLst>
              <a:ext uri="{FF2B5EF4-FFF2-40B4-BE49-F238E27FC236}">
                <a16:creationId xmlns:a16="http://schemas.microsoft.com/office/drawing/2014/main" id="{A80E4DAE-D7FD-C75D-380E-89E7F8CC0023}"/>
              </a:ext>
            </a:extLst>
          </p:cNvPr>
          <p:cNvGrpSpPr/>
          <p:nvPr userDrawn="1"/>
        </p:nvGrpSpPr>
        <p:grpSpPr>
          <a:xfrm>
            <a:off x="1006387" y="5806646"/>
            <a:ext cx="2284779" cy="481979"/>
            <a:chOff x="1006387" y="554965"/>
            <a:chExt cx="2284779" cy="481979"/>
          </a:xfrm>
          <a:solidFill>
            <a:schemeClr val="bg1"/>
          </a:solidFill>
        </p:grpSpPr>
        <p:grpSp>
          <p:nvGrpSpPr>
            <p:cNvPr id="22" name="Graphic 1051">
              <a:extLst>
                <a:ext uri="{FF2B5EF4-FFF2-40B4-BE49-F238E27FC236}">
                  <a16:creationId xmlns:a16="http://schemas.microsoft.com/office/drawing/2014/main" id="{7EF0A380-6309-0881-82F1-31844C7205BE}"/>
                </a:ext>
              </a:extLst>
            </p:cNvPr>
            <p:cNvGrpSpPr/>
            <p:nvPr/>
          </p:nvGrpSpPr>
          <p:grpSpPr>
            <a:xfrm>
              <a:off x="1006387" y="554965"/>
              <a:ext cx="2214934" cy="481979"/>
              <a:chOff x="1006387" y="554965"/>
              <a:chExt cx="2214934" cy="481979"/>
            </a:xfrm>
            <a:grpFill/>
          </p:grpSpPr>
          <p:grpSp>
            <p:nvGrpSpPr>
              <p:cNvPr id="26" name="Graphic 1051">
                <a:extLst>
                  <a:ext uri="{FF2B5EF4-FFF2-40B4-BE49-F238E27FC236}">
                    <a16:creationId xmlns:a16="http://schemas.microsoft.com/office/drawing/2014/main" id="{FE333687-E629-8822-44A4-8F7B6F161911}"/>
                  </a:ext>
                </a:extLst>
              </p:cNvPr>
              <p:cNvGrpSpPr/>
              <p:nvPr/>
            </p:nvGrpSpPr>
            <p:grpSpPr>
              <a:xfrm>
                <a:off x="1527849" y="795736"/>
                <a:ext cx="1693472" cy="172279"/>
                <a:chOff x="1527849" y="795736"/>
                <a:chExt cx="1693472" cy="172279"/>
              </a:xfrm>
              <a:grpFill/>
            </p:grpSpPr>
            <p:sp>
              <p:nvSpPr>
                <p:cNvPr id="31" name="Freeform: Shape 1055">
                  <a:extLst>
                    <a:ext uri="{FF2B5EF4-FFF2-40B4-BE49-F238E27FC236}">
                      <a16:creationId xmlns:a16="http://schemas.microsoft.com/office/drawing/2014/main" id="{ADCCD5CC-493A-5C95-4FA0-E533EDE09564}"/>
                    </a:ext>
                  </a:extLst>
                </p:cNvPr>
                <p:cNvSpPr/>
                <p:nvPr/>
              </p:nvSpPr>
              <p:spPr>
                <a:xfrm>
                  <a:off x="1527849" y="795736"/>
                  <a:ext cx="151120" cy="169443"/>
                </a:xfrm>
                <a:custGeom>
                  <a:avLst/>
                  <a:gdLst>
                    <a:gd name="connsiteX0" fmla="*/ 0 w 151120"/>
                    <a:gd name="connsiteY0" fmla="*/ 85027 h 169443"/>
                    <a:gd name="connsiteX1" fmla="*/ 0 w 151120"/>
                    <a:gd name="connsiteY1" fmla="*/ 84548 h 169443"/>
                    <a:gd name="connsiteX2" fmla="*/ 85681 w 151120"/>
                    <a:gd name="connsiteY2" fmla="*/ 0 h 169443"/>
                    <a:gd name="connsiteX3" fmla="*/ 150204 w 151120"/>
                    <a:gd name="connsiteY3" fmla="*/ 25434 h 169443"/>
                    <a:gd name="connsiteX4" fmla="*/ 127213 w 151120"/>
                    <a:gd name="connsiteY4" fmla="*/ 51828 h 169443"/>
                    <a:gd name="connsiteX5" fmla="*/ 85376 w 151120"/>
                    <a:gd name="connsiteY5" fmla="*/ 33200 h 169443"/>
                    <a:gd name="connsiteX6" fmla="*/ 37693 w 151120"/>
                    <a:gd name="connsiteY6" fmla="*/ 84111 h 169443"/>
                    <a:gd name="connsiteX7" fmla="*/ 37693 w 151120"/>
                    <a:gd name="connsiteY7" fmla="*/ 84591 h 169443"/>
                    <a:gd name="connsiteX8" fmla="*/ 85114 w 151120"/>
                    <a:gd name="connsiteY8" fmla="*/ 136201 h 169443"/>
                    <a:gd name="connsiteX9" fmla="*/ 128217 w 151120"/>
                    <a:gd name="connsiteY9" fmla="*/ 117093 h 169443"/>
                    <a:gd name="connsiteX10" fmla="*/ 151120 w 151120"/>
                    <a:gd name="connsiteY10" fmla="*/ 140345 h 169443"/>
                    <a:gd name="connsiteX11" fmla="*/ 83849 w 151120"/>
                    <a:gd name="connsiteY11" fmla="*/ 169444 h 169443"/>
                    <a:gd name="connsiteX12" fmla="*/ 44 w 151120"/>
                    <a:gd name="connsiteY12" fmla="*/ 84940 h 16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1120" h="169443">
                      <a:moveTo>
                        <a:pt x="0" y="85027"/>
                      </a:moveTo>
                      <a:lnTo>
                        <a:pt x="0" y="84548"/>
                      </a:lnTo>
                      <a:cubicBezTo>
                        <a:pt x="131" y="37955"/>
                        <a:pt x="35337" y="-131"/>
                        <a:pt x="85681" y="0"/>
                      </a:cubicBezTo>
                      <a:cubicBezTo>
                        <a:pt x="116569" y="88"/>
                        <a:pt x="135066" y="10427"/>
                        <a:pt x="150204" y="25434"/>
                      </a:cubicBezTo>
                      <a:lnTo>
                        <a:pt x="127213" y="51828"/>
                      </a:lnTo>
                      <a:cubicBezTo>
                        <a:pt x="114605" y="40311"/>
                        <a:pt x="101736" y="33243"/>
                        <a:pt x="85376" y="33200"/>
                      </a:cubicBezTo>
                      <a:cubicBezTo>
                        <a:pt x="57761" y="33112"/>
                        <a:pt x="37780" y="56016"/>
                        <a:pt x="37693" y="84111"/>
                      </a:cubicBezTo>
                      <a:lnTo>
                        <a:pt x="37693" y="84591"/>
                      </a:lnTo>
                      <a:cubicBezTo>
                        <a:pt x="37606" y="112686"/>
                        <a:pt x="57019" y="136157"/>
                        <a:pt x="85114" y="136201"/>
                      </a:cubicBezTo>
                      <a:cubicBezTo>
                        <a:pt x="103830" y="136244"/>
                        <a:pt x="115303" y="128784"/>
                        <a:pt x="128217" y="117093"/>
                      </a:cubicBezTo>
                      <a:lnTo>
                        <a:pt x="151120" y="140345"/>
                      </a:lnTo>
                      <a:cubicBezTo>
                        <a:pt x="134193" y="158363"/>
                        <a:pt x="115478" y="169487"/>
                        <a:pt x="83849" y="169444"/>
                      </a:cubicBezTo>
                      <a:cubicBezTo>
                        <a:pt x="35599" y="169313"/>
                        <a:pt x="-87" y="132013"/>
                        <a:pt x="44" y="84940"/>
                      </a:cubicBezTo>
                      <a:close/>
                    </a:path>
                  </a:pathLst>
                </a:custGeom>
                <a:grpFill/>
                <a:ln w="4363" cap="flat">
                  <a:noFill/>
                  <a:prstDash val="solid"/>
                  <a:miter/>
                </a:ln>
              </p:spPr>
              <p:txBody>
                <a:bodyPr rtlCol="0" anchor="ctr"/>
                <a:lstStyle/>
                <a:p>
                  <a:endParaRPr lang="en-US"/>
                </a:p>
              </p:txBody>
            </p:sp>
            <p:sp>
              <p:nvSpPr>
                <p:cNvPr id="32" name="Freeform: Shape 1056">
                  <a:extLst>
                    <a:ext uri="{FF2B5EF4-FFF2-40B4-BE49-F238E27FC236}">
                      <a16:creationId xmlns:a16="http://schemas.microsoft.com/office/drawing/2014/main" id="{0277CC07-FE8A-345E-EF5A-F9676121F049}"/>
                    </a:ext>
                  </a:extLst>
                </p:cNvPr>
                <p:cNvSpPr/>
                <p:nvPr/>
              </p:nvSpPr>
              <p:spPr>
                <a:xfrm>
                  <a:off x="1707631" y="798834"/>
                  <a:ext cx="139079" cy="164251"/>
                </a:xfrm>
                <a:custGeom>
                  <a:avLst/>
                  <a:gdLst>
                    <a:gd name="connsiteX0" fmla="*/ 436 w 139079"/>
                    <a:gd name="connsiteY0" fmla="*/ 0 h 164251"/>
                    <a:gd name="connsiteX1" fmla="*/ 36515 w 139079"/>
                    <a:gd name="connsiteY1" fmla="*/ 87 h 164251"/>
                    <a:gd name="connsiteX2" fmla="*/ 36340 w 139079"/>
                    <a:gd name="connsiteY2" fmla="*/ 64959 h 164251"/>
                    <a:gd name="connsiteX3" fmla="*/ 102870 w 139079"/>
                    <a:gd name="connsiteY3" fmla="*/ 65134 h 164251"/>
                    <a:gd name="connsiteX4" fmla="*/ 103044 w 139079"/>
                    <a:gd name="connsiteY4" fmla="*/ 262 h 164251"/>
                    <a:gd name="connsiteX5" fmla="*/ 139080 w 139079"/>
                    <a:gd name="connsiteY5" fmla="*/ 349 h 164251"/>
                    <a:gd name="connsiteX6" fmla="*/ 138643 w 139079"/>
                    <a:gd name="connsiteY6" fmla="*/ 164252 h 164251"/>
                    <a:gd name="connsiteX7" fmla="*/ 102608 w 139079"/>
                    <a:gd name="connsiteY7" fmla="*/ 164165 h 164251"/>
                    <a:gd name="connsiteX8" fmla="*/ 102783 w 139079"/>
                    <a:gd name="connsiteY8" fmla="*/ 98377 h 164251"/>
                    <a:gd name="connsiteX9" fmla="*/ 36253 w 139079"/>
                    <a:gd name="connsiteY9" fmla="*/ 98202 h 164251"/>
                    <a:gd name="connsiteX10" fmla="*/ 36079 w 139079"/>
                    <a:gd name="connsiteY10" fmla="*/ 163990 h 164251"/>
                    <a:gd name="connsiteX11" fmla="*/ 0 w 139079"/>
                    <a:gd name="connsiteY11" fmla="*/ 163903 h 164251"/>
                    <a:gd name="connsiteX12" fmla="*/ 436 w 139079"/>
                    <a:gd name="connsiteY12" fmla="*/ 0 h 164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9079" h="164251">
                      <a:moveTo>
                        <a:pt x="436" y="0"/>
                      </a:moveTo>
                      <a:lnTo>
                        <a:pt x="36515" y="87"/>
                      </a:lnTo>
                      <a:lnTo>
                        <a:pt x="36340" y="64959"/>
                      </a:lnTo>
                      <a:lnTo>
                        <a:pt x="102870" y="65134"/>
                      </a:lnTo>
                      <a:lnTo>
                        <a:pt x="103044" y="262"/>
                      </a:lnTo>
                      <a:lnTo>
                        <a:pt x="139080" y="349"/>
                      </a:lnTo>
                      <a:lnTo>
                        <a:pt x="138643" y="164252"/>
                      </a:lnTo>
                      <a:lnTo>
                        <a:pt x="102608" y="164165"/>
                      </a:lnTo>
                      <a:lnTo>
                        <a:pt x="102783" y="98377"/>
                      </a:lnTo>
                      <a:lnTo>
                        <a:pt x="36253" y="98202"/>
                      </a:lnTo>
                      <a:lnTo>
                        <a:pt x="36079" y="163990"/>
                      </a:lnTo>
                      <a:lnTo>
                        <a:pt x="0" y="163903"/>
                      </a:lnTo>
                      <a:lnTo>
                        <a:pt x="436" y="0"/>
                      </a:lnTo>
                      <a:close/>
                    </a:path>
                  </a:pathLst>
                </a:custGeom>
                <a:grpFill/>
                <a:ln w="4363" cap="flat">
                  <a:noFill/>
                  <a:prstDash val="solid"/>
                  <a:miter/>
                </a:ln>
              </p:spPr>
              <p:txBody>
                <a:bodyPr rtlCol="0" anchor="ctr"/>
                <a:lstStyle/>
                <a:p>
                  <a:endParaRPr lang="en-US"/>
                </a:p>
              </p:txBody>
            </p:sp>
            <p:sp>
              <p:nvSpPr>
                <p:cNvPr id="33" name="Freeform: Shape 1057">
                  <a:extLst>
                    <a:ext uri="{FF2B5EF4-FFF2-40B4-BE49-F238E27FC236}">
                      <a16:creationId xmlns:a16="http://schemas.microsoft.com/office/drawing/2014/main" id="{C32FBEDF-57C3-13F7-92F1-C5151BD8B861}"/>
                    </a:ext>
                  </a:extLst>
                </p:cNvPr>
                <p:cNvSpPr/>
                <p:nvPr/>
              </p:nvSpPr>
              <p:spPr>
                <a:xfrm>
                  <a:off x="1889944" y="799314"/>
                  <a:ext cx="124857" cy="164208"/>
                </a:xfrm>
                <a:custGeom>
                  <a:avLst/>
                  <a:gdLst>
                    <a:gd name="connsiteX0" fmla="*/ 436 w 124857"/>
                    <a:gd name="connsiteY0" fmla="*/ 0 h 164208"/>
                    <a:gd name="connsiteX1" fmla="*/ 124072 w 124857"/>
                    <a:gd name="connsiteY1" fmla="*/ 305 h 164208"/>
                    <a:gd name="connsiteX2" fmla="*/ 123985 w 124857"/>
                    <a:gd name="connsiteY2" fmla="*/ 32414 h 164208"/>
                    <a:gd name="connsiteX3" fmla="*/ 36166 w 124857"/>
                    <a:gd name="connsiteY3" fmla="*/ 32196 h 164208"/>
                    <a:gd name="connsiteX4" fmla="*/ 36079 w 124857"/>
                    <a:gd name="connsiteY4" fmla="*/ 65439 h 164208"/>
                    <a:gd name="connsiteX5" fmla="*/ 113340 w 124857"/>
                    <a:gd name="connsiteY5" fmla="*/ 65657 h 164208"/>
                    <a:gd name="connsiteX6" fmla="*/ 113253 w 124857"/>
                    <a:gd name="connsiteY6" fmla="*/ 97722 h 164208"/>
                    <a:gd name="connsiteX7" fmla="*/ 35991 w 124857"/>
                    <a:gd name="connsiteY7" fmla="*/ 97504 h 164208"/>
                    <a:gd name="connsiteX8" fmla="*/ 35904 w 124857"/>
                    <a:gd name="connsiteY8" fmla="*/ 131925 h 164208"/>
                    <a:gd name="connsiteX9" fmla="*/ 124857 w 124857"/>
                    <a:gd name="connsiteY9" fmla="*/ 132143 h 164208"/>
                    <a:gd name="connsiteX10" fmla="*/ 124770 w 124857"/>
                    <a:gd name="connsiteY10" fmla="*/ 164208 h 164208"/>
                    <a:gd name="connsiteX11" fmla="*/ 0 w 124857"/>
                    <a:gd name="connsiteY11" fmla="*/ 163903 h 164208"/>
                    <a:gd name="connsiteX12" fmla="*/ 436 w 124857"/>
                    <a:gd name="connsiteY12" fmla="*/ 0 h 164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857" h="164208">
                      <a:moveTo>
                        <a:pt x="436" y="0"/>
                      </a:moveTo>
                      <a:lnTo>
                        <a:pt x="124072" y="305"/>
                      </a:lnTo>
                      <a:lnTo>
                        <a:pt x="123985" y="32414"/>
                      </a:lnTo>
                      <a:lnTo>
                        <a:pt x="36166" y="32196"/>
                      </a:lnTo>
                      <a:lnTo>
                        <a:pt x="36079" y="65439"/>
                      </a:lnTo>
                      <a:lnTo>
                        <a:pt x="113340" y="65657"/>
                      </a:lnTo>
                      <a:lnTo>
                        <a:pt x="113253" y="97722"/>
                      </a:lnTo>
                      <a:lnTo>
                        <a:pt x="35991" y="97504"/>
                      </a:lnTo>
                      <a:lnTo>
                        <a:pt x="35904" y="131925"/>
                      </a:lnTo>
                      <a:lnTo>
                        <a:pt x="124857" y="132143"/>
                      </a:lnTo>
                      <a:lnTo>
                        <a:pt x="124770" y="164208"/>
                      </a:lnTo>
                      <a:lnTo>
                        <a:pt x="0" y="163903"/>
                      </a:lnTo>
                      <a:lnTo>
                        <a:pt x="436" y="0"/>
                      </a:lnTo>
                      <a:close/>
                    </a:path>
                  </a:pathLst>
                </a:custGeom>
                <a:grpFill/>
                <a:ln w="4363" cap="flat">
                  <a:noFill/>
                  <a:prstDash val="solid"/>
                  <a:miter/>
                </a:ln>
              </p:spPr>
              <p:txBody>
                <a:bodyPr rtlCol="0" anchor="ctr"/>
                <a:lstStyle/>
                <a:p>
                  <a:endParaRPr lang="en-US"/>
                </a:p>
              </p:txBody>
            </p:sp>
            <p:sp>
              <p:nvSpPr>
                <p:cNvPr id="34" name="Freeform: Shape 1058">
                  <a:extLst>
                    <a:ext uri="{FF2B5EF4-FFF2-40B4-BE49-F238E27FC236}">
                      <a16:creationId xmlns:a16="http://schemas.microsoft.com/office/drawing/2014/main" id="{5A136EB5-AF27-5FA1-CEED-E4E7A58872CF}"/>
                    </a:ext>
                  </a:extLst>
                </p:cNvPr>
                <p:cNvSpPr/>
                <p:nvPr/>
              </p:nvSpPr>
              <p:spPr>
                <a:xfrm>
                  <a:off x="2039755" y="797088"/>
                  <a:ext cx="151120" cy="169443"/>
                </a:xfrm>
                <a:custGeom>
                  <a:avLst/>
                  <a:gdLst>
                    <a:gd name="connsiteX0" fmla="*/ 0 w 151120"/>
                    <a:gd name="connsiteY0" fmla="*/ 85027 h 169443"/>
                    <a:gd name="connsiteX1" fmla="*/ 0 w 151120"/>
                    <a:gd name="connsiteY1" fmla="*/ 84548 h 169443"/>
                    <a:gd name="connsiteX2" fmla="*/ 85681 w 151120"/>
                    <a:gd name="connsiteY2" fmla="*/ 0 h 169443"/>
                    <a:gd name="connsiteX3" fmla="*/ 150248 w 151120"/>
                    <a:gd name="connsiteY3" fmla="*/ 25434 h 169443"/>
                    <a:gd name="connsiteX4" fmla="*/ 127257 w 151120"/>
                    <a:gd name="connsiteY4" fmla="*/ 51828 h 169443"/>
                    <a:gd name="connsiteX5" fmla="*/ 85376 w 151120"/>
                    <a:gd name="connsiteY5" fmla="*/ 33200 h 169443"/>
                    <a:gd name="connsiteX6" fmla="*/ 37736 w 151120"/>
                    <a:gd name="connsiteY6" fmla="*/ 84111 h 169443"/>
                    <a:gd name="connsiteX7" fmla="*/ 37736 w 151120"/>
                    <a:gd name="connsiteY7" fmla="*/ 84591 h 169443"/>
                    <a:gd name="connsiteX8" fmla="*/ 85114 w 151120"/>
                    <a:gd name="connsiteY8" fmla="*/ 136201 h 169443"/>
                    <a:gd name="connsiteX9" fmla="*/ 128260 w 151120"/>
                    <a:gd name="connsiteY9" fmla="*/ 117093 h 169443"/>
                    <a:gd name="connsiteX10" fmla="*/ 151120 w 151120"/>
                    <a:gd name="connsiteY10" fmla="*/ 140345 h 169443"/>
                    <a:gd name="connsiteX11" fmla="*/ 83849 w 151120"/>
                    <a:gd name="connsiteY11" fmla="*/ 169444 h 169443"/>
                    <a:gd name="connsiteX12" fmla="*/ 44 w 151120"/>
                    <a:gd name="connsiteY12" fmla="*/ 84940 h 16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1120" h="169443">
                      <a:moveTo>
                        <a:pt x="0" y="85027"/>
                      </a:moveTo>
                      <a:lnTo>
                        <a:pt x="0" y="84548"/>
                      </a:lnTo>
                      <a:cubicBezTo>
                        <a:pt x="131" y="37955"/>
                        <a:pt x="35337" y="-131"/>
                        <a:pt x="85681" y="0"/>
                      </a:cubicBezTo>
                      <a:cubicBezTo>
                        <a:pt x="116569" y="88"/>
                        <a:pt x="135066" y="10427"/>
                        <a:pt x="150248" y="25434"/>
                      </a:cubicBezTo>
                      <a:lnTo>
                        <a:pt x="127257" y="51828"/>
                      </a:lnTo>
                      <a:cubicBezTo>
                        <a:pt x="114649" y="40311"/>
                        <a:pt x="101779" y="33243"/>
                        <a:pt x="85376" y="33200"/>
                      </a:cubicBezTo>
                      <a:cubicBezTo>
                        <a:pt x="57761" y="33112"/>
                        <a:pt x="37824" y="56016"/>
                        <a:pt x="37736" y="84111"/>
                      </a:cubicBezTo>
                      <a:lnTo>
                        <a:pt x="37736" y="84591"/>
                      </a:lnTo>
                      <a:cubicBezTo>
                        <a:pt x="37649" y="112686"/>
                        <a:pt x="57019" y="136157"/>
                        <a:pt x="85114" y="136201"/>
                      </a:cubicBezTo>
                      <a:cubicBezTo>
                        <a:pt x="103830" y="136244"/>
                        <a:pt x="115303" y="128784"/>
                        <a:pt x="128260" y="117093"/>
                      </a:cubicBezTo>
                      <a:lnTo>
                        <a:pt x="151120" y="140345"/>
                      </a:lnTo>
                      <a:cubicBezTo>
                        <a:pt x="134193" y="158363"/>
                        <a:pt x="115478" y="169487"/>
                        <a:pt x="83849" y="169444"/>
                      </a:cubicBezTo>
                      <a:cubicBezTo>
                        <a:pt x="35642" y="169313"/>
                        <a:pt x="-87" y="132013"/>
                        <a:pt x="44" y="84940"/>
                      </a:cubicBezTo>
                      <a:close/>
                    </a:path>
                  </a:pathLst>
                </a:custGeom>
                <a:grpFill/>
                <a:ln w="4363" cap="flat">
                  <a:noFill/>
                  <a:prstDash val="solid"/>
                  <a:miter/>
                </a:ln>
              </p:spPr>
              <p:txBody>
                <a:bodyPr rtlCol="0" anchor="ctr"/>
                <a:lstStyle/>
                <a:p>
                  <a:endParaRPr lang="en-US"/>
                </a:p>
              </p:txBody>
            </p:sp>
            <p:sp>
              <p:nvSpPr>
                <p:cNvPr id="35" name="Freeform: Shape 1059">
                  <a:extLst>
                    <a:ext uri="{FF2B5EF4-FFF2-40B4-BE49-F238E27FC236}">
                      <a16:creationId xmlns:a16="http://schemas.microsoft.com/office/drawing/2014/main" id="{380E5D35-08EB-4DAF-AE00-9F8869E0AF0F}"/>
                    </a:ext>
                  </a:extLst>
                </p:cNvPr>
                <p:cNvSpPr/>
                <p:nvPr/>
              </p:nvSpPr>
              <p:spPr>
                <a:xfrm>
                  <a:off x="2217531" y="800099"/>
                  <a:ext cx="149200" cy="164339"/>
                </a:xfrm>
                <a:custGeom>
                  <a:avLst/>
                  <a:gdLst>
                    <a:gd name="connsiteX0" fmla="*/ 393 w 149200"/>
                    <a:gd name="connsiteY0" fmla="*/ 44 h 164339"/>
                    <a:gd name="connsiteX1" fmla="*/ 36471 w 149200"/>
                    <a:gd name="connsiteY1" fmla="*/ 131 h 164339"/>
                    <a:gd name="connsiteX2" fmla="*/ 36297 w 149200"/>
                    <a:gd name="connsiteY2" fmla="*/ 71808 h 164339"/>
                    <a:gd name="connsiteX3" fmla="*/ 102957 w 149200"/>
                    <a:gd name="connsiteY3" fmla="*/ 305 h 164339"/>
                    <a:gd name="connsiteX4" fmla="*/ 146540 w 149200"/>
                    <a:gd name="connsiteY4" fmla="*/ 436 h 164339"/>
                    <a:gd name="connsiteX5" fmla="*/ 79617 w 149200"/>
                    <a:gd name="connsiteY5" fmla="*/ 69802 h 164339"/>
                    <a:gd name="connsiteX6" fmla="*/ 149201 w 149200"/>
                    <a:gd name="connsiteY6" fmla="*/ 164339 h 164339"/>
                    <a:gd name="connsiteX7" fmla="*/ 105880 w 149200"/>
                    <a:gd name="connsiteY7" fmla="*/ 164208 h 164339"/>
                    <a:gd name="connsiteX8" fmla="*/ 55230 w 149200"/>
                    <a:gd name="connsiteY8" fmla="*/ 94276 h 164339"/>
                    <a:gd name="connsiteX9" fmla="*/ 36210 w 149200"/>
                    <a:gd name="connsiteY9" fmla="*/ 113908 h 164339"/>
                    <a:gd name="connsiteX10" fmla="*/ 36079 w 149200"/>
                    <a:gd name="connsiteY10" fmla="*/ 163990 h 164339"/>
                    <a:gd name="connsiteX11" fmla="*/ 0 w 149200"/>
                    <a:gd name="connsiteY11" fmla="*/ 163903 h 164339"/>
                    <a:gd name="connsiteX12" fmla="*/ 436 w 149200"/>
                    <a:gd name="connsiteY12" fmla="*/ 0 h 164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200" h="164339">
                      <a:moveTo>
                        <a:pt x="393" y="44"/>
                      </a:moveTo>
                      <a:lnTo>
                        <a:pt x="36471" y="131"/>
                      </a:lnTo>
                      <a:lnTo>
                        <a:pt x="36297" y="71808"/>
                      </a:lnTo>
                      <a:lnTo>
                        <a:pt x="102957" y="305"/>
                      </a:lnTo>
                      <a:lnTo>
                        <a:pt x="146540" y="436"/>
                      </a:lnTo>
                      <a:lnTo>
                        <a:pt x="79617" y="69802"/>
                      </a:lnTo>
                      <a:lnTo>
                        <a:pt x="149201" y="164339"/>
                      </a:lnTo>
                      <a:lnTo>
                        <a:pt x="105880" y="164208"/>
                      </a:lnTo>
                      <a:lnTo>
                        <a:pt x="55230" y="94276"/>
                      </a:lnTo>
                      <a:lnTo>
                        <a:pt x="36210" y="113908"/>
                      </a:lnTo>
                      <a:lnTo>
                        <a:pt x="36079" y="163990"/>
                      </a:lnTo>
                      <a:lnTo>
                        <a:pt x="0" y="163903"/>
                      </a:lnTo>
                      <a:lnTo>
                        <a:pt x="436" y="0"/>
                      </a:lnTo>
                      <a:close/>
                    </a:path>
                  </a:pathLst>
                </a:custGeom>
                <a:grpFill/>
                <a:ln w="4363" cap="flat">
                  <a:noFill/>
                  <a:prstDash val="solid"/>
                  <a:miter/>
                </a:ln>
              </p:spPr>
              <p:txBody>
                <a:bodyPr rtlCol="0" anchor="ctr"/>
                <a:lstStyle/>
                <a:p>
                  <a:endParaRPr lang="en-US"/>
                </a:p>
              </p:txBody>
            </p:sp>
            <p:sp>
              <p:nvSpPr>
                <p:cNvPr id="36" name="Freeform: Shape 1060">
                  <a:extLst>
                    <a:ext uri="{FF2B5EF4-FFF2-40B4-BE49-F238E27FC236}">
                      <a16:creationId xmlns:a16="http://schemas.microsoft.com/office/drawing/2014/main" id="{3381F18B-A8DE-38EB-69C0-A57FCE531A14}"/>
                    </a:ext>
                  </a:extLst>
                </p:cNvPr>
                <p:cNvSpPr/>
                <p:nvPr/>
              </p:nvSpPr>
              <p:spPr>
                <a:xfrm>
                  <a:off x="2463800" y="800710"/>
                  <a:ext cx="129961" cy="163990"/>
                </a:xfrm>
                <a:custGeom>
                  <a:avLst/>
                  <a:gdLst>
                    <a:gd name="connsiteX0" fmla="*/ 436 w 129961"/>
                    <a:gd name="connsiteY0" fmla="*/ 44 h 163990"/>
                    <a:gd name="connsiteX1" fmla="*/ 67358 w 129961"/>
                    <a:gd name="connsiteY1" fmla="*/ 218 h 163990"/>
                    <a:gd name="connsiteX2" fmla="*/ 129962 w 129961"/>
                    <a:gd name="connsiteY2" fmla="*/ 57063 h 163990"/>
                    <a:gd name="connsiteX3" fmla="*/ 129962 w 129961"/>
                    <a:gd name="connsiteY3" fmla="*/ 57499 h 163990"/>
                    <a:gd name="connsiteX4" fmla="*/ 63519 w 129961"/>
                    <a:gd name="connsiteY4" fmla="*/ 114911 h 163990"/>
                    <a:gd name="connsiteX5" fmla="*/ 36166 w 129961"/>
                    <a:gd name="connsiteY5" fmla="*/ 114824 h 163990"/>
                    <a:gd name="connsiteX6" fmla="*/ 36035 w 129961"/>
                    <a:gd name="connsiteY6" fmla="*/ 163990 h 163990"/>
                    <a:gd name="connsiteX7" fmla="*/ 0 w 129961"/>
                    <a:gd name="connsiteY7" fmla="*/ 163903 h 163990"/>
                    <a:gd name="connsiteX8" fmla="*/ 436 w 129961"/>
                    <a:gd name="connsiteY8" fmla="*/ 0 h 163990"/>
                    <a:gd name="connsiteX9" fmla="*/ 64828 w 129961"/>
                    <a:gd name="connsiteY9" fmla="*/ 82846 h 163990"/>
                    <a:gd name="connsiteX10" fmla="*/ 93447 w 129961"/>
                    <a:gd name="connsiteY10" fmla="*/ 58110 h 163990"/>
                    <a:gd name="connsiteX11" fmla="*/ 93447 w 129961"/>
                    <a:gd name="connsiteY11" fmla="*/ 57630 h 163990"/>
                    <a:gd name="connsiteX12" fmla="*/ 64261 w 129961"/>
                    <a:gd name="connsiteY12" fmla="*/ 32720 h 163990"/>
                    <a:gd name="connsiteX13" fmla="*/ 36384 w 129961"/>
                    <a:gd name="connsiteY13" fmla="*/ 32632 h 163990"/>
                    <a:gd name="connsiteX14" fmla="*/ 36253 w 129961"/>
                    <a:gd name="connsiteY14" fmla="*/ 82715 h 163990"/>
                    <a:gd name="connsiteX15" fmla="*/ 64828 w 129961"/>
                    <a:gd name="connsiteY15" fmla="*/ 82802 h 163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9961" h="163990">
                      <a:moveTo>
                        <a:pt x="436" y="44"/>
                      </a:moveTo>
                      <a:lnTo>
                        <a:pt x="67358" y="218"/>
                      </a:lnTo>
                      <a:cubicBezTo>
                        <a:pt x="106447" y="305"/>
                        <a:pt x="130049" y="23558"/>
                        <a:pt x="129962" y="57063"/>
                      </a:cubicBezTo>
                      <a:lnTo>
                        <a:pt x="129962" y="57499"/>
                      </a:lnTo>
                      <a:cubicBezTo>
                        <a:pt x="129874" y="95454"/>
                        <a:pt x="100340" y="114998"/>
                        <a:pt x="63519" y="114911"/>
                      </a:cubicBezTo>
                      <a:lnTo>
                        <a:pt x="36166" y="114824"/>
                      </a:lnTo>
                      <a:lnTo>
                        <a:pt x="36035" y="163990"/>
                      </a:lnTo>
                      <a:lnTo>
                        <a:pt x="0" y="163903"/>
                      </a:lnTo>
                      <a:lnTo>
                        <a:pt x="436" y="0"/>
                      </a:lnTo>
                      <a:close/>
                      <a:moveTo>
                        <a:pt x="64828" y="82846"/>
                      </a:moveTo>
                      <a:cubicBezTo>
                        <a:pt x="82846" y="82889"/>
                        <a:pt x="93403" y="72157"/>
                        <a:pt x="93447" y="58110"/>
                      </a:cubicBezTo>
                      <a:lnTo>
                        <a:pt x="93447" y="57630"/>
                      </a:lnTo>
                      <a:cubicBezTo>
                        <a:pt x="93447" y="41488"/>
                        <a:pt x="82278" y="32763"/>
                        <a:pt x="64261" y="32720"/>
                      </a:cubicBezTo>
                      <a:lnTo>
                        <a:pt x="36384" y="32632"/>
                      </a:lnTo>
                      <a:lnTo>
                        <a:pt x="36253" y="82715"/>
                      </a:lnTo>
                      <a:lnTo>
                        <a:pt x="64828" y="82802"/>
                      </a:lnTo>
                      <a:close/>
                    </a:path>
                  </a:pathLst>
                </a:custGeom>
                <a:grpFill/>
                <a:ln w="4363" cap="flat">
                  <a:noFill/>
                  <a:prstDash val="solid"/>
                  <a:miter/>
                </a:ln>
              </p:spPr>
              <p:txBody>
                <a:bodyPr rtlCol="0" anchor="ctr"/>
                <a:lstStyle/>
                <a:p>
                  <a:endParaRPr lang="en-US"/>
                </a:p>
              </p:txBody>
            </p:sp>
            <p:sp>
              <p:nvSpPr>
                <p:cNvPr id="37" name="Freeform: Shape 1061">
                  <a:extLst>
                    <a:ext uri="{FF2B5EF4-FFF2-40B4-BE49-F238E27FC236}">
                      <a16:creationId xmlns:a16="http://schemas.microsoft.com/office/drawing/2014/main" id="{1291F602-269D-0BC0-7749-D74ED5E29DC4}"/>
                    </a:ext>
                  </a:extLst>
                </p:cNvPr>
                <p:cNvSpPr/>
                <p:nvPr/>
              </p:nvSpPr>
              <p:spPr>
                <a:xfrm>
                  <a:off x="2617101" y="798528"/>
                  <a:ext cx="174199" cy="169487"/>
                </a:xfrm>
                <a:custGeom>
                  <a:avLst/>
                  <a:gdLst>
                    <a:gd name="connsiteX0" fmla="*/ 0 w 174199"/>
                    <a:gd name="connsiteY0" fmla="*/ 85027 h 169487"/>
                    <a:gd name="connsiteX1" fmla="*/ 0 w 174199"/>
                    <a:gd name="connsiteY1" fmla="*/ 84548 h 169487"/>
                    <a:gd name="connsiteX2" fmla="*/ 87558 w 174199"/>
                    <a:gd name="connsiteY2" fmla="*/ 0 h 169487"/>
                    <a:gd name="connsiteX3" fmla="*/ 174199 w 174199"/>
                    <a:gd name="connsiteY3" fmla="*/ 84504 h 169487"/>
                    <a:gd name="connsiteX4" fmla="*/ 174199 w 174199"/>
                    <a:gd name="connsiteY4" fmla="*/ 84984 h 169487"/>
                    <a:gd name="connsiteX5" fmla="*/ 86642 w 174199"/>
                    <a:gd name="connsiteY5" fmla="*/ 169487 h 169487"/>
                    <a:gd name="connsiteX6" fmla="*/ 0 w 174199"/>
                    <a:gd name="connsiteY6" fmla="*/ 84984 h 169487"/>
                    <a:gd name="connsiteX7" fmla="*/ 136506 w 174199"/>
                    <a:gd name="connsiteY7" fmla="*/ 85376 h 169487"/>
                    <a:gd name="connsiteX8" fmla="*/ 136506 w 174199"/>
                    <a:gd name="connsiteY8" fmla="*/ 84897 h 169487"/>
                    <a:gd name="connsiteX9" fmla="*/ 86991 w 174199"/>
                    <a:gd name="connsiteY9" fmla="*/ 33243 h 169487"/>
                    <a:gd name="connsiteX10" fmla="*/ 37693 w 174199"/>
                    <a:gd name="connsiteY10" fmla="*/ 84155 h 169487"/>
                    <a:gd name="connsiteX11" fmla="*/ 37693 w 174199"/>
                    <a:gd name="connsiteY11" fmla="*/ 84635 h 169487"/>
                    <a:gd name="connsiteX12" fmla="*/ 87209 w 174199"/>
                    <a:gd name="connsiteY12" fmla="*/ 136288 h 169487"/>
                    <a:gd name="connsiteX13" fmla="*/ 136506 w 174199"/>
                    <a:gd name="connsiteY13" fmla="*/ 85376 h 169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4199" h="169487">
                      <a:moveTo>
                        <a:pt x="0" y="85027"/>
                      </a:moveTo>
                      <a:lnTo>
                        <a:pt x="0" y="84548"/>
                      </a:lnTo>
                      <a:cubicBezTo>
                        <a:pt x="131" y="37955"/>
                        <a:pt x="36995" y="-131"/>
                        <a:pt x="87558" y="0"/>
                      </a:cubicBezTo>
                      <a:cubicBezTo>
                        <a:pt x="138076" y="131"/>
                        <a:pt x="174330" y="37911"/>
                        <a:pt x="174199" y="84504"/>
                      </a:cubicBezTo>
                      <a:lnTo>
                        <a:pt x="174199" y="84984"/>
                      </a:lnTo>
                      <a:cubicBezTo>
                        <a:pt x="174068" y="131576"/>
                        <a:pt x="137248" y="169618"/>
                        <a:pt x="86642" y="169487"/>
                      </a:cubicBezTo>
                      <a:cubicBezTo>
                        <a:pt x="36079" y="169356"/>
                        <a:pt x="-131" y="131576"/>
                        <a:pt x="0" y="84984"/>
                      </a:cubicBezTo>
                      <a:close/>
                      <a:moveTo>
                        <a:pt x="136506" y="85376"/>
                      </a:moveTo>
                      <a:lnTo>
                        <a:pt x="136506" y="84897"/>
                      </a:lnTo>
                      <a:cubicBezTo>
                        <a:pt x="136593" y="56801"/>
                        <a:pt x="116002" y="33331"/>
                        <a:pt x="86991" y="33243"/>
                      </a:cubicBezTo>
                      <a:cubicBezTo>
                        <a:pt x="57979" y="33156"/>
                        <a:pt x="37780" y="56060"/>
                        <a:pt x="37693" y="84155"/>
                      </a:cubicBezTo>
                      <a:lnTo>
                        <a:pt x="37693" y="84635"/>
                      </a:lnTo>
                      <a:cubicBezTo>
                        <a:pt x="37606" y="112730"/>
                        <a:pt x="58154" y="136201"/>
                        <a:pt x="87209" y="136288"/>
                      </a:cubicBezTo>
                      <a:cubicBezTo>
                        <a:pt x="116263" y="136375"/>
                        <a:pt x="136462" y="113472"/>
                        <a:pt x="136506" y="85376"/>
                      </a:cubicBezTo>
                      <a:close/>
                    </a:path>
                  </a:pathLst>
                </a:custGeom>
                <a:grpFill/>
                <a:ln w="4363" cap="flat">
                  <a:noFill/>
                  <a:prstDash val="solid"/>
                  <a:miter/>
                </a:ln>
              </p:spPr>
              <p:txBody>
                <a:bodyPr rtlCol="0" anchor="ctr"/>
                <a:lstStyle/>
                <a:p>
                  <a:endParaRPr lang="en-US"/>
                </a:p>
              </p:txBody>
            </p:sp>
            <p:sp>
              <p:nvSpPr>
                <p:cNvPr id="38" name="Freeform: Shape 1062">
                  <a:extLst>
                    <a:ext uri="{FF2B5EF4-FFF2-40B4-BE49-F238E27FC236}">
                      <a16:creationId xmlns:a16="http://schemas.microsoft.com/office/drawing/2014/main" id="{4BDF7111-0AC2-4D29-DCD7-5537B56E4EB6}"/>
                    </a:ext>
                  </a:extLst>
                </p:cNvPr>
                <p:cNvSpPr/>
                <p:nvPr/>
              </p:nvSpPr>
              <p:spPr>
                <a:xfrm>
                  <a:off x="2826157" y="801713"/>
                  <a:ext cx="36471" cy="163990"/>
                </a:xfrm>
                <a:custGeom>
                  <a:avLst/>
                  <a:gdLst>
                    <a:gd name="connsiteX0" fmla="*/ 436 w 36471"/>
                    <a:gd name="connsiteY0" fmla="*/ 0 h 163990"/>
                    <a:gd name="connsiteX1" fmla="*/ 36471 w 36471"/>
                    <a:gd name="connsiteY1" fmla="*/ 87 h 163990"/>
                    <a:gd name="connsiteX2" fmla="*/ 36035 w 36471"/>
                    <a:gd name="connsiteY2" fmla="*/ 163990 h 163990"/>
                    <a:gd name="connsiteX3" fmla="*/ 0 w 36471"/>
                    <a:gd name="connsiteY3" fmla="*/ 163903 h 163990"/>
                    <a:gd name="connsiteX4" fmla="*/ 436 w 36471"/>
                    <a:gd name="connsiteY4" fmla="*/ 0 h 163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71" h="163990">
                      <a:moveTo>
                        <a:pt x="436" y="0"/>
                      </a:moveTo>
                      <a:lnTo>
                        <a:pt x="36471" y="87"/>
                      </a:lnTo>
                      <a:lnTo>
                        <a:pt x="36035" y="163990"/>
                      </a:lnTo>
                      <a:lnTo>
                        <a:pt x="0" y="163903"/>
                      </a:lnTo>
                      <a:lnTo>
                        <a:pt x="436" y="0"/>
                      </a:lnTo>
                      <a:close/>
                    </a:path>
                  </a:pathLst>
                </a:custGeom>
                <a:grpFill/>
                <a:ln w="4363" cap="flat">
                  <a:noFill/>
                  <a:prstDash val="solid"/>
                  <a:miter/>
                </a:ln>
              </p:spPr>
              <p:txBody>
                <a:bodyPr rtlCol="0" anchor="ctr"/>
                <a:lstStyle/>
                <a:p>
                  <a:endParaRPr lang="en-US"/>
                </a:p>
              </p:txBody>
            </p:sp>
            <p:sp>
              <p:nvSpPr>
                <p:cNvPr id="39" name="Freeform: Shape 1063">
                  <a:extLst>
                    <a:ext uri="{FF2B5EF4-FFF2-40B4-BE49-F238E27FC236}">
                      <a16:creationId xmlns:a16="http://schemas.microsoft.com/office/drawing/2014/main" id="{05034A22-0289-2095-1DD7-E87A4D7892FF}"/>
                    </a:ext>
                  </a:extLst>
                </p:cNvPr>
                <p:cNvSpPr/>
                <p:nvPr/>
              </p:nvSpPr>
              <p:spPr>
                <a:xfrm>
                  <a:off x="2907519" y="801888"/>
                  <a:ext cx="146016" cy="164295"/>
                </a:xfrm>
                <a:custGeom>
                  <a:avLst/>
                  <a:gdLst>
                    <a:gd name="connsiteX0" fmla="*/ 436 w 146016"/>
                    <a:gd name="connsiteY0" fmla="*/ 44 h 164295"/>
                    <a:gd name="connsiteX1" fmla="*/ 33679 w 146016"/>
                    <a:gd name="connsiteY1" fmla="*/ 131 h 164295"/>
                    <a:gd name="connsiteX2" fmla="*/ 110199 w 146016"/>
                    <a:gd name="connsiteY2" fmla="*/ 101212 h 164295"/>
                    <a:gd name="connsiteX3" fmla="*/ 110461 w 146016"/>
                    <a:gd name="connsiteY3" fmla="*/ 305 h 164295"/>
                    <a:gd name="connsiteX4" fmla="*/ 146016 w 146016"/>
                    <a:gd name="connsiteY4" fmla="*/ 393 h 164295"/>
                    <a:gd name="connsiteX5" fmla="*/ 145580 w 146016"/>
                    <a:gd name="connsiteY5" fmla="*/ 164296 h 164295"/>
                    <a:gd name="connsiteX6" fmla="*/ 114954 w 146016"/>
                    <a:gd name="connsiteY6" fmla="*/ 164208 h 164295"/>
                    <a:gd name="connsiteX7" fmla="*/ 35817 w 146016"/>
                    <a:gd name="connsiteY7" fmla="*/ 59811 h 164295"/>
                    <a:gd name="connsiteX8" fmla="*/ 35555 w 146016"/>
                    <a:gd name="connsiteY8" fmla="*/ 163990 h 164295"/>
                    <a:gd name="connsiteX9" fmla="*/ 0 w 146016"/>
                    <a:gd name="connsiteY9" fmla="*/ 163903 h 164295"/>
                    <a:gd name="connsiteX10" fmla="*/ 436 w 146016"/>
                    <a:gd name="connsiteY10" fmla="*/ 0 h 16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6016" h="164295">
                      <a:moveTo>
                        <a:pt x="436" y="44"/>
                      </a:moveTo>
                      <a:lnTo>
                        <a:pt x="33679" y="131"/>
                      </a:lnTo>
                      <a:lnTo>
                        <a:pt x="110199" y="101212"/>
                      </a:lnTo>
                      <a:lnTo>
                        <a:pt x="110461" y="305"/>
                      </a:lnTo>
                      <a:lnTo>
                        <a:pt x="146016" y="393"/>
                      </a:lnTo>
                      <a:lnTo>
                        <a:pt x="145580" y="164296"/>
                      </a:lnTo>
                      <a:lnTo>
                        <a:pt x="114954" y="164208"/>
                      </a:lnTo>
                      <a:lnTo>
                        <a:pt x="35817" y="59811"/>
                      </a:lnTo>
                      <a:lnTo>
                        <a:pt x="35555" y="163990"/>
                      </a:lnTo>
                      <a:lnTo>
                        <a:pt x="0" y="163903"/>
                      </a:lnTo>
                      <a:lnTo>
                        <a:pt x="436" y="0"/>
                      </a:lnTo>
                      <a:close/>
                    </a:path>
                  </a:pathLst>
                </a:custGeom>
                <a:grpFill/>
                <a:ln w="4363" cap="flat">
                  <a:noFill/>
                  <a:prstDash val="solid"/>
                  <a:miter/>
                </a:ln>
              </p:spPr>
              <p:txBody>
                <a:bodyPr rtlCol="0" anchor="ctr"/>
                <a:lstStyle/>
                <a:p>
                  <a:endParaRPr lang="en-US"/>
                </a:p>
              </p:txBody>
            </p:sp>
            <p:sp>
              <p:nvSpPr>
                <p:cNvPr id="40" name="Freeform: Shape 1064">
                  <a:extLst>
                    <a:ext uri="{FF2B5EF4-FFF2-40B4-BE49-F238E27FC236}">
                      <a16:creationId xmlns:a16="http://schemas.microsoft.com/office/drawing/2014/main" id="{941BF76F-41D1-F2AF-477B-8E3E17AFC53E}"/>
                    </a:ext>
                  </a:extLst>
                </p:cNvPr>
                <p:cNvSpPr/>
                <p:nvPr/>
              </p:nvSpPr>
              <p:spPr>
                <a:xfrm>
                  <a:off x="3085426" y="802368"/>
                  <a:ext cx="135894" cy="164121"/>
                </a:xfrm>
                <a:custGeom>
                  <a:avLst/>
                  <a:gdLst>
                    <a:gd name="connsiteX0" fmla="*/ 49864 w 135894"/>
                    <a:gd name="connsiteY0" fmla="*/ 33374 h 164121"/>
                    <a:gd name="connsiteX1" fmla="*/ 0 w 135894"/>
                    <a:gd name="connsiteY1" fmla="*/ 33243 h 164121"/>
                    <a:gd name="connsiteX2" fmla="*/ 87 w 135894"/>
                    <a:gd name="connsiteY2" fmla="*/ 0 h 164121"/>
                    <a:gd name="connsiteX3" fmla="*/ 135895 w 135894"/>
                    <a:gd name="connsiteY3" fmla="*/ 349 h 164121"/>
                    <a:gd name="connsiteX4" fmla="*/ 135808 w 135894"/>
                    <a:gd name="connsiteY4" fmla="*/ 33592 h 164121"/>
                    <a:gd name="connsiteX5" fmla="*/ 85987 w 135894"/>
                    <a:gd name="connsiteY5" fmla="*/ 33461 h 164121"/>
                    <a:gd name="connsiteX6" fmla="*/ 85638 w 135894"/>
                    <a:gd name="connsiteY6" fmla="*/ 164121 h 164121"/>
                    <a:gd name="connsiteX7" fmla="*/ 49515 w 135894"/>
                    <a:gd name="connsiteY7" fmla="*/ 164034 h 164121"/>
                    <a:gd name="connsiteX8" fmla="*/ 49864 w 135894"/>
                    <a:gd name="connsiteY8" fmla="*/ 33374 h 164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94" h="164121">
                      <a:moveTo>
                        <a:pt x="49864" y="33374"/>
                      </a:moveTo>
                      <a:lnTo>
                        <a:pt x="0" y="33243"/>
                      </a:lnTo>
                      <a:lnTo>
                        <a:pt x="87" y="0"/>
                      </a:lnTo>
                      <a:lnTo>
                        <a:pt x="135895" y="349"/>
                      </a:lnTo>
                      <a:lnTo>
                        <a:pt x="135808" y="33592"/>
                      </a:lnTo>
                      <a:lnTo>
                        <a:pt x="85987" y="33461"/>
                      </a:lnTo>
                      <a:lnTo>
                        <a:pt x="85638" y="164121"/>
                      </a:lnTo>
                      <a:lnTo>
                        <a:pt x="49515" y="164034"/>
                      </a:lnTo>
                      <a:lnTo>
                        <a:pt x="49864" y="33374"/>
                      </a:lnTo>
                      <a:close/>
                    </a:path>
                  </a:pathLst>
                </a:custGeom>
                <a:grpFill/>
                <a:ln w="4363" cap="flat">
                  <a:noFill/>
                  <a:prstDash val="solid"/>
                  <a:miter/>
                </a:ln>
              </p:spPr>
              <p:txBody>
                <a:bodyPr rtlCol="0" anchor="ctr"/>
                <a:lstStyle/>
                <a:p>
                  <a:endParaRPr lang="en-US"/>
                </a:p>
              </p:txBody>
            </p:sp>
          </p:grpSp>
          <p:sp>
            <p:nvSpPr>
              <p:cNvPr id="27" name="Freeform: Shape 1065">
                <a:extLst>
                  <a:ext uri="{FF2B5EF4-FFF2-40B4-BE49-F238E27FC236}">
                    <a16:creationId xmlns:a16="http://schemas.microsoft.com/office/drawing/2014/main" id="{0BC89A02-DC58-27C7-5EF8-DD907E3E4D27}"/>
                  </a:ext>
                </a:extLst>
              </p:cNvPr>
              <p:cNvSpPr/>
              <p:nvPr/>
            </p:nvSpPr>
            <p:spPr>
              <a:xfrm>
                <a:off x="1316830" y="674151"/>
                <a:ext cx="43" cy="4362"/>
              </a:xfrm>
              <a:custGeom>
                <a:avLst/>
                <a:gdLst>
                  <a:gd name="connsiteX0" fmla="*/ 0 w 43"/>
                  <a:gd name="connsiteY0" fmla="*/ 0 h 4362"/>
                  <a:gd name="connsiteX1" fmla="*/ 0 w 43"/>
                  <a:gd name="connsiteY1" fmla="*/ 0 h 4362"/>
                  <a:gd name="connsiteX2" fmla="*/ 44 w 43"/>
                  <a:gd name="connsiteY2" fmla="*/ 0 h 4362"/>
                  <a:gd name="connsiteX3" fmla="*/ 0 w 43"/>
                  <a:gd name="connsiteY3" fmla="*/ 0 h 4362"/>
                </a:gdLst>
                <a:ahLst/>
                <a:cxnLst>
                  <a:cxn ang="0">
                    <a:pos x="connsiteX0" y="connsiteY0"/>
                  </a:cxn>
                  <a:cxn ang="0">
                    <a:pos x="connsiteX1" y="connsiteY1"/>
                  </a:cxn>
                  <a:cxn ang="0">
                    <a:pos x="connsiteX2" y="connsiteY2"/>
                  </a:cxn>
                  <a:cxn ang="0">
                    <a:pos x="connsiteX3" y="connsiteY3"/>
                  </a:cxn>
                </a:cxnLst>
                <a:rect l="l" t="t" r="r" b="b"/>
                <a:pathLst>
                  <a:path w="43" h="4362">
                    <a:moveTo>
                      <a:pt x="0" y="0"/>
                    </a:moveTo>
                    <a:lnTo>
                      <a:pt x="0" y="0"/>
                    </a:lnTo>
                    <a:lnTo>
                      <a:pt x="44" y="0"/>
                    </a:lnTo>
                    <a:lnTo>
                      <a:pt x="0" y="0"/>
                    </a:lnTo>
                    <a:close/>
                  </a:path>
                </a:pathLst>
              </a:custGeom>
              <a:grpFill/>
              <a:ln w="4363" cap="flat">
                <a:noFill/>
                <a:prstDash val="solid"/>
                <a:miter/>
              </a:ln>
            </p:spPr>
            <p:txBody>
              <a:bodyPr rtlCol="0" anchor="ctr"/>
              <a:lstStyle/>
              <a:p>
                <a:endParaRPr lang="en-US"/>
              </a:p>
            </p:txBody>
          </p:sp>
          <p:sp>
            <p:nvSpPr>
              <p:cNvPr id="28" name="Freeform: Shape 1066">
                <a:extLst>
                  <a:ext uri="{FF2B5EF4-FFF2-40B4-BE49-F238E27FC236}">
                    <a16:creationId xmlns:a16="http://schemas.microsoft.com/office/drawing/2014/main" id="{C651287C-4200-434A-33BC-F2A84D10D266}"/>
                  </a:ext>
                </a:extLst>
              </p:cNvPr>
              <p:cNvSpPr/>
              <p:nvPr/>
            </p:nvSpPr>
            <p:spPr>
              <a:xfrm>
                <a:off x="1398192" y="792246"/>
                <a:ext cx="4362" cy="4362"/>
              </a:xfrm>
              <a:custGeom>
                <a:avLst/>
                <a:gdLst>
                  <a:gd name="connsiteX0" fmla="*/ 0 w 4362"/>
                  <a:gd name="connsiteY0" fmla="*/ 0 h 4362"/>
                  <a:gd name="connsiteX1" fmla="*/ 0 w 4362"/>
                  <a:gd name="connsiteY1" fmla="*/ 0 h 4362"/>
                  <a:gd name="connsiteX2" fmla="*/ 0 w 4362"/>
                  <a:gd name="connsiteY2" fmla="*/ 0 h 4362"/>
                  <a:gd name="connsiteX3" fmla="*/ 0 w 4362"/>
                  <a:gd name="connsiteY3" fmla="*/ 0 h 4362"/>
                </a:gdLst>
                <a:ahLst/>
                <a:cxnLst>
                  <a:cxn ang="0">
                    <a:pos x="connsiteX0" y="connsiteY0"/>
                  </a:cxn>
                  <a:cxn ang="0">
                    <a:pos x="connsiteX1" y="connsiteY1"/>
                  </a:cxn>
                  <a:cxn ang="0">
                    <a:pos x="connsiteX2" y="connsiteY2"/>
                  </a:cxn>
                  <a:cxn ang="0">
                    <a:pos x="connsiteX3" y="connsiteY3"/>
                  </a:cxn>
                </a:cxnLst>
                <a:rect l="l" t="t" r="r" b="b"/>
                <a:pathLst>
                  <a:path w="4362" h="4362">
                    <a:moveTo>
                      <a:pt x="0" y="0"/>
                    </a:moveTo>
                    <a:lnTo>
                      <a:pt x="0" y="0"/>
                    </a:lnTo>
                    <a:lnTo>
                      <a:pt x="0" y="0"/>
                    </a:lnTo>
                    <a:lnTo>
                      <a:pt x="0" y="0"/>
                    </a:lnTo>
                    <a:close/>
                  </a:path>
                </a:pathLst>
              </a:custGeom>
              <a:grpFill/>
              <a:ln w="4363" cap="flat">
                <a:noFill/>
                <a:prstDash val="solid"/>
                <a:miter/>
              </a:ln>
            </p:spPr>
            <p:txBody>
              <a:bodyPr rtlCol="0" anchor="ctr"/>
              <a:lstStyle/>
              <a:p>
                <a:endParaRPr lang="en-US"/>
              </a:p>
            </p:txBody>
          </p:sp>
          <p:sp>
            <p:nvSpPr>
              <p:cNvPr id="29" name="Freeform: Shape 1067">
                <a:extLst>
                  <a:ext uri="{FF2B5EF4-FFF2-40B4-BE49-F238E27FC236}">
                    <a16:creationId xmlns:a16="http://schemas.microsoft.com/office/drawing/2014/main" id="{D702F313-71AC-0646-619A-80509EB9D491}"/>
                  </a:ext>
                </a:extLst>
              </p:cNvPr>
              <p:cNvSpPr/>
              <p:nvPr/>
            </p:nvSpPr>
            <p:spPr>
              <a:xfrm>
                <a:off x="1366175" y="554965"/>
                <a:ext cx="148824" cy="148802"/>
              </a:xfrm>
              <a:custGeom>
                <a:avLst/>
                <a:gdLst>
                  <a:gd name="connsiteX0" fmla="*/ 132400 w 148824"/>
                  <a:gd name="connsiteY0" fmla="*/ 121018 h 148802"/>
                  <a:gd name="connsiteX1" fmla="*/ 27785 w 148824"/>
                  <a:gd name="connsiteY1" fmla="*/ 132360 h 148802"/>
                  <a:gd name="connsiteX2" fmla="*/ 16443 w 148824"/>
                  <a:gd name="connsiteY2" fmla="*/ 27745 h 148802"/>
                  <a:gd name="connsiteX3" fmla="*/ 121058 w 148824"/>
                  <a:gd name="connsiteY3" fmla="*/ 16446 h 148802"/>
                  <a:gd name="connsiteX4" fmla="*/ 132400 w 148824"/>
                  <a:gd name="connsiteY4" fmla="*/ 121018 h 148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824" h="148802">
                    <a:moveTo>
                      <a:pt x="132400" y="121018"/>
                    </a:moveTo>
                    <a:cubicBezTo>
                      <a:pt x="106661" y="153039"/>
                      <a:pt x="59763" y="158143"/>
                      <a:pt x="27785" y="132360"/>
                    </a:cubicBezTo>
                    <a:cubicBezTo>
                      <a:pt x="-4236" y="106577"/>
                      <a:pt x="-9340" y="59767"/>
                      <a:pt x="16443" y="27745"/>
                    </a:cubicBezTo>
                    <a:cubicBezTo>
                      <a:pt x="42182" y="-4233"/>
                      <a:pt x="89036" y="-9337"/>
                      <a:pt x="121058" y="16446"/>
                    </a:cubicBezTo>
                    <a:cubicBezTo>
                      <a:pt x="153079" y="42142"/>
                      <a:pt x="158140" y="89040"/>
                      <a:pt x="132400" y="121018"/>
                    </a:cubicBezTo>
                    <a:close/>
                  </a:path>
                </a:pathLst>
              </a:custGeom>
              <a:grpFill/>
              <a:ln w="4363" cap="flat">
                <a:noFill/>
                <a:prstDash val="solid"/>
                <a:miter/>
              </a:ln>
            </p:spPr>
            <p:txBody>
              <a:bodyPr rtlCol="0" anchor="ctr"/>
              <a:lstStyle/>
              <a:p>
                <a:endParaRPr lang="en-US"/>
              </a:p>
            </p:txBody>
          </p:sp>
          <p:sp>
            <p:nvSpPr>
              <p:cNvPr id="30" name="Freeform: Shape 1068">
                <a:extLst>
                  <a:ext uri="{FF2B5EF4-FFF2-40B4-BE49-F238E27FC236}">
                    <a16:creationId xmlns:a16="http://schemas.microsoft.com/office/drawing/2014/main" id="{0AADFA12-9D77-A09A-0327-00C0C4AF5AD5}"/>
                  </a:ext>
                </a:extLst>
              </p:cNvPr>
              <p:cNvSpPr/>
              <p:nvPr/>
            </p:nvSpPr>
            <p:spPr>
              <a:xfrm>
                <a:off x="1006387" y="639599"/>
                <a:ext cx="397258" cy="397346"/>
              </a:xfrm>
              <a:custGeom>
                <a:avLst/>
                <a:gdLst>
                  <a:gd name="connsiteX0" fmla="*/ 391805 w 397258"/>
                  <a:gd name="connsiteY0" fmla="*/ 152648 h 397346"/>
                  <a:gd name="connsiteX1" fmla="*/ 325363 w 397258"/>
                  <a:gd name="connsiteY1" fmla="*/ 149899 h 397346"/>
                  <a:gd name="connsiteX2" fmla="*/ 266861 w 397258"/>
                  <a:gd name="connsiteY2" fmla="*/ 227597 h 397346"/>
                  <a:gd name="connsiteX3" fmla="*/ 278640 w 397258"/>
                  <a:gd name="connsiteY3" fmla="*/ 257699 h 397346"/>
                  <a:gd name="connsiteX4" fmla="*/ 270874 w 397258"/>
                  <a:gd name="connsiteY4" fmla="*/ 286143 h 397346"/>
                  <a:gd name="connsiteX5" fmla="*/ 203167 w 397258"/>
                  <a:gd name="connsiteY5" fmla="*/ 300627 h 397346"/>
                  <a:gd name="connsiteX6" fmla="*/ 196579 w 397258"/>
                  <a:gd name="connsiteY6" fmla="*/ 295436 h 397346"/>
                  <a:gd name="connsiteX7" fmla="*/ 194747 w 397258"/>
                  <a:gd name="connsiteY7" fmla="*/ 293603 h 397346"/>
                  <a:gd name="connsiteX8" fmla="*/ 190952 w 397258"/>
                  <a:gd name="connsiteY8" fmla="*/ 289154 h 397346"/>
                  <a:gd name="connsiteX9" fmla="*/ 189381 w 397258"/>
                  <a:gd name="connsiteY9" fmla="*/ 287103 h 397346"/>
                  <a:gd name="connsiteX10" fmla="*/ 185586 w 397258"/>
                  <a:gd name="connsiteY10" fmla="*/ 280516 h 397346"/>
                  <a:gd name="connsiteX11" fmla="*/ 184844 w 397258"/>
                  <a:gd name="connsiteY11" fmla="*/ 278727 h 397346"/>
                  <a:gd name="connsiteX12" fmla="*/ 182794 w 397258"/>
                  <a:gd name="connsiteY12" fmla="*/ 273012 h 397346"/>
                  <a:gd name="connsiteX13" fmla="*/ 182183 w 397258"/>
                  <a:gd name="connsiteY13" fmla="*/ 270874 h 397346"/>
                  <a:gd name="connsiteX14" fmla="*/ 181005 w 397258"/>
                  <a:gd name="connsiteY14" fmla="*/ 263632 h 397346"/>
                  <a:gd name="connsiteX15" fmla="*/ 180918 w 397258"/>
                  <a:gd name="connsiteY15" fmla="*/ 261626 h 397346"/>
                  <a:gd name="connsiteX16" fmla="*/ 181049 w 397258"/>
                  <a:gd name="connsiteY16" fmla="*/ 254951 h 397346"/>
                  <a:gd name="connsiteX17" fmla="*/ 181136 w 397258"/>
                  <a:gd name="connsiteY17" fmla="*/ 253555 h 397346"/>
                  <a:gd name="connsiteX18" fmla="*/ 182706 w 397258"/>
                  <a:gd name="connsiteY18" fmla="*/ 245920 h 397346"/>
                  <a:gd name="connsiteX19" fmla="*/ 183273 w 397258"/>
                  <a:gd name="connsiteY19" fmla="*/ 244132 h 397346"/>
                  <a:gd name="connsiteX20" fmla="*/ 186414 w 397258"/>
                  <a:gd name="connsiteY20" fmla="*/ 236497 h 397346"/>
                  <a:gd name="connsiteX21" fmla="*/ 139298 w 397258"/>
                  <a:gd name="connsiteY21" fmla="*/ 201029 h 397346"/>
                  <a:gd name="connsiteX22" fmla="*/ 124684 w 397258"/>
                  <a:gd name="connsiteY22" fmla="*/ 220443 h 397346"/>
                  <a:gd name="connsiteX23" fmla="*/ 70806 w 397258"/>
                  <a:gd name="connsiteY23" fmla="*/ 179870 h 397346"/>
                  <a:gd name="connsiteX24" fmla="*/ 111378 w 397258"/>
                  <a:gd name="connsiteY24" fmla="*/ 125992 h 397346"/>
                  <a:gd name="connsiteX25" fmla="*/ 165256 w 397258"/>
                  <a:gd name="connsiteY25" fmla="*/ 166564 h 397346"/>
                  <a:gd name="connsiteX26" fmla="*/ 150641 w 397258"/>
                  <a:gd name="connsiteY26" fmla="*/ 185978 h 397346"/>
                  <a:gd name="connsiteX27" fmla="*/ 198281 w 397258"/>
                  <a:gd name="connsiteY27" fmla="*/ 221839 h 397346"/>
                  <a:gd name="connsiteX28" fmla="*/ 252072 w 397258"/>
                  <a:gd name="connsiteY28" fmla="*/ 215818 h 397346"/>
                  <a:gd name="connsiteX29" fmla="*/ 310356 w 397258"/>
                  <a:gd name="connsiteY29" fmla="*/ 138469 h 397346"/>
                  <a:gd name="connsiteX30" fmla="*/ 298359 w 397258"/>
                  <a:gd name="connsiteY30" fmla="*/ 49821 h 397346"/>
                  <a:gd name="connsiteX31" fmla="*/ 310399 w 397258"/>
                  <a:gd name="connsiteY31" fmla="*/ 34465 h 397346"/>
                  <a:gd name="connsiteX32" fmla="*/ 199110 w 397258"/>
                  <a:gd name="connsiteY32" fmla="*/ 0 h 397346"/>
                  <a:gd name="connsiteX33" fmla="*/ 1 w 397258"/>
                  <a:gd name="connsiteY33" fmla="*/ 198193 h 397346"/>
                  <a:gd name="connsiteX34" fmla="*/ 198106 w 397258"/>
                  <a:gd name="connsiteY34" fmla="*/ 397346 h 397346"/>
                  <a:gd name="connsiteX35" fmla="*/ 397259 w 397258"/>
                  <a:gd name="connsiteY35" fmla="*/ 199240 h 397346"/>
                  <a:gd name="connsiteX36" fmla="*/ 391849 w 397258"/>
                  <a:gd name="connsiteY36" fmla="*/ 152691 h 39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97258" h="397346">
                    <a:moveTo>
                      <a:pt x="391805" y="152648"/>
                    </a:moveTo>
                    <a:cubicBezTo>
                      <a:pt x="371214" y="162115"/>
                      <a:pt x="346522" y="161896"/>
                      <a:pt x="325363" y="149899"/>
                    </a:cubicBezTo>
                    <a:lnTo>
                      <a:pt x="266861" y="227597"/>
                    </a:lnTo>
                    <a:cubicBezTo>
                      <a:pt x="274146" y="236104"/>
                      <a:pt x="278204" y="246793"/>
                      <a:pt x="278640" y="257699"/>
                    </a:cubicBezTo>
                    <a:cubicBezTo>
                      <a:pt x="279032" y="267428"/>
                      <a:pt x="276546" y="277375"/>
                      <a:pt x="270874" y="286143"/>
                    </a:cubicBezTo>
                    <a:cubicBezTo>
                      <a:pt x="256216" y="308829"/>
                      <a:pt x="225852" y="315329"/>
                      <a:pt x="203167" y="300627"/>
                    </a:cubicBezTo>
                    <a:cubicBezTo>
                      <a:pt x="200767" y="299057"/>
                      <a:pt x="198630" y="297312"/>
                      <a:pt x="196579" y="295436"/>
                    </a:cubicBezTo>
                    <a:cubicBezTo>
                      <a:pt x="195969" y="294869"/>
                      <a:pt x="195358" y="294214"/>
                      <a:pt x="194747" y="293603"/>
                    </a:cubicBezTo>
                    <a:cubicBezTo>
                      <a:pt x="193395" y="292207"/>
                      <a:pt x="192130" y="290724"/>
                      <a:pt x="190952" y="289154"/>
                    </a:cubicBezTo>
                    <a:cubicBezTo>
                      <a:pt x="190428" y="288456"/>
                      <a:pt x="189861" y="287801"/>
                      <a:pt x="189381" y="287103"/>
                    </a:cubicBezTo>
                    <a:cubicBezTo>
                      <a:pt x="187941" y="285009"/>
                      <a:pt x="186676" y="282828"/>
                      <a:pt x="185586" y="280516"/>
                    </a:cubicBezTo>
                    <a:cubicBezTo>
                      <a:pt x="185324" y="279948"/>
                      <a:pt x="185106" y="279338"/>
                      <a:pt x="184844" y="278727"/>
                    </a:cubicBezTo>
                    <a:cubicBezTo>
                      <a:pt x="184059" y="276851"/>
                      <a:pt x="183361" y="274975"/>
                      <a:pt x="182794" y="273012"/>
                    </a:cubicBezTo>
                    <a:cubicBezTo>
                      <a:pt x="182575" y="272314"/>
                      <a:pt x="182357" y="271616"/>
                      <a:pt x="182183" y="270874"/>
                    </a:cubicBezTo>
                    <a:cubicBezTo>
                      <a:pt x="181616" y="268475"/>
                      <a:pt x="181223" y="266075"/>
                      <a:pt x="181005" y="263632"/>
                    </a:cubicBezTo>
                    <a:cubicBezTo>
                      <a:pt x="180961" y="262978"/>
                      <a:pt x="180961" y="262324"/>
                      <a:pt x="180918" y="261626"/>
                    </a:cubicBezTo>
                    <a:cubicBezTo>
                      <a:pt x="180830" y="259401"/>
                      <a:pt x="180874" y="257176"/>
                      <a:pt x="181049" y="254951"/>
                    </a:cubicBezTo>
                    <a:cubicBezTo>
                      <a:pt x="181049" y="254471"/>
                      <a:pt x="181049" y="254035"/>
                      <a:pt x="181136" y="253555"/>
                    </a:cubicBezTo>
                    <a:cubicBezTo>
                      <a:pt x="181441" y="250981"/>
                      <a:pt x="182008" y="248450"/>
                      <a:pt x="182706" y="245920"/>
                    </a:cubicBezTo>
                    <a:cubicBezTo>
                      <a:pt x="182881" y="245309"/>
                      <a:pt x="183099" y="244742"/>
                      <a:pt x="183273" y="244132"/>
                    </a:cubicBezTo>
                    <a:cubicBezTo>
                      <a:pt x="184146" y="241558"/>
                      <a:pt x="185106" y="238984"/>
                      <a:pt x="186414" y="236497"/>
                    </a:cubicBezTo>
                    <a:lnTo>
                      <a:pt x="139298" y="201029"/>
                    </a:lnTo>
                    <a:lnTo>
                      <a:pt x="124684" y="220443"/>
                    </a:lnTo>
                    <a:lnTo>
                      <a:pt x="70806" y="179870"/>
                    </a:lnTo>
                    <a:lnTo>
                      <a:pt x="111378" y="125992"/>
                    </a:lnTo>
                    <a:lnTo>
                      <a:pt x="165256" y="166564"/>
                    </a:lnTo>
                    <a:lnTo>
                      <a:pt x="150641" y="185978"/>
                    </a:lnTo>
                    <a:lnTo>
                      <a:pt x="198281" y="221839"/>
                    </a:lnTo>
                    <a:cubicBezTo>
                      <a:pt x="213157" y="209405"/>
                      <a:pt x="234359" y="206700"/>
                      <a:pt x="252072" y="215818"/>
                    </a:cubicBezTo>
                    <a:lnTo>
                      <a:pt x="310356" y="138469"/>
                    </a:lnTo>
                    <a:cubicBezTo>
                      <a:pt x="287060" y="115697"/>
                      <a:pt x="281170" y="79269"/>
                      <a:pt x="298359" y="49821"/>
                    </a:cubicBezTo>
                    <a:cubicBezTo>
                      <a:pt x="301718" y="44019"/>
                      <a:pt x="305819" y="38915"/>
                      <a:pt x="310399" y="34465"/>
                    </a:cubicBezTo>
                    <a:cubicBezTo>
                      <a:pt x="278683" y="12826"/>
                      <a:pt x="240380" y="131"/>
                      <a:pt x="199110" y="0"/>
                    </a:cubicBezTo>
                    <a:cubicBezTo>
                      <a:pt x="89434" y="-218"/>
                      <a:pt x="306" y="88474"/>
                      <a:pt x="1" y="198193"/>
                    </a:cubicBezTo>
                    <a:cubicBezTo>
                      <a:pt x="-305" y="307869"/>
                      <a:pt x="88387" y="397041"/>
                      <a:pt x="198106" y="397346"/>
                    </a:cubicBezTo>
                    <a:cubicBezTo>
                      <a:pt x="307782" y="397651"/>
                      <a:pt x="396953" y="308960"/>
                      <a:pt x="397259" y="199240"/>
                    </a:cubicBezTo>
                    <a:cubicBezTo>
                      <a:pt x="397259" y="183186"/>
                      <a:pt x="395383" y="167612"/>
                      <a:pt x="391849" y="152691"/>
                    </a:cubicBezTo>
                    <a:close/>
                  </a:path>
                </a:pathLst>
              </a:custGeom>
              <a:grpFill/>
              <a:ln w="4363" cap="flat">
                <a:noFill/>
                <a:prstDash val="solid"/>
                <a:miter/>
              </a:ln>
            </p:spPr>
            <p:txBody>
              <a:bodyPr rtlCol="0" anchor="ctr"/>
              <a:lstStyle/>
              <a:p>
                <a:endParaRPr lang="en-US"/>
              </a:p>
            </p:txBody>
          </p:sp>
        </p:grpSp>
        <p:grpSp>
          <p:nvGrpSpPr>
            <p:cNvPr id="23" name="Graphic 1051">
              <a:extLst>
                <a:ext uri="{FF2B5EF4-FFF2-40B4-BE49-F238E27FC236}">
                  <a16:creationId xmlns:a16="http://schemas.microsoft.com/office/drawing/2014/main" id="{A280568B-8D19-8789-6C60-C7B8CD7B44FD}"/>
                </a:ext>
              </a:extLst>
            </p:cNvPr>
            <p:cNvGrpSpPr/>
            <p:nvPr/>
          </p:nvGrpSpPr>
          <p:grpSpPr>
            <a:xfrm>
              <a:off x="3244312" y="802804"/>
              <a:ext cx="46854" cy="22816"/>
              <a:chOff x="3244312" y="802804"/>
              <a:chExt cx="46854" cy="22816"/>
            </a:xfrm>
            <a:grpFill/>
          </p:grpSpPr>
          <p:sp>
            <p:nvSpPr>
              <p:cNvPr id="24" name="Freeform: Shape 1070">
                <a:extLst>
                  <a:ext uri="{FF2B5EF4-FFF2-40B4-BE49-F238E27FC236}">
                    <a16:creationId xmlns:a16="http://schemas.microsoft.com/office/drawing/2014/main" id="{79272DBC-4881-697E-CE85-CE30CCCA371C}"/>
                  </a:ext>
                </a:extLst>
              </p:cNvPr>
              <p:cNvSpPr/>
              <p:nvPr/>
            </p:nvSpPr>
            <p:spPr>
              <a:xfrm>
                <a:off x="3244312" y="802804"/>
                <a:ext cx="18366" cy="22685"/>
              </a:xfrm>
              <a:custGeom>
                <a:avLst/>
                <a:gdLst>
                  <a:gd name="connsiteX0" fmla="*/ 11168 w 18366"/>
                  <a:gd name="connsiteY0" fmla="*/ 22686 h 22685"/>
                  <a:gd name="connsiteX1" fmla="*/ 7155 w 18366"/>
                  <a:gd name="connsiteY1" fmla="*/ 22686 h 22685"/>
                  <a:gd name="connsiteX2" fmla="*/ 7198 w 18366"/>
                  <a:gd name="connsiteY2" fmla="*/ 3708 h 22685"/>
                  <a:gd name="connsiteX3" fmla="*/ 0 w 18366"/>
                  <a:gd name="connsiteY3" fmla="*/ 3708 h 22685"/>
                  <a:gd name="connsiteX4" fmla="*/ 0 w 18366"/>
                  <a:gd name="connsiteY4" fmla="*/ 0 h 22685"/>
                  <a:gd name="connsiteX5" fmla="*/ 18367 w 18366"/>
                  <a:gd name="connsiteY5" fmla="*/ 0 h 22685"/>
                  <a:gd name="connsiteX6" fmla="*/ 18367 w 18366"/>
                  <a:gd name="connsiteY6" fmla="*/ 3752 h 22685"/>
                  <a:gd name="connsiteX7" fmla="*/ 11168 w 18366"/>
                  <a:gd name="connsiteY7" fmla="*/ 3752 h 22685"/>
                  <a:gd name="connsiteX8" fmla="*/ 11125 w 18366"/>
                  <a:gd name="connsiteY8" fmla="*/ 22686 h 2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66" h="22685">
                    <a:moveTo>
                      <a:pt x="11168" y="22686"/>
                    </a:moveTo>
                    <a:lnTo>
                      <a:pt x="7155" y="22686"/>
                    </a:lnTo>
                    <a:cubicBezTo>
                      <a:pt x="7155" y="22686"/>
                      <a:pt x="7198" y="3708"/>
                      <a:pt x="7198" y="3708"/>
                    </a:cubicBezTo>
                    <a:lnTo>
                      <a:pt x="0" y="3708"/>
                    </a:lnTo>
                    <a:cubicBezTo>
                      <a:pt x="0" y="3708"/>
                      <a:pt x="0" y="0"/>
                      <a:pt x="0" y="0"/>
                    </a:cubicBezTo>
                    <a:lnTo>
                      <a:pt x="18367" y="0"/>
                    </a:lnTo>
                    <a:cubicBezTo>
                      <a:pt x="18367" y="0"/>
                      <a:pt x="18367" y="3752"/>
                      <a:pt x="18367" y="3752"/>
                    </a:cubicBezTo>
                    <a:lnTo>
                      <a:pt x="11168" y="3752"/>
                    </a:lnTo>
                    <a:cubicBezTo>
                      <a:pt x="11168" y="3752"/>
                      <a:pt x="11125" y="22686"/>
                      <a:pt x="11125" y="22686"/>
                    </a:cubicBezTo>
                    <a:close/>
                  </a:path>
                </a:pathLst>
              </a:custGeom>
              <a:grpFill/>
              <a:ln w="4363" cap="flat">
                <a:noFill/>
                <a:prstDash val="solid"/>
                <a:miter/>
              </a:ln>
            </p:spPr>
            <p:txBody>
              <a:bodyPr rtlCol="0" anchor="ctr"/>
              <a:lstStyle/>
              <a:p>
                <a:endParaRPr lang="en-US"/>
              </a:p>
            </p:txBody>
          </p:sp>
          <p:sp>
            <p:nvSpPr>
              <p:cNvPr id="25" name="Freeform: Shape 1071">
                <a:extLst>
                  <a:ext uri="{FF2B5EF4-FFF2-40B4-BE49-F238E27FC236}">
                    <a16:creationId xmlns:a16="http://schemas.microsoft.com/office/drawing/2014/main" id="{9D46983A-06CB-1AAA-D11E-F4C1AF41D557}"/>
                  </a:ext>
                </a:extLst>
              </p:cNvPr>
              <p:cNvSpPr/>
              <p:nvPr/>
            </p:nvSpPr>
            <p:spPr>
              <a:xfrm>
                <a:off x="3268829" y="802891"/>
                <a:ext cx="22336" cy="22729"/>
              </a:xfrm>
              <a:custGeom>
                <a:avLst/>
                <a:gdLst>
                  <a:gd name="connsiteX0" fmla="*/ 11168 w 22336"/>
                  <a:gd name="connsiteY0" fmla="*/ 17101 h 22729"/>
                  <a:gd name="connsiteX1" fmla="*/ 11037 w 22336"/>
                  <a:gd name="connsiteY1" fmla="*/ 17101 h 22729"/>
                  <a:gd name="connsiteX2" fmla="*/ 3970 w 22336"/>
                  <a:gd name="connsiteY2" fmla="*/ 6457 h 22729"/>
                  <a:gd name="connsiteX3" fmla="*/ 3970 w 22336"/>
                  <a:gd name="connsiteY3" fmla="*/ 22642 h 22729"/>
                  <a:gd name="connsiteX4" fmla="*/ 0 w 22336"/>
                  <a:gd name="connsiteY4" fmla="*/ 22642 h 22729"/>
                  <a:gd name="connsiteX5" fmla="*/ 0 w 22336"/>
                  <a:gd name="connsiteY5" fmla="*/ 0 h 22729"/>
                  <a:gd name="connsiteX6" fmla="*/ 4319 w 22336"/>
                  <a:gd name="connsiteY6" fmla="*/ 0 h 22729"/>
                  <a:gd name="connsiteX7" fmla="*/ 11168 w 22336"/>
                  <a:gd name="connsiteY7" fmla="*/ 10732 h 22729"/>
                  <a:gd name="connsiteX8" fmla="*/ 18105 w 22336"/>
                  <a:gd name="connsiteY8" fmla="*/ 44 h 22729"/>
                  <a:gd name="connsiteX9" fmla="*/ 22336 w 22336"/>
                  <a:gd name="connsiteY9" fmla="*/ 44 h 22729"/>
                  <a:gd name="connsiteX10" fmla="*/ 22293 w 22336"/>
                  <a:gd name="connsiteY10" fmla="*/ 22729 h 22729"/>
                  <a:gd name="connsiteX11" fmla="*/ 18323 w 22336"/>
                  <a:gd name="connsiteY11" fmla="*/ 22729 h 22729"/>
                  <a:gd name="connsiteX12" fmla="*/ 18323 w 22336"/>
                  <a:gd name="connsiteY12" fmla="*/ 6457 h 22729"/>
                  <a:gd name="connsiteX13" fmla="*/ 11125 w 22336"/>
                  <a:gd name="connsiteY13" fmla="*/ 17101 h 22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336" h="22729">
                    <a:moveTo>
                      <a:pt x="11168" y="17101"/>
                    </a:moveTo>
                    <a:lnTo>
                      <a:pt x="11037" y="17101"/>
                    </a:lnTo>
                    <a:cubicBezTo>
                      <a:pt x="11037" y="17101"/>
                      <a:pt x="3970" y="6457"/>
                      <a:pt x="3970" y="6457"/>
                    </a:cubicBezTo>
                    <a:lnTo>
                      <a:pt x="3970" y="22642"/>
                    </a:lnTo>
                    <a:cubicBezTo>
                      <a:pt x="3970" y="22642"/>
                      <a:pt x="0" y="22642"/>
                      <a:pt x="0" y="22642"/>
                    </a:cubicBezTo>
                    <a:lnTo>
                      <a:pt x="0" y="0"/>
                    </a:lnTo>
                    <a:cubicBezTo>
                      <a:pt x="0" y="0"/>
                      <a:pt x="4319" y="0"/>
                      <a:pt x="4319" y="0"/>
                    </a:cubicBezTo>
                    <a:lnTo>
                      <a:pt x="11168" y="10732"/>
                    </a:lnTo>
                    <a:lnTo>
                      <a:pt x="18105" y="44"/>
                    </a:lnTo>
                    <a:lnTo>
                      <a:pt x="22336" y="44"/>
                    </a:lnTo>
                    <a:cubicBezTo>
                      <a:pt x="22336" y="44"/>
                      <a:pt x="22293" y="22729"/>
                      <a:pt x="22293" y="22729"/>
                    </a:cubicBezTo>
                    <a:lnTo>
                      <a:pt x="18323" y="22729"/>
                    </a:lnTo>
                    <a:cubicBezTo>
                      <a:pt x="18323" y="22729"/>
                      <a:pt x="18323" y="6457"/>
                      <a:pt x="18323" y="6457"/>
                    </a:cubicBezTo>
                    <a:lnTo>
                      <a:pt x="11125" y="17101"/>
                    </a:lnTo>
                    <a:close/>
                  </a:path>
                </a:pathLst>
              </a:custGeom>
              <a:grpFill/>
              <a:ln w="4363" cap="flat">
                <a:noFill/>
                <a:prstDash val="solid"/>
                <a:miter/>
              </a:ln>
            </p:spPr>
            <p:txBody>
              <a:bodyPr rtlCol="0" anchor="ctr"/>
              <a:lstStyle/>
              <a:p>
                <a:endParaRPr lang="en-US"/>
              </a:p>
            </p:txBody>
          </p:sp>
        </p:grpSp>
      </p:grpSp>
      <p:pic>
        <p:nvPicPr>
          <p:cNvPr id="41" name="Graphic 40">
            <a:extLst>
              <a:ext uri="{FF2B5EF4-FFF2-40B4-BE49-F238E27FC236}">
                <a16:creationId xmlns:a16="http://schemas.microsoft.com/office/drawing/2014/main" id="{60D668DE-069C-0056-F98C-CD0B1F6D09FA}"/>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4720852" y="6118809"/>
            <a:ext cx="2747121" cy="117277"/>
          </a:xfrm>
          <a:prstGeom prst="rect">
            <a:avLst/>
          </a:prstGeom>
        </p:spPr>
      </p:pic>
      <p:pic>
        <p:nvPicPr>
          <p:cNvPr id="45" name="Graphic 44">
            <a:extLst>
              <a:ext uri="{FF2B5EF4-FFF2-40B4-BE49-F238E27FC236}">
                <a16:creationId xmlns:a16="http://schemas.microsoft.com/office/drawing/2014/main" id="{E3F63A01-75F6-CF4D-8EA1-4C182D6FEB17}"/>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006387" y="451750"/>
            <a:ext cx="1574596" cy="430886"/>
          </a:xfrm>
          <a:prstGeom prst="rect">
            <a:avLst/>
          </a:prstGeom>
        </p:spPr>
      </p:pic>
    </p:spTree>
    <p:extLst>
      <p:ext uri="{BB962C8B-B14F-4D97-AF65-F5344CB8AC3E}">
        <p14:creationId xmlns:p14="http://schemas.microsoft.com/office/powerpoint/2010/main" val="1368837045"/>
      </p:ext>
    </p:extLst>
  </p:cSld>
  <p:clrMapOvr>
    <a:masterClrMapping/>
  </p:clrMapOvr>
  <p:transition>
    <p:fade/>
  </p:transition>
  <p:hf sldNum="0" hdr="0" ftr="0" dt="0"/>
  <p:extLst>
    <p:ext uri="{DCECCB84-F9BA-43D5-87BE-67443E8EF086}">
      <p15:sldGuideLst xmlns:p15="http://schemas.microsoft.com/office/powerpoint/2012/main">
        <p15:guide id="1" pos="641">
          <p15:clr>
            <a:srgbClr val="FBAE40"/>
          </p15:clr>
        </p15:guide>
        <p15:guide id="2" orient="horz" pos="3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tandard Title and Bullets">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460552"/>
            <a:ext cx="11022371" cy="914400"/>
          </a:xfrm>
        </p:spPr>
        <p:txBody>
          <a:bodyPr/>
          <a:lstStyle>
            <a:lvl1pPr>
              <a:lnSpc>
                <a:spcPct val="100000"/>
              </a:lnSpc>
              <a:defRPr>
                <a:solidFill>
                  <a:schemeClr val="tx1"/>
                </a:solidFill>
              </a:defRPr>
            </a:lvl1pPr>
          </a:lstStyle>
          <a:p>
            <a:r>
              <a:rPr lang="en-US"/>
              <a:t>Click to edit Master title style</a:t>
            </a:r>
          </a:p>
        </p:txBody>
      </p:sp>
      <p:sp>
        <p:nvSpPr>
          <p:cNvPr id="6" name="Bullet text"/>
          <p:cNvSpPr>
            <a:spLocks noGrp="1" noChangeArrowheads="1"/>
          </p:cNvSpPr>
          <p:nvPr>
            <p:ph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4pPr>
              <a:buClr>
                <a:schemeClr val="bg1">
                  <a:lumMod val="50000"/>
                </a:schemeClr>
              </a:buClr>
              <a:defRPr>
                <a:latin typeface="Arial" panose="020B0604020202020204" pitchFamily="34" charset="0"/>
                <a:cs typeface="Arial" panose="020B0604020202020204" pitchFamily="34" charset="0"/>
              </a:defRPr>
            </a:lvl4pPr>
            <a:lvl5pPr>
              <a:buClr>
                <a:schemeClr val="bg1">
                  <a:lumMod val="50000"/>
                </a:schemeClr>
              </a:buCl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hidden="1">
            <a:extLst>
              <a:ext uri="{FF2B5EF4-FFF2-40B4-BE49-F238E27FC236}">
                <a16:creationId xmlns:a16="http://schemas.microsoft.com/office/drawing/2014/main" id="{832462C2-AA1B-AB36-C4C8-0B8AFCE77F46}"/>
              </a:ext>
            </a:extLst>
          </p:cNvPr>
          <p:cNvSpPr>
            <a:spLocks noGrp="1"/>
          </p:cNvSpPr>
          <p:nvPr>
            <p:ph type="dt" sz="half" idx="12"/>
          </p:nvPr>
        </p:nvSpPr>
        <p:spPr/>
        <p:txBody>
          <a:bodyPr/>
          <a:lstStyle/>
          <a:p>
            <a:fld id="{191574F7-470E-4A0B-8933-A424B340B5FB}" type="datetimeFigureOut">
              <a:rPr lang="x-none" smtClean="0"/>
              <a:t>06/08/2024</a:t>
            </a:fld>
            <a:endParaRPr lang="x-none"/>
          </a:p>
        </p:txBody>
      </p:sp>
      <p:pic>
        <p:nvPicPr>
          <p:cNvPr id="3" name="Graphic 2">
            <a:extLst>
              <a:ext uri="{FF2B5EF4-FFF2-40B4-BE49-F238E27FC236}">
                <a16:creationId xmlns:a16="http://schemas.microsoft.com/office/drawing/2014/main" id="{4BE3227B-7771-966A-F072-075FF1E7A4BD}"/>
              </a:ext>
            </a:extLst>
          </p:cNvPr>
          <p:cNvPicPr>
            <a:picLocks noChangeAspect="1"/>
          </p:cNvPicPr>
          <p:nvPr/>
        </p:nvPicPr>
        <p:blipFill>
          <a:blip r:embed="rId2">
            <a:extLst>
              <a:ext uri="{96DAC541-7B7A-43D3-8B79-37D633B846F1}">
                <asvg:svgBlip xmlns:asvg="http://schemas.microsoft.com/office/drawing/2016/SVG/main" r:embed="rId3"/>
              </a:ext>
            </a:extLst>
          </a:blip>
          <a:srcRect t="56097" r="28855"/>
          <a:stretch>
            <a:fillRect/>
          </a:stretch>
        </p:blipFill>
        <p:spPr>
          <a:xfrm>
            <a:off x="9703642" y="1"/>
            <a:ext cx="2485183" cy="1508851"/>
          </a:xfrm>
          <a:custGeom>
            <a:avLst/>
            <a:gdLst>
              <a:gd name="connsiteX0" fmla="*/ 0 w 2485183"/>
              <a:gd name="connsiteY0" fmla="*/ 0 h 1508851"/>
              <a:gd name="connsiteX1" fmla="*/ 2485183 w 2485183"/>
              <a:gd name="connsiteY1" fmla="*/ 0 h 1508851"/>
              <a:gd name="connsiteX2" fmla="*/ 2485183 w 2485183"/>
              <a:gd name="connsiteY2" fmla="*/ 1508851 h 1508851"/>
              <a:gd name="connsiteX3" fmla="*/ 0 w 2485183"/>
              <a:gd name="connsiteY3" fmla="*/ 1508851 h 1508851"/>
            </a:gdLst>
            <a:ahLst/>
            <a:cxnLst>
              <a:cxn ang="0">
                <a:pos x="connsiteX0" y="connsiteY0"/>
              </a:cxn>
              <a:cxn ang="0">
                <a:pos x="connsiteX1" y="connsiteY1"/>
              </a:cxn>
              <a:cxn ang="0">
                <a:pos x="connsiteX2" y="connsiteY2"/>
              </a:cxn>
              <a:cxn ang="0">
                <a:pos x="connsiteX3" y="connsiteY3"/>
              </a:cxn>
            </a:cxnLst>
            <a:rect l="l" t="t" r="r" b="b"/>
            <a:pathLst>
              <a:path w="2485183" h="1508851">
                <a:moveTo>
                  <a:pt x="0" y="0"/>
                </a:moveTo>
                <a:lnTo>
                  <a:pt x="2485183" y="0"/>
                </a:lnTo>
                <a:lnTo>
                  <a:pt x="2485183" y="1508851"/>
                </a:lnTo>
                <a:lnTo>
                  <a:pt x="0" y="1508851"/>
                </a:lnTo>
                <a:close/>
              </a:path>
            </a:pathLst>
          </a:custGeom>
        </p:spPr>
      </p:pic>
      <p:pic>
        <p:nvPicPr>
          <p:cNvPr id="7" name="Graphic 6">
            <a:extLst>
              <a:ext uri="{FF2B5EF4-FFF2-40B4-BE49-F238E27FC236}">
                <a16:creationId xmlns:a16="http://schemas.microsoft.com/office/drawing/2014/main" id="{8BE13C5C-323C-8B98-2B79-E24D0C8CC83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334" y="6559936"/>
            <a:ext cx="1005840" cy="213102"/>
          </a:xfrm>
          <a:prstGeom prst="rect">
            <a:avLst/>
          </a:prstGeom>
        </p:spPr>
      </p:pic>
    </p:spTree>
    <p:extLst>
      <p:ext uri="{BB962C8B-B14F-4D97-AF65-F5344CB8AC3E}">
        <p14:creationId xmlns:p14="http://schemas.microsoft.com/office/powerpoint/2010/main" val="3121362949"/>
      </p:ext>
    </p:extLst>
  </p:cSld>
  <p:clrMapOvr>
    <a:masterClrMapping/>
  </p:clrMapOvr>
  <p:transition>
    <p:fade/>
  </p:transition>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Standard Title and Bullets">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653FBD9-4E98-2601-B7F1-053E48B3CA5C}"/>
              </a:ext>
            </a:extLst>
          </p:cNvPr>
          <p:cNvSpPr/>
          <p:nvPr userDrawn="1"/>
        </p:nvSpPr>
        <p:spPr bwMode="auto">
          <a:xfrm>
            <a:off x="-1" y="1"/>
            <a:ext cx="12188825" cy="6845666"/>
          </a:xfrm>
          <a:prstGeom prst="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mn-lt"/>
            </a:endParaRPr>
          </a:p>
        </p:txBody>
      </p:sp>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460552"/>
            <a:ext cx="11022371" cy="914400"/>
          </a:xfrm>
        </p:spPr>
        <p:txBody>
          <a:bodyPr/>
          <a:lstStyle>
            <a:lvl1pPr>
              <a:lnSpc>
                <a:spcPct val="100000"/>
              </a:lnSpc>
              <a:defRPr>
                <a:solidFill>
                  <a:schemeClr val="tx1"/>
                </a:solidFill>
              </a:defRPr>
            </a:lvl1pPr>
          </a:lstStyle>
          <a:p>
            <a:r>
              <a:rPr lang="en-US"/>
              <a:t>Click to edit Master title style</a:t>
            </a:r>
          </a:p>
        </p:txBody>
      </p:sp>
      <p:sp>
        <p:nvSpPr>
          <p:cNvPr id="2" name="Date Placeholder 1" hidden="1">
            <a:extLst>
              <a:ext uri="{FF2B5EF4-FFF2-40B4-BE49-F238E27FC236}">
                <a16:creationId xmlns:a16="http://schemas.microsoft.com/office/drawing/2014/main" id="{832462C2-AA1B-AB36-C4C8-0B8AFCE77F46}"/>
              </a:ext>
            </a:extLst>
          </p:cNvPr>
          <p:cNvSpPr>
            <a:spLocks noGrp="1"/>
          </p:cNvSpPr>
          <p:nvPr>
            <p:ph type="dt" sz="half" idx="12"/>
          </p:nvPr>
        </p:nvSpPr>
        <p:spPr/>
        <p:txBody>
          <a:bodyPr/>
          <a:lstStyle/>
          <a:p>
            <a:fld id="{285138E8-3F3E-4DC5-A5FA-50868B94627A}" type="datetimeFigureOut">
              <a:rPr lang="en-US" smtClean="0"/>
              <a:t>8/6/2024</a:t>
            </a:fld>
            <a:endParaRPr lang="en-US"/>
          </a:p>
        </p:txBody>
      </p:sp>
      <p:pic>
        <p:nvPicPr>
          <p:cNvPr id="3" name="Graphic 2">
            <a:extLst>
              <a:ext uri="{FF2B5EF4-FFF2-40B4-BE49-F238E27FC236}">
                <a16:creationId xmlns:a16="http://schemas.microsoft.com/office/drawing/2014/main" id="{ED1F5E1D-D5C2-195B-C61C-B68E38B55F0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0923" y="6325052"/>
            <a:ext cx="1005840" cy="213102"/>
          </a:xfrm>
          <a:prstGeom prst="rect">
            <a:avLst/>
          </a:prstGeom>
        </p:spPr>
      </p:pic>
    </p:spTree>
    <p:extLst>
      <p:ext uri="{BB962C8B-B14F-4D97-AF65-F5344CB8AC3E}">
        <p14:creationId xmlns:p14="http://schemas.microsoft.com/office/powerpoint/2010/main" val="2402020934"/>
      </p:ext>
    </p:extLst>
  </p:cSld>
  <p:clrMapOvr>
    <a:masterClrMapping/>
  </p:clrMapOvr>
  <p:transition>
    <p:fade/>
  </p:transition>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Standard Title and Bullets">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653FBD9-4E98-2601-B7F1-053E48B3CA5C}"/>
              </a:ext>
            </a:extLst>
          </p:cNvPr>
          <p:cNvSpPr/>
          <p:nvPr userDrawn="1"/>
        </p:nvSpPr>
        <p:spPr bwMode="auto">
          <a:xfrm>
            <a:off x="0" y="0"/>
            <a:ext cx="12227487" cy="6858000"/>
          </a:xfrm>
          <a:prstGeom prst="rect">
            <a:avLst/>
          </a:prstGeom>
          <a:solidFill>
            <a:schemeClr val="bg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mn-lt"/>
            </a:endParaRPr>
          </a:p>
        </p:txBody>
      </p:sp>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460552"/>
            <a:ext cx="11022371" cy="914400"/>
          </a:xfrm>
        </p:spPr>
        <p:txBody>
          <a:bodyPr/>
          <a:lstStyle>
            <a:lvl1pPr>
              <a:lnSpc>
                <a:spcPct val="100000"/>
              </a:lnSpc>
              <a:defRPr>
                <a:solidFill>
                  <a:schemeClr val="tx1"/>
                </a:solidFill>
              </a:defRPr>
            </a:lvl1pPr>
          </a:lstStyle>
          <a:p>
            <a:r>
              <a:rPr lang="en-US"/>
              <a:t>Click to edit Master title style</a:t>
            </a:r>
          </a:p>
        </p:txBody>
      </p:sp>
      <p:sp>
        <p:nvSpPr>
          <p:cNvPr id="2" name="Date Placeholder 1" hidden="1">
            <a:extLst>
              <a:ext uri="{FF2B5EF4-FFF2-40B4-BE49-F238E27FC236}">
                <a16:creationId xmlns:a16="http://schemas.microsoft.com/office/drawing/2014/main" id="{832462C2-AA1B-AB36-C4C8-0B8AFCE77F46}"/>
              </a:ext>
            </a:extLst>
          </p:cNvPr>
          <p:cNvSpPr>
            <a:spLocks noGrp="1"/>
          </p:cNvSpPr>
          <p:nvPr>
            <p:ph type="dt" sz="half" idx="12"/>
          </p:nvPr>
        </p:nvSpPr>
        <p:spPr/>
        <p:txBody>
          <a:bodyPr/>
          <a:lstStyle/>
          <a:p>
            <a:fld id="{285138E8-3F3E-4DC5-A5FA-50868B94627A}" type="datetimeFigureOut">
              <a:rPr lang="en-US" smtClean="0"/>
              <a:t>8/6/2024</a:t>
            </a:fld>
            <a:endParaRPr lang="en-US"/>
          </a:p>
        </p:txBody>
      </p:sp>
      <p:pic>
        <p:nvPicPr>
          <p:cNvPr id="3" name="Graphic 2">
            <a:extLst>
              <a:ext uri="{FF2B5EF4-FFF2-40B4-BE49-F238E27FC236}">
                <a16:creationId xmlns:a16="http://schemas.microsoft.com/office/drawing/2014/main" id="{ED1F5E1D-D5C2-195B-C61C-B68E38B55F0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0923" y="6325052"/>
            <a:ext cx="1005840" cy="213102"/>
          </a:xfrm>
          <a:prstGeom prst="rect">
            <a:avLst/>
          </a:prstGeom>
        </p:spPr>
      </p:pic>
      <p:pic>
        <p:nvPicPr>
          <p:cNvPr id="7" name="Graphic 5">
            <a:extLst>
              <a:ext uri="{FF2B5EF4-FFF2-40B4-BE49-F238E27FC236}">
                <a16:creationId xmlns:a16="http://schemas.microsoft.com/office/drawing/2014/main" id="{E8C4CDB0-62AD-EA64-F88F-E0387C797BC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flipH="1" flipV="1">
            <a:off x="6900518" y="-1383303"/>
            <a:ext cx="7127213" cy="2908231"/>
          </a:xfrm>
          <a:prstGeom prst="rect">
            <a:avLst/>
          </a:prstGeom>
        </p:spPr>
      </p:pic>
      <p:pic>
        <p:nvPicPr>
          <p:cNvPr id="8" name="Graphic 7">
            <a:extLst>
              <a:ext uri="{FF2B5EF4-FFF2-40B4-BE49-F238E27FC236}">
                <a16:creationId xmlns:a16="http://schemas.microsoft.com/office/drawing/2014/main" id="{BD1BA52C-F74C-6788-BECE-4005B27007A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11826856" flipH="1" flipV="1">
            <a:off x="-970945" y="5769034"/>
            <a:ext cx="7127213" cy="2908231"/>
          </a:xfrm>
          <a:prstGeom prst="rect">
            <a:avLst/>
          </a:prstGeom>
        </p:spPr>
      </p:pic>
    </p:spTree>
    <p:extLst>
      <p:ext uri="{BB962C8B-B14F-4D97-AF65-F5344CB8AC3E}">
        <p14:creationId xmlns:p14="http://schemas.microsoft.com/office/powerpoint/2010/main" val="3171915815"/>
      </p:ext>
    </p:extLst>
  </p:cSld>
  <p:clrMapOvr>
    <a:masterClrMapping/>
  </p:clrMapOvr>
  <p:transition>
    <p:fade/>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opic slide 2">
    <p:bg>
      <p:bgPr>
        <a:solidFill>
          <a:srgbClr val="F2F2F2"/>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FA9D6424-06B4-A020-3088-A7CC15DBFD5E}"/>
              </a:ext>
            </a:extLst>
          </p:cNvPr>
          <p:cNvSpPr/>
          <p:nvPr/>
        </p:nvSpPr>
        <p:spPr bwMode="auto">
          <a:xfrm>
            <a:off x="3870187" y="511851"/>
            <a:ext cx="5203161" cy="5203161"/>
          </a:xfrm>
          <a:prstGeom prst="ellipse">
            <a:avLst/>
          </a:prstGeom>
          <a:noFill/>
          <a:ln w="762000" algn="ctr">
            <a:solidFill>
              <a:schemeClr val="bg1">
                <a:alpha val="50000"/>
              </a:schemeClr>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lnSpc>
                <a:spcPct val="80000"/>
              </a:lnSpc>
              <a:spcBef>
                <a:spcPts val="1200"/>
              </a:spcBef>
              <a:spcAft>
                <a:spcPts val="0"/>
              </a:spcAft>
              <a:buSzPct val="115000"/>
            </a:pPr>
            <a:endParaRPr lang="en-US" sz="2400" err="1">
              <a:latin typeface="+mn-lt"/>
            </a:endParaRPr>
          </a:p>
        </p:txBody>
      </p:sp>
      <p:pic>
        <p:nvPicPr>
          <p:cNvPr id="7" name="Graphic 6">
            <a:extLst>
              <a:ext uri="{FF2B5EF4-FFF2-40B4-BE49-F238E27FC236}">
                <a16:creationId xmlns:a16="http://schemas.microsoft.com/office/drawing/2014/main" id="{0203D7A2-852D-147C-4378-815A942A9E5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849123" y="1583979"/>
            <a:ext cx="3693740" cy="3634162"/>
          </a:xfrm>
          <a:prstGeom prst="rect">
            <a:avLst/>
          </a:prstGeom>
        </p:spPr>
      </p:pic>
      <p:sp>
        <p:nvSpPr>
          <p:cNvPr id="2" name="Oval 1">
            <a:extLst>
              <a:ext uri="{FF2B5EF4-FFF2-40B4-BE49-F238E27FC236}">
                <a16:creationId xmlns:a16="http://schemas.microsoft.com/office/drawing/2014/main" id="{56D5F6A5-121D-A3E8-4674-1E6BF464D32F}"/>
              </a:ext>
            </a:extLst>
          </p:cNvPr>
          <p:cNvSpPr/>
          <p:nvPr/>
        </p:nvSpPr>
        <p:spPr bwMode="auto">
          <a:xfrm>
            <a:off x="891251" y="804099"/>
            <a:ext cx="5203161" cy="5203161"/>
          </a:xfrm>
          <a:prstGeom prst="ellipse">
            <a:avLst/>
          </a:prstGeom>
          <a:noFill/>
          <a:ln w="762000" algn="ctr">
            <a:solidFill>
              <a:schemeClr val="bg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sp>
        <p:nvSpPr>
          <p:cNvPr id="5" name="Footer Placeholder 4" hidden="1">
            <a:extLst>
              <a:ext uri="{FF2B5EF4-FFF2-40B4-BE49-F238E27FC236}">
                <a16:creationId xmlns:a16="http://schemas.microsoft.com/office/drawing/2014/main" id="{07D8B0E5-E8F6-2449-D847-95AF01DDB7BA}"/>
              </a:ext>
            </a:extLst>
          </p:cNvPr>
          <p:cNvSpPr>
            <a:spLocks noGrp="1"/>
          </p:cNvSpPr>
          <p:nvPr>
            <p:ph type="ftr" sz="quarter" idx="17"/>
          </p:nvPr>
        </p:nvSpPr>
        <p:spPr/>
        <p:txBody>
          <a:bodyPr/>
          <a:lstStyle/>
          <a:p>
            <a:endParaRPr lang="en-US"/>
          </a:p>
        </p:txBody>
      </p:sp>
      <p:sp>
        <p:nvSpPr>
          <p:cNvPr id="11" name="Footer_page number">
            <a:extLst>
              <a:ext uri="{FF2B5EF4-FFF2-40B4-BE49-F238E27FC236}">
                <a16:creationId xmlns:a16="http://schemas.microsoft.com/office/drawing/2014/main" id="{DBFB5F3E-2E09-088A-126E-6C4925A1C28D}"/>
              </a:ext>
            </a:extLst>
          </p:cNvPr>
          <p:cNvSpPr txBox="1">
            <a:spLocks/>
          </p:cNvSpPr>
          <p:nvPr/>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a:solidFill>
                <a:schemeClr val="tx1"/>
              </a:solidFill>
              <a:latin typeface="+mn-lt"/>
              <a:ea typeface="+mn-ea"/>
              <a:cs typeface="+mn-cs"/>
            </a:endParaRPr>
          </a:p>
        </p:txBody>
      </p:sp>
      <p:sp>
        <p:nvSpPr>
          <p:cNvPr id="12" name="Footer_copyright">
            <a:extLst>
              <a:ext uri="{FF2B5EF4-FFF2-40B4-BE49-F238E27FC236}">
                <a16:creationId xmlns:a16="http://schemas.microsoft.com/office/drawing/2014/main" id="{F72BA0C1-DD17-DAC6-0038-7E76EA805F68}"/>
              </a:ext>
            </a:extLst>
          </p:cNvPr>
          <p:cNvSpPr txBox="1">
            <a:spLocks/>
          </p:cNvSpPr>
          <p:nvPr/>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a:solidFill>
                  <a:schemeClr val="accent2"/>
                </a:solidFill>
              </a:rPr>
              <a:t>©2024 Check Point Software Technologies</a:t>
            </a:r>
            <a:r>
              <a:rPr lang="en-US" sz="900" kern="0" baseline="0">
                <a:solidFill>
                  <a:schemeClr val="accent2"/>
                </a:solidFill>
              </a:rPr>
              <a:t> </a:t>
            </a:r>
            <a:r>
              <a:rPr lang="en-US" sz="900" kern="0">
                <a:solidFill>
                  <a:schemeClr val="accent2"/>
                </a:solidFill>
              </a:rPr>
              <a:t>Ltd. </a:t>
            </a:r>
          </a:p>
        </p:txBody>
      </p:sp>
      <p:sp>
        <p:nvSpPr>
          <p:cNvPr id="6" name="Rectangle 5">
            <a:extLst>
              <a:ext uri="{FF2B5EF4-FFF2-40B4-BE49-F238E27FC236}">
                <a16:creationId xmlns:a16="http://schemas.microsoft.com/office/drawing/2014/main" id="{09FB5881-7CA9-C17C-CDA5-75EE97C9E8B9}"/>
              </a:ext>
            </a:extLst>
          </p:cNvPr>
          <p:cNvSpPr/>
          <p:nvPr/>
        </p:nvSpPr>
        <p:spPr bwMode="auto">
          <a:xfrm>
            <a:off x="1406325" y="35"/>
            <a:ext cx="1380392" cy="145038"/>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sp>
        <p:nvSpPr>
          <p:cNvPr id="3" name="Date Placeholder 2" hidden="1">
            <a:extLst>
              <a:ext uri="{FF2B5EF4-FFF2-40B4-BE49-F238E27FC236}">
                <a16:creationId xmlns:a16="http://schemas.microsoft.com/office/drawing/2014/main" id="{BA68DA73-FBC9-34EA-57C5-F6A4CA78097C}"/>
              </a:ext>
            </a:extLst>
          </p:cNvPr>
          <p:cNvSpPr>
            <a:spLocks noGrp="1"/>
          </p:cNvSpPr>
          <p:nvPr>
            <p:ph type="dt" sz="half" idx="18"/>
          </p:nvPr>
        </p:nvSpPr>
        <p:spPr/>
        <p:txBody>
          <a:bodyPr/>
          <a:lstStyle/>
          <a:p>
            <a:fld id="{285138E8-3F3E-4DC5-A5FA-50868B94627A}" type="datetimeFigureOut">
              <a:rPr lang="en-US" smtClean="0"/>
              <a:t>8/6/2024</a:t>
            </a:fld>
            <a:endParaRPr lang="en-US"/>
          </a:p>
        </p:txBody>
      </p:sp>
      <p:pic>
        <p:nvPicPr>
          <p:cNvPr id="8" name="Graphic 7">
            <a:extLst>
              <a:ext uri="{FF2B5EF4-FFF2-40B4-BE49-F238E27FC236}">
                <a16:creationId xmlns:a16="http://schemas.microsoft.com/office/drawing/2014/main" id="{5A77D65B-2531-22C9-B7D8-8C4642D9376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9601" y="6552096"/>
            <a:ext cx="1005840" cy="213102"/>
          </a:xfrm>
          <a:prstGeom prst="rect">
            <a:avLst/>
          </a:prstGeom>
        </p:spPr>
      </p:pic>
      <p:sp>
        <p:nvSpPr>
          <p:cNvPr id="9" name="Section title">
            <a:extLst>
              <a:ext uri="{FF2B5EF4-FFF2-40B4-BE49-F238E27FC236}">
                <a16:creationId xmlns:a16="http://schemas.microsoft.com/office/drawing/2014/main" id="{91A4C1DC-8C81-0C32-EC8D-E2F77FBF1F04}"/>
              </a:ext>
            </a:extLst>
          </p:cNvPr>
          <p:cNvSpPr>
            <a:spLocks noGrp="1"/>
          </p:cNvSpPr>
          <p:nvPr>
            <p:ph type="body" sz="quarter" idx="13" hasCustomPrompt="1"/>
          </p:nvPr>
        </p:nvSpPr>
        <p:spPr bwMode="white">
          <a:xfrm>
            <a:off x="1297900" y="2544046"/>
            <a:ext cx="6135049" cy="1138773"/>
          </a:xfrm>
          <a:prstGeom prst="rect">
            <a:avLst/>
          </a:prstGeom>
        </p:spPr>
        <p:txBody>
          <a:bodyPr wrap="square" anchor="t" anchorCtr="0">
            <a:spAutoFit/>
          </a:bodyPr>
          <a:lstStyle>
            <a:lvl1pPr marL="0" indent="0" algn="l" rtl="0" eaLnBrk="1" fontAlgn="base" hangingPunct="1">
              <a:lnSpc>
                <a:spcPct val="85000"/>
              </a:lnSpc>
              <a:spcBef>
                <a:spcPts val="0"/>
              </a:spcBef>
              <a:spcAft>
                <a:spcPts val="0"/>
              </a:spcAft>
              <a:buSzPts val="1400"/>
              <a:buNone/>
              <a:defRPr lang="en-US" sz="4000" b="1" i="0" u="none" strike="noStrike" cap="none" baseline="0" dirty="0" smtClean="0">
                <a:solidFill>
                  <a:schemeClr val="tx1"/>
                </a:solidFill>
                <a:latin typeface="Arial" panose="020B0604020202020204" pitchFamily="34" charset="0"/>
                <a:ea typeface="Arial" panose="020B0604020202020204" pitchFamily="34" charset="0"/>
                <a:cs typeface="Arial" panose="020B0604020202020204" pitchFamily="34" charset="0"/>
                <a:sym typeface="Arial"/>
              </a:defRPr>
            </a:lvl1pPr>
            <a:lvl5pPr marL="1371360" indent="0">
              <a:buNone/>
              <a:defRPr/>
            </a:lvl5pPr>
          </a:lstStyle>
          <a:p>
            <a:pPr lvl="0"/>
            <a:r>
              <a:rPr lang="en-US"/>
              <a:t>Click to edit </a:t>
            </a:r>
            <a:br>
              <a:rPr lang="en-US"/>
            </a:br>
            <a:r>
              <a:rPr lang="en-US"/>
              <a:t>section topic</a:t>
            </a:r>
          </a:p>
        </p:txBody>
      </p:sp>
      <p:sp>
        <p:nvSpPr>
          <p:cNvPr id="10" name="Text Placeholder 7">
            <a:extLst>
              <a:ext uri="{FF2B5EF4-FFF2-40B4-BE49-F238E27FC236}">
                <a16:creationId xmlns:a16="http://schemas.microsoft.com/office/drawing/2014/main" id="{524A7DF3-B39F-D18C-E068-73136E9747EE}"/>
              </a:ext>
            </a:extLst>
          </p:cNvPr>
          <p:cNvSpPr>
            <a:spLocks noGrp="1"/>
          </p:cNvSpPr>
          <p:nvPr>
            <p:ph type="body" sz="quarter" idx="19" hasCustomPrompt="1"/>
          </p:nvPr>
        </p:nvSpPr>
        <p:spPr>
          <a:xfrm>
            <a:off x="1" y="3820040"/>
            <a:ext cx="7432948" cy="535531"/>
          </a:xfrm>
          <a:solidFill>
            <a:schemeClr val="tx2"/>
          </a:solidFill>
        </p:spPr>
        <p:txBody>
          <a:bodyPr wrap="square" tIns="91440" bIns="91440">
            <a:spAutoFit/>
          </a:bodyPr>
          <a:lstStyle>
            <a:lvl1pPr marL="1319213" indent="0">
              <a:buNone/>
              <a:defRPr>
                <a:solidFill>
                  <a:schemeClr val="bg1"/>
                </a:solidFill>
              </a:defRPr>
            </a:lvl1pPr>
            <a:lvl2pPr marL="347472" indent="0">
              <a:buNone/>
              <a:defRPr>
                <a:solidFill>
                  <a:schemeClr val="bg1"/>
                </a:solidFill>
              </a:defRPr>
            </a:lvl2pPr>
            <a:lvl3pPr marL="658368" indent="0">
              <a:buNone/>
              <a:defRPr>
                <a:solidFill>
                  <a:schemeClr val="bg1"/>
                </a:solidFill>
              </a:defRPr>
            </a:lvl3pPr>
            <a:lvl4pPr marL="941832" indent="0">
              <a:buNone/>
              <a:defRPr>
                <a:solidFill>
                  <a:schemeClr val="bg1"/>
                </a:solidFill>
              </a:defRPr>
            </a:lvl4pPr>
            <a:lvl5pPr marL="1234440" indent="0">
              <a:buNone/>
              <a:defRPr>
                <a:solidFill>
                  <a:schemeClr val="bg1"/>
                </a:solidFill>
              </a:defRPr>
            </a:lvl5pPr>
          </a:lstStyle>
          <a:p>
            <a:pPr lvl="0"/>
            <a:r>
              <a:rPr lang="en-US"/>
              <a:t>Click to edit Subtitle</a:t>
            </a:r>
          </a:p>
        </p:txBody>
      </p:sp>
      <p:sp>
        <p:nvSpPr>
          <p:cNvPr id="15" name="Freeform: Shape 14">
            <a:extLst>
              <a:ext uri="{FF2B5EF4-FFF2-40B4-BE49-F238E27FC236}">
                <a16:creationId xmlns:a16="http://schemas.microsoft.com/office/drawing/2014/main" id="{BE235526-1D74-DD91-B107-AB9D9CE8F047}"/>
              </a:ext>
            </a:extLst>
          </p:cNvPr>
          <p:cNvSpPr/>
          <p:nvPr/>
        </p:nvSpPr>
        <p:spPr bwMode="auto">
          <a:xfrm>
            <a:off x="9204326" y="416560"/>
            <a:ext cx="2984499" cy="5969000"/>
          </a:xfrm>
          <a:custGeom>
            <a:avLst/>
            <a:gdLst>
              <a:gd name="connsiteX0" fmla="*/ 2601580 w 2601580"/>
              <a:gd name="connsiteY0" fmla="*/ 0 h 5203162"/>
              <a:gd name="connsiteX1" fmla="*/ 2601580 w 2601580"/>
              <a:gd name="connsiteY1" fmla="*/ 5203162 h 5203162"/>
              <a:gd name="connsiteX2" fmla="*/ 2335585 w 2601580"/>
              <a:gd name="connsiteY2" fmla="*/ 5189731 h 5203162"/>
              <a:gd name="connsiteX3" fmla="*/ 0 w 2601580"/>
              <a:gd name="connsiteY3" fmla="*/ 2601581 h 5203162"/>
              <a:gd name="connsiteX4" fmla="*/ 2335585 w 2601580"/>
              <a:gd name="connsiteY4" fmla="*/ 13432 h 5203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1580" h="5203162">
                <a:moveTo>
                  <a:pt x="2601580" y="0"/>
                </a:moveTo>
                <a:lnTo>
                  <a:pt x="2601580" y="5203162"/>
                </a:lnTo>
                <a:lnTo>
                  <a:pt x="2335585" y="5189731"/>
                </a:lnTo>
                <a:cubicBezTo>
                  <a:pt x="1023721" y="5056504"/>
                  <a:pt x="0" y="3948594"/>
                  <a:pt x="0" y="2601581"/>
                </a:cubicBezTo>
                <a:cubicBezTo>
                  <a:pt x="0" y="1254568"/>
                  <a:pt x="1023721" y="146659"/>
                  <a:pt x="2335585" y="13432"/>
                </a:cubicBezTo>
                <a:close/>
              </a:path>
            </a:pathLst>
          </a:custGeom>
          <a:solidFill>
            <a:schemeClr val="tx2"/>
          </a:solidFill>
          <a:ln w="7620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lnSpc>
                <a:spcPct val="80000"/>
              </a:lnSpc>
              <a:spcBef>
                <a:spcPts val="1200"/>
              </a:spcBef>
              <a:spcAft>
                <a:spcPts val="0"/>
              </a:spcAft>
              <a:buSzPct val="115000"/>
            </a:pPr>
            <a:endParaRPr lang="en-US" sz="2400" err="1">
              <a:latin typeface="+mn-lt"/>
            </a:endParaRPr>
          </a:p>
        </p:txBody>
      </p:sp>
    </p:spTree>
    <p:extLst>
      <p:ext uri="{BB962C8B-B14F-4D97-AF65-F5344CB8AC3E}">
        <p14:creationId xmlns:p14="http://schemas.microsoft.com/office/powerpoint/2010/main" val="3187346802"/>
      </p:ext>
    </p:extLst>
  </p:cSld>
  <p:clrMapOvr>
    <a:masterClrMapping/>
  </p:clrMapOvr>
  <p:transition>
    <p:fade/>
  </p:transition>
  <p:hf sldNum="0" hdr="0" ftr="0" dt="0"/>
  <p:extLst>
    <p:ext uri="{DCECCB84-F9BA-43D5-87BE-67443E8EF086}">
      <p15:sldGuideLst xmlns:p15="http://schemas.microsoft.com/office/powerpoint/2012/main">
        <p15:guide id="1" pos="88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3" name="Date Placeholder 2" hidden="1">
            <a:extLst>
              <a:ext uri="{FF2B5EF4-FFF2-40B4-BE49-F238E27FC236}">
                <a16:creationId xmlns:a16="http://schemas.microsoft.com/office/drawing/2014/main" id="{FCC76640-7DB5-8E13-405D-EA98D9819CE5}"/>
              </a:ext>
            </a:extLst>
          </p:cNvPr>
          <p:cNvSpPr>
            <a:spLocks noGrp="1"/>
          </p:cNvSpPr>
          <p:nvPr>
            <p:ph type="dt" sz="half" idx="12"/>
          </p:nvPr>
        </p:nvSpPr>
        <p:spPr/>
        <p:txBody>
          <a:bodyPr/>
          <a:lstStyle/>
          <a:p>
            <a:fld id="{8DE41BF0-4C14-473F-A1EF-E536107FB577}" type="datetimeFigureOut">
              <a:rPr lang="x-none" smtClean="0"/>
              <a:t>06/08/2024</a:t>
            </a:fld>
            <a:endParaRPr lang="x-none"/>
          </a:p>
        </p:txBody>
      </p:sp>
      <p:sp>
        <p:nvSpPr>
          <p:cNvPr id="6" name="TextBox 5">
            <a:extLst>
              <a:ext uri="{FF2B5EF4-FFF2-40B4-BE49-F238E27FC236}">
                <a16:creationId xmlns:a16="http://schemas.microsoft.com/office/drawing/2014/main" id="{47FB3979-BFFE-9A9A-0F82-BF5E6987C613}"/>
              </a:ext>
            </a:extLst>
          </p:cNvPr>
          <p:cNvSpPr txBox="1"/>
          <p:nvPr userDrawn="1"/>
        </p:nvSpPr>
        <p:spPr bwMode="auto">
          <a:xfrm>
            <a:off x="2685242" y="4589753"/>
            <a:ext cx="677108" cy="369332"/>
          </a:xfrm>
          <a:prstGeom prst="rect">
            <a:avLst/>
          </a:prstGeom>
          <a:noFill/>
          <a:ln>
            <a:noFill/>
          </a:ln>
          <a:effectLst/>
        </p:spPr>
        <p:txBody>
          <a:bodyPr wrap="square">
            <a:spAutoFit/>
          </a:bodyPr>
          <a:lstStyle/>
          <a:p>
            <a:pPr>
              <a:spcBef>
                <a:spcPts val="0"/>
              </a:spcBef>
            </a:pPr>
            <a:r>
              <a:rPr lang="x-none" sz="1800" b="1">
                <a:solidFill>
                  <a:srgbClr val="9F03AD"/>
                </a:solidFill>
                <a:latin typeface="Arial" panose="020B0604020202020204" pitchFamily="34" charset="0"/>
                <a:cs typeface="Arial" panose="020B0604020202020204" pitchFamily="34" charset="0"/>
              </a:rPr>
              <a:t>Title</a:t>
            </a:r>
          </a:p>
        </p:txBody>
      </p:sp>
      <p:sp>
        <p:nvSpPr>
          <p:cNvPr id="7" name="TextBox 6">
            <a:extLst>
              <a:ext uri="{FF2B5EF4-FFF2-40B4-BE49-F238E27FC236}">
                <a16:creationId xmlns:a16="http://schemas.microsoft.com/office/drawing/2014/main" id="{5837A945-C71B-C657-84E1-FB30AEA17D2D}"/>
              </a:ext>
            </a:extLst>
          </p:cNvPr>
          <p:cNvSpPr txBox="1"/>
          <p:nvPr userDrawn="1"/>
        </p:nvSpPr>
        <p:spPr bwMode="auto">
          <a:xfrm>
            <a:off x="1916118" y="4873713"/>
            <a:ext cx="2215356" cy="646331"/>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lgn="ctr">
              <a:spcBef>
                <a:spcPts val="0"/>
              </a:spcBef>
            </a:pPr>
            <a:r>
              <a:rPr lang="en-US" sz="1200">
                <a:solidFill>
                  <a:srgbClr val="41273C"/>
                </a:solidFill>
                <a:latin typeface="Arial" panose="020B0604020202020204" pitchFamily="34" charset="0"/>
                <a:cs typeface="Arial" panose="020B0604020202020204" pitchFamily="34" charset="0"/>
              </a:rPr>
              <a:t>Text text text text text</a:t>
            </a:r>
          </a:p>
          <a:p>
            <a:pPr algn="ctr">
              <a:spcBef>
                <a:spcPts val="0"/>
              </a:spcBef>
            </a:pPr>
            <a:r>
              <a:rPr lang="en-US" sz="1200">
                <a:solidFill>
                  <a:srgbClr val="41273C"/>
                </a:solidFill>
                <a:latin typeface="Arial" panose="020B0604020202020204" pitchFamily="34" charset="0"/>
                <a:cs typeface="Arial" panose="020B0604020202020204" pitchFamily="34" charset="0"/>
              </a:rPr>
              <a:t>Text text text text text</a:t>
            </a:r>
          </a:p>
          <a:p>
            <a:pPr algn="ctr">
              <a:spcBef>
                <a:spcPts val="0"/>
              </a:spcBef>
            </a:pPr>
            <a:r>
              <a:rPr lang="en-US" sz="1200">
                <a:solidFill>
                  <a:srgbClr val="41273C"/>
                </a:solidFill>
                <a:latin typeface="Arial" panose="020B0604020202020204" pitchFamily="34" charset="0"/>
                <a:cs typeface="Arial" panose="020B0604020202020204" pitchFamily="34" charset="0"/>
              </a:rPr>
              <a:t>text</a:t>
            </a:r>
            <a:endParaRPr lang="x-none" sz="1200">
              <a:solidFill>
                <a:srgbClr val="41273C"/>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AFBB25B9-896D-4BFD-405E-793207AEB5C7}"/>
              </a:ext>
            </a:extLst>
          </p:cNvPr>
          <p:cNvSpPr txBox="1"/>
          <p:nvPr userDrawn="1"/>
        </p:nvSpPr>
        <p:spPr bwMode="auto">
          <a:xfrm>
            <a:off x="5920791" y="4589753"/>
            <a:ext cx="677108" cy="369332"/>
          </a:xfrm>
          <a:prstGeom prst="rect">
            <a:avLst/>
          </a:prstGeom>
          <a:noFill/>
          <a:ln>
            <a:noFill/>
          </a:ln>
          <a:effectLst/>
        </p:spPr>
        <p:txBody>
          <a:bodyPr wrap="square">
            <a:spAutoFit/>
          </a:bodyPr>
          <a:lstStyle/>
          <a:p>
            <a:pPr>
              <a:spcBef>
                <a:spcPts val="0"/>
              </a:spcBef>
            </a:pPr>
            <a:r>
              <a:rPr lang="x-none" sz="1800" b="1">
                <a:solidFill>
                  <a:srgbClr val="9F03AD"/>
                </a:solidFill>
                <a:latin typeface="Arial" panose="020B0604020202020204" pitchFamily="34" charset="0"/>
                <a:cs typeface="Arial" panose="020B0604020202020204" pitchFamily="34" charset="0"/>
              </a:rPr>
              <a:t>Title</a:t>
            </a:r>
          </a:p>
        </p:txBody>
      </p:sp>
      <p:sp>
        <p:nvSpPr>
          <p:cNvPr id="9" name="TextBox 8">
            <a:extLst>
              <a:ext uri="{FF2B5EF4-FFF2-40B4-BE49-F238E27FC236}">
                <a16:creationId xmlns:a16="http://schemas.microsoft.com/office/drawing/2014/main" id="{327D54AA-75A2-CADE-2C03-578C618E727E}"/>
              </a:ext>
            </a:extLst>
          </p:cNvPr>
          <p:cNvSpPr txBox="1"/>
          <p:nvPr userDrawn="1"/>
        </p:nvSpPr>
        <p:spPr bwMode="auto">
          <a:xfrm>
            <a:off x="5151667" y="4873713"/>
            <a:ext cx="2215356" cy="646331"/>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lgn="ctr">
              <a:spcBef>
                <a:spcPts val="0"/>
              </a:spcBef>
            </a:pPr>
            <a:r>
              <a:rPr lang="en-US" sz="1200">
                <a:solidFill>
                  <a:srgbClr val="41273C"/>
                </a:solidFill>
                <a:latin typeface="Arial" panose="020B0604020202020204" pitchFamily="34" charset="0"/>
                <a:cs typeface="Arial" panose="020B0604020202020204" pitchFamily="34" charset="0"/>
              </a:rPr>
              <a:t>Text text text text text</a:t>
            </a:r>
          </a:p>
          <a:p>
            <a:pPr algn="ctr">
              <a:spcBef>
                <a:spcPts val="0"/>
              </a:spcBef>
            </a:pPr>
            <a:r>
              <a:rPr lang="en-US" sz="1200">
                <a:solidFill>
                  <a:srgbClr val="41273C"/>
                </a:solidFill>
                <a:latin typeface="Arial" panose="020B0604020202020204" pitchFamily="34" charset="0"/>
                <a:cs typeface="Arial" panose="020B0604020202020204" pitchFamily="34" charset="0"/>
              </a:rPr>
              <a:t>Text text text text text</a:t>
            </a:r>
          </a:p>
          <a:p>
            <a:pPr algn="ctr">
              <a:spcBef>
                <a:spcPts val="0"/>
              </a:spcBef>
            </a:pPr>
            <a:r>
              <a:rPr lang="en-US" sz="1200">
                <a:solidFill>
                  <a:srgbClr val="41273C"/>
                </a:solidFill>
                <a:latin typeface="Arial" panose="020B0604020202020204" pitchFamily="34" charset="0"/>
                <a:cs typeface="Arial" panose="020B0604020202020204" pitchFamily="34" charset="0"/>
              </a:rPr>
              <a:t>text</a:t>
            </a:r>
            <a:endParaRPr lang="x-none" sz="1200">
              <a:solidFill>
                <a:srgbClr val="41273C"/>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F0F668D4-F3EC-3C2C-6D33-FE75716CE066}"/>
              </a:ext>
            </a:extLst>
          </p:cNvPr>
          <p:cNvSpPr txBox="1"/>
          <p:nvPr userDrawn="1"/>
        </p:nvSpPr>
        <p:spPr bwMode="auto">
          <a:xfrm>
            <a:off x="9048880" y="4589753"/>
            <a:ext cx="677108" cy="369332"/>
          </a:xfrm>
          <a:prstGeom prst="rect">
            <a:avLst/>
          </a:prstGeom>
          <a:noFill/>
          <a:ln>
            <a:noFill/>
          </a:ln>
          <a:effectLst/>
        </p:spPr>
        <p:txBody>
          <a:bodyPr wrap="square">
            <a:spAutoFit/>
          </a:bodyPr>
          <a:lstStyle/>
          <a:p>
            <a:pPr>
              <a:spcBef>
                <a:spcPts val="0"/>
              </a:spcBef>
            </a:pPr>
            <a:r>
              <a:rPr lang="x-none" sz="1800" b="1">
                <a:solidFill>
                  <a:srgbClr val="9F03AD"/>
                </a:solidFill>
                <a:latin typeface="Arial" panose="020B0604020202020204" pitchFamily="34" charset="0"/>
                <a:cs typeface="Arial" panose="020B0604020202020204" pitchFamily="34" charset="0"/>
              </a:rPr>
              <a:t>Title</a:t>
            </a:r>
          </a:p>
        </p:txBody>
      </p:sp>
      <p:sp>
        <p:nvSpPr>
          <p:cNvPr id="11" name="TextBox 10">
            <a:extLst>
              <a:ext uri="{FF2B5EF4-FFF2-40B4-BE49-F238E27FC236}">
                <a16:creationId xmlns:a16="http://schemas.microsoft.com/office/drawing/2014/main" id="{93B35552-AEC2-69F8-46DD-A282FFAA1498}"/>
              </a:ext>
            </a:extLst>
          </p:cNvPr>
          <p:cNvSpPr txBox="1"/>
          <p:nvPr userDrawn="1"/>
        </p:nvSpPr>
        <p:spPr bwMode="auto">
          <a:xfrm>
            <a:off x="8279756" y="4873713"/>
            <a:ext cx="2215356" cy="646331"/>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lgn="ctr">
              <a:spcBef>
                <a:spcPts val="0"/>
              </a:spcBef>
            </a:pPr>
            <a:r>
              <a:rPr lang="en-US" sz="1200">
                <a:solidFill>
                  <a:srgbClr val="41273C"/>
                </a:solidFill>
                <a:latin typeface="Arial" panose="020B0604020202020204" pitchFamily="34" charset="0"/>
                <a:cs typeface="Arial" panose="020B0604020202020204" pitchFamily="34" charset="0"/>
              </a:rPr>
              <a:t>Text text text text text</a:t>
            </a:r>
          </a:p>
          <a:p>
            <a:pPr algn="ctr">
              <a:spcBef>
                <a:spcPts val="0"/>
              </a:spcBef>
            </a:pPr>
            <a:r>
              <a:rPr lang="en-US" sz="1200">
                <a:solidFill>
                  <a:srgbClr val="41273C"/>
                </a:solidFill>
                <a:latin typeface="Arial" panose="020B0604020202020204" pitchFamily="34" charset="0"/>
                <a:cs typeface="Arial" panose="020B0604020202020204" pitchFamily="34" charset="0"/>
              </a:rPr>
              <a:t>Text text text text text</a:t>
            </a:r>
          </a:p>
          <a:p>
            <a:pPr algn="ctr">
              <a:spcBef>
                <a:spcPts val="0"/>
              </a:spcBef>
            </a:pPr>
            <a:r>
              <a:rPr lang="en-US" sz="1200">
                <a:solidFill>
                  <a:srgbClr val="41273C"/>
                </a:solidFill>
                <a:latin typeface="Arial" panose="020B0604020202020204" pitchFamily="34" charset="0"/>
                <a:cs typeface="Arial" panose="020B0604020202020204" pitchFamily="34" charset="0"/>
              </a:rPr>
              <a:t>text</a:t>
            </a:r>
            <a:endParaRPr lang="x-none" sz="1200">
              <a:solidFill>
                <a:srgbClr val="41273C"/>
              </a:solidFill>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97F1F3C7-80F1-158D-E0C8-5CF5C8CCCA84}"/>
              </a:ext>
            </a:extLst>
          </p:cNvPr>
          <p:cNvSpPr/>
          <p:nvPr userDrawn="1"/>
        </p:nvSpPr>
        <p:spPr bwMode="auto">
          <a:xfrm>
            <a:off x="4974754" y="1824094"/>
            <a:ext cx="2461723" cy="2461723"/>
          </a:xfrm>
          <a:prstGeom prst="ellipse">
            <a:avLst/>
          </a:prstGeom>
          <a:solidFill>
            <a:schemeClr val="bg1"/>
          </a:solidFill>
          <a:ln w="50800" algn="ctr">
            <a:gradFill>
              <a:gsLst>
                <a:gs pos="0">
                  <a:srgbClr val="FF3312"/>
                </a:gs>
                <a:gs pos="45000">
                  <a:schemeClr val="accent1"/>
                </a:gs>
              </a:gsLst>
              <a:lin ang="5400000" scaled="1"/>
            </a:gra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x-none" sz="2400" err="1">
              <a:latin typeface="+mn-lt"/>
            </a:endParaRPr>
          </a:p>
        </p:txBody>
      </p:sp>
      <p:sp>
        <p:nvSpPr>
          <p:cNvPr id="13" name="TextBox 12">
            <a:extLst>
              <a:ext uri="{FF2B5EF4-FFF2-40B4-BE49-F238E27FC236}">
                <a16:creationId xmlns:a16="http://schemas.microsoft.com/office/drawing/2014/main" id="{E3003CFE-47F7-3337-77F7-35775133B584}"/>
              </a:ext>
            </a:extLst>
          </p:cNvPr>
          <p:cNvSpPr txBox="1"/>
          <p:nvPr userDrawn="1"/>
        </p:nvSpPr>
        <p:spPr bwMode="auto">
          <a:xfrm>
            <a:off x="5037500" y="493594"/>
            <a:ext cx="2461108" cy="630942"/>
          </a:xfrm>
          <a:prstGeom prst="rect">
            <a:avLst/>
          </a:prstGeom>
          <a:noFill/>
          <a:ln>
            <a:noFill/>
          </a:ln>
          <a:effectLst/>
        </p:spPr>
        <p:txBody>
          <a:bodyPr wrap="square">
            <a:spAutoFit/>
          </a:bodyPr>
          <a:lstStyle/>
          <a:p>
            <a:pPr algn="ctr">
              <a:spcBef>
                <a:spcPts val="0"/>
              </a:spcBef>
            </a:pPr>
            <a:r>
              <a:rPr lang="x-none" sz="3500" b="1">
                <a:solidFill>
                  <a:srgbClr val="41273C"/>
                </a:solidFill>
                <a:latin typeface="Arial" panose="020B0604020202020204" pitchFamily="34" charset="0"/>
                <a:cs typeface="Arial" panose="020B0604020202020204" pitchFamily="34" charset="0"/>
              </a:rPr>
              <a:t>Title</a:t>
            </a:r>
            <a:r>
              <a:rPr lang="he-IL" sz="3500" b="1">
                <a:solidFill>
                  <a:srgbClr val="9F03AD"/>
                </a:solidFill>
                <a:latin typeface="Arial" panose="020B0604020202020204" pitchFamily="34" charset="0"/>
                <a:cs typeface="Arial" panose="020B0604020202020204" pitchFamily="34" charset="0"/>
              </a:rPr>
              <a:t> </a:t>
            </a:r>
            <a:r>
              <a:rPr lang="x-none" sz="3500" b="1">
                <a:solidFill>
                  <a:srgbClr val="9F03AD"/>
                </a:solidFill>
                <a:latin typeface="Arial" panose="020B0604020202020204" pitchFamily="34" charset="0"/>
                <a:cs typeface="Arial" panose="020B0604020202020204" pitchFamily="34" charset="0"/>
              </a:rPr>
              <a:t>Title</a:t>
            </a:r>
          </a:p>
        </p:txBody>
      </p:sp>
      <p:sp>
        <p:nvSpPr>
          <p:cNvPr id="14" name="Oval 13">
            <a:extLst>
              <a:ext uri="{FF2B5EF4-FFF2-40B4-BE49-F238E27FC236}">
                <a16:creationId xmlns:a16="http://schemas.microsoft.com/office/drawing/2014/main" id="{DFD78677-B318-8F96-CA88-E2450A922B18}"/>
              </a:ext>
            </a:extLst>
          </p:cNvPr>
          <p:cNvSpPr/>
          <p:nvPr userDrawn="1"/>
        </p:nvSpPr>
        <p:spPr bwMode="auto">
          <a:xfrm>
            <a:off x="8156573" y="1824094"/>
            <a:ext cx="2461723" cy="2461723"/>
          </a:xfrm>
          <a:prstGeom prst="ellipse">
            <a:avLst/>
          </a:prstGeom>
          <a:solidFill>
            <a:schemeClr val="bg1"/>
          </a:solidFill>
          <a:ln w="50800" algn="ctr">
            <a:gradFill>
              <a:gsLst>
                <a:gs pos="0">
                  <a:srgbClr val="FF6600"/>
                </a:gs>
                <a:gs pos="45000">
                  <a:schemeClr val="accent1"/>
                </a:gs>
              </a:gsLst>
              <a:lin ang="5400000" scaled="1"/>
            </a:gra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x-none" sz="2400" err="1">
              <a:latin typeface="+mn-lt"/>
            </a:endParaRPr>
          </a:p>
        </p:txBody>
      </p:sp>
      <p:sp>
        <p:nvSpPr>
          <p:cNvPr id="15" name="Oval 14">
            <a:extLst>
              <a:ext uri="{FF2B5EF4-FFF2-40B4-BE49-F238E27FC236}">
                <a16:creationId xmlns:a16="http://schemas.microsoft.com/office/drawing/2014/main" id="{00D4F196-8EE7-850D-AEF7-83DF48EA5353}"/>
              </a:ext>
            </a:extLst>
          </p:cNvPr>
          <p:cNvSpPr/>
          <p:nvPr userDrawn="1"/>
        </p:nvSpPr>
        <p:spPr bwMode="auto">
          <a:xfrm>
            <a:off x="1792935" y="1824094"/>
            <a:ext cx="2461723" cy="2461723"/>
          </a:xfrm>
          <a:prstGeom prst="ellipse">
            <a:avLst/>
          </a:prstGeom>
          <a:solidFill>
            <a:schemeClr val="bg1"/>
          </a:solidFill>
          <a:ln w="50800" algn="ctr">
            <a:gradFill>
              <a:gsLst>
                <a:gs pos="0">
                  <a:srgbClr val="FF6600"/>
                </a:gs>
                <a:gs pos="45000">
                  <a:schemeClr val="accent1"/>
                </a:gs>
              </a:gsLst>
              <a:lin ang="5400000" scaled="1"/>
            </a:gra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x-none" sz="2400" err="1">
              <a:latin typeface="+mn-lt"/>
            </a:endParaRPr>
          </a:p>
        </p:txBody>
      </p:sp>
    </p:spTree>
    <p:extLst>
      <p:ext uri="{BB962C8B-B14F-4D97-AF65-F5344CB8AC3E}">
        <p14:creationId xmlns:p14="http://schemas.microsoft.com/office/powerpoint/2010/main" val="3047712854"/>
      </p:ext>
    </p:extLst>
  </p:cSld>
  <p:clrMapOvr>
    <a:masterClrMapping/>
  </p:clrMapOvr>
  <p:transition>
    <p:fade/>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_Title Only">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4521718-759E-EAB4-1C8D-1FADCA0173A2}"/>
              </a:ext>
            </a:extLst>
          </p:cNvPr>
          <p:cNvSpPr/>
          <p:nvPr/>
        </p:nvSpPr>
        <p:spPr bwMode="auto">
          <a:xfrm>
            <a:off x="0" y="0"/>
            <a:ext cx="826576" cy="6501765"/>
          </a:xfrm>
          <a:prstGeom prst="rect">
            <a:avLst/>
          </a:prstGeom>
          <a:solidFill>
            <a:srgbClr val="C42CE8"/>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sp>
        <p:nvSpPr>
          <p:cNvPr id="2" name="Title 1"/>
          <p:cNvSpPr>
            <a:spLocks noGrp="1"/>
          </p:cNvSpPr>
          <p:nvPr>
            <p:ph type="title"/>
          </p:nvPr>
        </p:nvSpPr>
        <p:spPr>
          <a:xfrm>
            <a:off x="1399700" y="460552"/>
            <a:ext cx="9389423" cy="914400"/>
          </a:xfrm>
        </p:spPr>
        <p:txBody>
          <a:bodyPr/>
          <a:lstStyle>
            <a:lvl1pPr>
              <a:lnSpc>
                <a:spcPct val="100000"/>
              </a:lnSpc>
              <a:defRPr>
                <a:solidFill>
                  <a:schemeClr val="tx1"/>
                </a:solidFill>
              </a:defRPr>
            </a:lvl1pPr>
          </a:lstStyle>
          <a:p>
            <a:r>
              <a:rPr lang="en-US"/>
              <a:t>Click to edit Master title style</a:t>
            </a:r>
          </a:p>
        </p:txBody>
      </p:sp>
      <p:sp>
        <p:nvSpPr>
          <p:cNvPr id="4" name="Footer Placeholder 3" hidden="1"/>
          <p:cNvSpPr>
            <a:spLocks noGrp="1"/>
          </p:cNvSpPr>
          <p:nvPr>
            <p:ph type="ftr" sz="quarter" idx="11"/>
          </p:nvPr>
        </p:nvSpPr>
        <p:spPr/>
        <p:txBody>
          <a:bodyPr/>
          <a:lstStyle/>
          <a:p>
            <a:endParaRPr lang="en-US"/>
          </a:p>
        </p:txBody>
      </p:sp>
      <p:sp>
        <p:nvSpPr>
          <p:cNvPr id="3" name="Date Placeholder 2" hidden="1">
            <a:extLst>
              <a:ext uri="{FF2B5EF4-FFF2-40B4-BE49-F238E27FC236}">
                <a16:creationId xmlns:a16="http://schemas.microsoft.com/office/drawing/2014/main" id="{FCC76640-7DB5-8E13-405D-EA98D9819CE5}"/>
              </a:ext>
            </a:extLst>
          </p:cNvPr>
          <p:cNvSpPr>
            <a:spLocks noGrp="1"/>
          </p:cNvSpPr>
          <p:nvPr>
            <p:ph type="dt" sz="half" idx="12"/>
          </p:nvPr>
        </p:nvSpPr>
        <p:spPr/>
        <p:txBody>
          <a:bodyPr/>
          <a:lstStyle/>
          <a:p>
            <a:fld id="{285138E8-3F3E-4DC5-A5FA-50868B94627A}" type="datetimeFigureOut">
              <a:rPr lang="en-US" smtClean="0"/>
              <a:t>8/6/2024</a:t>
            </a:fld>
            <a:endParaRPr lang="en-US"/>
          </a:p>
        </p:txBody>
      </p:sp>
    </p:spTree>
    <p:extLst>
      <p:ext uri="{BB962C8B-B14F-4D97-AF65-F5344CB8AC3E}">
        <p14:creationId xmlns:p14="http://schemas.microsoft.com/office/powerpoint/2010/main" val="502547046"/>
      </p:ext>
    </p:extLst>
  </p:cSld>
  <p:clrMapOvr>
    <a:masterClrMapping/>
  </p:clrMapOvr>
  <p:transition>
    <p:fade/>
  </p:transition>
  <p:hf sldNum="0" hdr="0" ftr="0" dt="0"/>
  <p:extLst>
    <p:ext uri="{DCECCB84-F9BA-43D5-87BE-67443E8EF086}">
      <p15:sldGuideLst xmlns:p15="http://schemas.microsoft.com/office/powerpoint/2012/main">
        <p15:guide id="1" orient="horz" pos="28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3_Title Only">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4521718-759E-EAB4-1C8D-1FADCA0173A2}"/>
              </a:ext>
            </a:extLst>
          </p:cNvPr>
          <p:cNvSpPr/>
          <p:nvPr/>
        </p:nvSpPr>
        <p:spPr bwMode="auto">
          <a:xfrm>
            <a:off x="0" y="0"/>
            <a:ext cx="826576" cy="6501765"/>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sp>
        <p:nvSpPr>
          <p:cNvPr id="2" name="Title 1"/>
          <p:cNvSpPr>
            <a:spLocks noGrp="1"/>
          </p:cNvSpPr>
          <p:nvPr>
            <p:ph type="title"/>
          </p:nvPr>
        </p:nvSpPr>
        <p:spPr>
          <a:xfrm>
            <a:off x="1399700" y="460552"/>
            <a:ext cx="9389423" cy="914400"/>
          </a:xfrm>
        </p:spPr>
        <p:txBody>
          <a:bodyPr/>
          <a:lstStyle>
            <a:lvl1pPr algn="l" rtl="0" eaLnBrk="1" fontAlgn="base" hangingPunct="1">
              <a:lnSpc>
                <a:spcPct val="100000"/>
              </a:lnSpc>
              <a:spcBef>
                <a:spcPct val="0"/>
              </a:spcBef>
              <a:spcAft>
                <a:spcPct val="0"/>
              </a:spcAft>
              <a:defRPr lang="en-US" sz="3400" b="0" dirty="0">
                <a:solidFill>
                  <a:schemeClr val="tx1"/>
                </a:solidFill>
                <a:latin typeface="Arial" panose="020B0604020202020204" pitchFamily="34" charset="0"/>
                <a:ea typeface="+mj-ea"/>
                <a:cs typeface="Arial" panose="020B0604020202020204" pitchFamily="34" charset="0"/>
              </a:defRPr>
            </a:lvl1pPr>
          </a:lstStyle>
          <a:p>
            <a:r>
              <a:rPr lang="en-US"/>
              <a:t>Click to edit Master title style</a:t>
            </a:r>
          </a:p>
        </p:txBody>
      </p:sp>
      <p:sp>
        <p:nvSpPr>
          <p:cNvPr id="4" name="Footer Placeholder 3" hidden="1"/>
          <p:cNvSpPr>
            <a:spLocks noGrp="1"/>
          </p:cNvSpPr>
          <p:nvPr>
            <p:ph type="ftr" sz="quarter" idx="11"/>
          </p:nvPr>
        </p:nvSpPr>
        <p:spPr/>
        <p:txBody>
          <a:bodyPr/>
          <a:lstStyle/>
          <a:p>
            <a:endParaRPr lang="en-US"/>
          </a:p>
        </p:txBody>
      </p:sp>
      <p:sp>
        <p:nvSpPr>
          <p:cNvPr id="3" name="Date Placeholder 2" hidden="1">
            <a:extLst>
              <a:ext uri="{FF2B5EF4-FFF2-40B4-BE49-F238E27FC236}">
                <a16:creationId xmlns:a16="http://schemas.microsoft.com/office/drawing/2014/main" id="{FCC76640-7DB5-8E13-405D-EA98D9819CE5}"/>
              </a:ext>
            </a:extLst>
          </p:cNvPr>
          <p:cNvSpPr>
            <a:spLocks noGrp="1"/>
          </p:cNvSpPr>
          <p:nvPr>
            <p:ph type="dt" sz="half" idx="12"/>
          </p:nvPr>
        </p:nvSpPr>
        <p:spPr/>
        <p:txBody>
          <a:bodyPr/>
          <a:lstStyle/>
          <a:p>
            <a:fld id="{285138E8-3F3E-4DC5-A5FA-50868B94627A}" type="datetimeFigureOut">
              <a:rPr lang="en-US" smtClean="0"/>
              <a:t>8/6/2024</a:t>
            </a:fld>
            <a:endParaRPr lang="en-US"/>
          </a:p>
        </p:txBody>
      </p:sp>
    </p:spTree>
    <p:extLst>
      <p:ext uri="{BB962C8B-B14F-4D97-AF65-F5344CB8AC3E}">
        <p14:creationId xmlns:p14="http://schemas.microsoft.com/office/powerpoint/2010/main" val="3825834145"/>
      </p:ext>
    </p:extLst>
  </p:cSld>
  <p:clrMapOvr>
    <a:masterClrMapping/>
  </p:clrMapOvr>
  <p:transition>
    <p:fade/>
  </p:transition>
  <p:hf sldNum="0" hdr="0" ftr="0" dt="0"/>
  <p:extLst>
    <p:ext uri="{DCECCB84-F9BA-43D5-87BE-67443E8EF086}">
      <p15:sldGuideLst xmlns:p15="http://schemas.microsoft.com/office/powerpoint/2012/main">
        <p15:guide id="1" orient="horz" pos="28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100000"/>
              </a:lnSpc>
              <a:defRPr lang="en-US" sz="3400" b="0" dirty="0">
                <a:solidFill>
                  <a:schemeClr val="tx1"/>
                </a:solidFill>
                <a:latin typeface="Arial" panose="020B0604020202020204" pitchFamily="34" charset="0"/>
                <a:ea typeface="+mj-ea"/>
                <a:cs typeface="Arial" panose="020B0604020202020204" pitchFamily="34" charset="0"/>
              </a:defRPr>
            </a:lvl1pPr>
          </a:lstStyle>
          <a:p>
            <a:r>
              <a:rPr lang="en-US"/>
              <a:t>Click to edit Master title style</a:t>
            </a:r>
          </a:p>
        </p:txBody>
      </p:sp>
      <p:sp>
        <p:nvSpPr>
          <p:cNvPr id="4" name="Footer Placeholder 3" hidden="1"/>
          <p:cNvSpPr>
            <a:spLocks noGrp="1"/>
          </p:cNvSpPr>
          <p:nvPr>
            <p:ph type="ftr" sz="quarter" idx="11"/>
          </p:nvPr>
        </p:nvSpPr>
        <p:spPr/>
        <p:txBody>
          <a:bodyPr/>
          <a:lstStyle/>
          <a:p>
            <a:endParaRPr lang="en-US"/>
          </a:p>
        </p:txBody>
      </p:sp>
      <p:sp>
        <p:nvSpPr>
          <p:cNvPr id="3" name="Date Placeholder 2" hidden="1">
            <a:extLst>
              <a:ext uri="{FF2B5EF4-FFF2-40B4-BE49-F238E27FC236}">
                <a16:creationId xmlns:a16="http://schemas.microsoft.com/office/drawing/2014/main" id="{FCC76640-7DB5-8E13-405D-EA98D9819CE5}"/>
              </a:ext>
            </a:extLst>
          </p:cNvPr>
          <p:cNvSpPr>
            <a:spLocks noGrp="1"/>
          </p:cNvSpPr>
          <p:nvPr>
            <p:ph type="dt" sz="half" idx="12"/>
          </p:nvPr>
        </p:nvSpPr>
        <p:spPr/>
        <p:txBody>
          <a:bodyPr/>
          <a:lstStyle/>
          <a:p>
            <a:fld id="{285138E8-3F3E-4DC5-A5FA-50868B94627A}" type="datetimeFigureOut">
              <a:rPr lang="en-US" smtClean="0"/>
              <a:t>8/6/2024</a:t>
            </a:fld>
            <a:endParaRPr lang="en-US"/>
          </a:p>
        </p:txBody>
      </p:sp>
      <p:sp>
        <p:nvSpPr>
          <p:cNvPr id="5" name="Rectangle 4">
            <a:extLst>
              <a:ext uri="{FF2B5EF4-FFF2-40B4-BE49-F238E27FC236}">
                <a16:creationId xmlns:a16="http://schemas.microsoft.com/office/drawing/2014/main" id="{A95A0E1D-4AAE-2E4B-2162-EBAF189C03B9}"/>
              </a:ext>
            </a:extLst>
          </p:cNvPr>
          <p:cNvSpPr/>
          <p:nvPr/>
        </p:nvSpPr>
        <p:spPr bwMode="auto">
          <a:xfrm>
            <a:off x="0" y="4161140"/>
            <a:ext cx="12185654" cy="2684526"/>
          </a:xfrm>
          <a:prstGeom prst="rect">
            <a:avLst/>
          </a:prstGeom>
          <a:solidFill>
            <a:schemeClr val="bg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marL="0" marR="0" lvl="0" indent="0" algn="ctr" defTabSz="914400" rtl="1" eaLnBrk="1" fontAlgn="base" latinLnBrk="0" hangingPunct="1">
              <a:lnSpc>
                <a:spcPct val="80000"/>
              </a:lnSpc>
              <a:spcBef>
                <a:spcPts val="1200"/>
              </a:spcBef>
              <a:spcAft>
                <a:spcPct val="0"/>
              </a:spcAft>
              <a:buClr>
                <a:srgbClr val="3075FF"/>
              </a:buClr>
              <a:buSzPct val="115000"/>
              <a:buFont typeface="Wingdings" pitchFamily="2" charset="2"/>
              <a:buNone/>
              <a:tabLst/>
              <a:defRPr/>
            </a:pPr>
            <a:endParaRPr kumimoji="0" lang="en-US" sz="2399" b="0" i="0" u="none" strike="noStrike" kern="1200" cap="none" spc="0" normalizeH="0" baseline="0" noProof="0" err="1">
              <a:ln>
                <a:noFill/>
              </a:ln>
              <a:solidFill>
                <a:srgbClr val="4D4D4F"/>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77842468"/>
      </p:ext>
    </p:extLst>
  </p:cSld>
  <p:clrMapOvr>
    <a:masterClrMapping/>
  </p:clrMapOvr>
  <p:transition>
    <p:fade/>
  </p:transition>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5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100000"/>
              </a:lnSpc>
              <a:defRPr lang="en-US" sz="3400" b="0" dirty="0">
                <a:solidFill>
                  <a:schemeClr val="tx1"/>
                </a:solidFill>
                <a:latin typeface="Arial" panose="020B0604020202020204" pitchFamily="34" charset="0"/>
                <a:ea typeface="+mj-ea"/>
                <a:cs typeface="Arial" panose="020B0604020202020204" pitchFamily="34" charset="0"/>
              </a:defRPr>
            </a:lvl1pPr>
          </a:lstStyle>
          <a:p>
            <a:r>
              <a:rPr lang="en-US"/>
              <a:t>Click to edit Master title style</a:t>
            </a:r>
          </a:p>
        </p:txBody>
      </p:sp>
      <p:sp>
        <p:nvSpPr>
          <p:cNvPr id="4" name="Footer Placeholder 3" hidden="1"/>
          <p:cNvSpPr>
            <a:spLocks noGrp="1"/>
          </p:cNvSpPr>
          <p:nvPr>
            <p:ph type="ftr" sz="quarter" idx="11"/>
          </p:nvPr>
        </p:nvSpPr>
        <p:spPr/>
        <p:txBody>
          <a:bodyPr/>
          <a:lstStyle/>
          <a:p>
            <a:endParaRPr lang="en-US"/>
          </a:p>
        </p:txBody>
      </p:sp>
      <p:sp>
        <p:nvSpPr>
          <p:cNvPr id="3" name="Date Placeholder 2" hidden="1">
            <a:extLst>
              <a:ext uri="{FF2B5EF4-FFF2-40B4-BE49-F238E27FC236}">
                <a16:creationId xmlns:a16="http://schemas.microsoft.com/office/drawing/2014/main" id="{FCC76640-7DB5-8E13-405D-EA98D9819CE5}"/>
              </a:ext>
            </a:extLst>
          </p:cNvPr>
          <p:cNvSpPr>
            <a:spLocks noGrp="1"/>
          </p:cNvSpPr>
          <p:nvPr>
            <p:ph type="dt" sz="half" idx="12"/>
          </p:nvPr>
        </p:nvSpPr>
        <p:spPr/>
        <p:txBody>
          <a:bodyPr/>
          <a:lstStyle/>
          <a:p>
            <a:fld id="{285138E8-3F3E-4DC5-A5FA-50868B94627A}" type="datetimeFigureOut">
              <a:rPr lang="en-US" smtClean="0"/>
              <a:t>8/6/2024</a:t>
            </a:fld>
            <a:endParaRPr lang="en-US"/>
          </a:p>
        </p:txBody>
      </p:sp>
      <p:sp>
        <p:nvSpPr>
          <p:cNvPr id="9" name="Rectangle 8">
            <a:extLst>
              <a:ext uri="{FF2B5EF4-FFF2-40B4-BE49-F238E27FC236}">
                <a16:creationId xmlns:a16="http://schemas.microsoft.com/office/drawing/2014/main" id="{1F9302D1-BC6F-BFE8-B9C7-FD24A008DC92}"/>
              </a:ext>
            </a:extLst>
          </p:cNvPr>
          <p:cNvSpPr/>
          <p:nvPr/>
        </p:nvSpPr>
        <p:spPr bwMode="auto">
          <a:xfrm>
            <a:off x="367" y="5448383"/>
            <a:ext cx="6094046" cy="1047643"/>
          </a:xfrm>
          <a:prstGeom prst="rect">
            <a:avLst/>
          </a:prstGeom>
          <a:solidFill>
            <a:srgbClr val="B30946"/>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1" fontAlgn="base">
              <a:lnSpc>
                <a:spcPct val="80000"/>
              </a:lnSpc>
              <a:spcBef>
                <a:spcPts val="1200"/>
              </a:spcBef>
              <a:spcAft>
                <a:spcPts val="0"/>
              </a:spcAft>
              <a:buClr>
                <a:schemeClr val="accent2"/>
              </a:buClr>
              <a:buSzPct val="115000"/>
              <a:buFont typeface="Wingdings" pitchFamily="2" charset="2"/>
            </a:pPr>
            <a:endParaRPr lang="en-US" sz="2400" err="1">
              <a:latin typeface="+mn-lt"/>
            </a:endParaRPr>
          </a:p>
        </p:txBody>
      </p:sp>
      <p:sp>
        <p:nvSpPr>
          <p:cNvPr id="12" name="Rectangle 11">
            <a:extLst>
              <a:ext uri="{FF2B5EF4-FFF2-40B4-BE49-F238E27FC236}">
                <a16:creationId xmlns:a16="http://schemas.microsoft.com/office/drawing/2014/main" id="{EDEA1501-F650-BC24-5338-B7EC30566F89}"/>
              </a:ext>
            </a:extLst>
          </p:cNvPr>
          <p:cNvSpPr/>
          <p:nvPr/>
        </p:nvSpPr>
        <p:spPr bwMode="auto">
          <a:xfrm>
            <a:off x="6094412" y="5448383"/>
            <a:ext cx="6094412" cy="1047643"/>
          </a:xfrm>
          <a:prstGeom prst="rect">
            <a:avLst/>
          </a:prstGeom>
          <a:solidFill>
            <a:schemeClr val="bg2">
              <a:lumMod val="90000"/>
            </a:scheme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1" fontAlgn="base">
              <a:lnSpc>
                <a:spcPct val="80000"/>
              </a:lnSpc>
              <a:spcBef>
                <a:spcPts val="1200"/>
              </a:spcBef>
              <a:spcAft>
                <a:spcPts val="0"/>
              </a:spcAft>
              <a:buClr>
                <a:schemeClr val="accent2"/>
              </a:buClr>
              <a:buSzPct val="115000"/>
              <a:buFont typeface="Wingdings" pitchFamily="2" charset="2"/>
            </a:pPr>
            <a:endParaRPr lang="en-US" sz="2400" err="1">
              <a:latin typeface="+mn-lt"/>
            </a:endParaRPr>
          </a:p>
        </p:txBody>
      </p:sp>
    </p:spTree>
    <p:extLst>
      <p:ext uri="{BB962C8B-B14F-4D97-AF65-F5344CB8AC3E}">
        <p14:creationId xmlns:p14="http://schemas.microsoft.com/office/powerpoint/2010/main" val="1800781438"/>
      </p:ext>
    </p:extLst>
  </p:cSld>
  <p:clrMapOvr>
    <a:masterClrMapping/>
  </p:clrMapOvr>
  <p:transition>
    <p:fade/>
  </p:transition>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ullets + Pull Quote">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grpSp>
        <p:nvGrpSpPr>
          <p:cNvPr id="5" name="Pink Background"/>
          <p:cNvGrpSpPr/>
          <p:nvPr/>
        </p:nvGrpSpPr>
        <p:grpSpPr>
          <a:xfrm>
            <a:off x="5929630" y="1639737"/>
            <a:ext cx="6259195" cy="3807666"/>
            <a:chOff x="6127749" y="1639737"/>
            <a:chExt cx="5344256" cy="3783164"/>
          </a:xfrm>
        </p:grpSpPr>
        <p:sp>
          <p:nvSpPr>
            <p:cNvPr id="6" name="Pink: 43%"/>
            <p:cNvSpPr/>
            <p:nvPr/>
          </p:nvSpPr>
          <p:spPr bwMode="gray">
            <a:xfrm>
              <a:off x="11365581" y="1639737"/>
              <a:ext cx="106424" cy="3783164"/>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a:latin typeface="+mn-lt"/>
              </a:endParaRPr>
            </a:p>
          </p:txBody>
        </p:sp>
        <p:sp>
          <p:nvSpPr>
            <p:cNvPr id="7" name="Background pink"/>
            <p:cNvSpPr/>
            <p:nvPr/>
          </p:nvSpPr>
          <p:spPr bwMode="auto">
            <a:xfrm>
              <a:off x="6127749" y="1639737"/>
              <a:ext cx="5237832" cy="3783164"/>
            </a:xfrm>
            <a:prstGeom prst="rect">
              <a:avLst/>
            </a:prstGeom>
            <a:solidFill>
              <a:srgbClr val="E6E7E8"/>
            </a:solidFill>
            <a:ln w="12700" algn="ctr">
              <a:noFill/>
              <a:miter lim="800000"/>
              <a:headEnd/>
              <a:tailEnd/>
            </a:ln>
            <a:effectLst/>
          </p:spPr>
          <p:txBody>
            <a:bodyPr rot="0" spcFirstLastPara="0" vertOverflow="overflow" horzOverflow="overflow" vert="horz" wrap="square" lIns="121899" tIns="60949" rIns="121899" bIns="60949" numCol="1" spcCol="0" rtlCol="0" fromWordArt="0" anchor="ctr" anchorCtr="0" forceAA="0" compatLnSpc="1">
              <a:prstTxWarp prst="textNoShape">
                <a:avLst/>
              </a:prstTxWarp>
              <a:noAutofit/>
            </a:bodyPr>
            <a:lstStyle/>
            <a:p>
              <a:pPr algn="ctr">
                <a:lnSpc>
                  <a:spcPct val="80000"/>
                </a:lnSpc>
                <a:spcBef>
                  <a:spcPts val="1600"/>
                </a:spcBef>
                <a:spcAft>
                  <a:spcPts val="0"/>
                </a:spcAft>
                <a:buSzPct val="115000"/>
              </a:pPr>
              <a:endParaRPr lang="en-US" sz="3200">
                <a:latin typeface="+mn-lt"/>
              </a:endParaRPr>
            </a:p>
          </p:txBody>
        </p:sp>
      </p:grpSp>
      <p:sp>
        <p:nvSpPr>
          <p:cNvPr id="8" name="Credit text"/>
          <p:cNvSpPr>
            <a:spLocks noGrp="1"/>
          </p:cNvSpPr>
          <p:nvPr>
            <p:ph type="body" sz="quarter" idx="14" hasCustomPrompt="1"/>
          </p:nvPr>
        </p:nvSpPr>
        <p:spPr bwMode="white">
          <a:xfrm>
            <a:off x="6478069" y="4736592"/>
            <a:ext cx="4395989" cy="338328"/>
          </a:xfrm>
          <a:prstGeom prst="rect">
            <a:avLst/>
          </a:prstGeom>
          <a:noFill/>
        </p:spPr>
        <p:txBody>
          <a:bodyPr wrap="square" lIns="91440" tIns="45720" rIns="91440" bIns="45720" anchor="ctr">
            <a:noAutofit/>
          </a:bodyPr>
          <a:lstStyle>
            <a:lvl1pPr marL="0" indent="0">
              <a:lnSpc>
                <a:spcPct val="100000"/>
              </a:lnSpc>
              <a:spcBef>
                <a:spcPts val="0"/>
              </a:spcBef>
              <a:buClr>
                <a:schemeClr val="tx2"/>
              </a:buClr>
              <a:buFontTx/>
              <a:buNone/>
              <a:defRPr sz="1600">
                <a:solidFill>
                  <a:schemeClr val="tx1"/>
                </a:solidFill>
                <a:latin typeface="Arial" panose="020B0604020202020204" pitchFamily="34" charset="0"/>
                <a:cs typeface="Arial" panose="020B0604020202020204" pitchFamily="34" charset="0"/>
              </a:defRPr>
            </a:lvl1pPr>
          </a:lstStyle>
          <a:p>
            <a:pPr lvl="0"/>
            <a:r>
              <a:rPr lang="en-US"/>
              <a:t>Source Name</a:t>
            </a:r>
          </a:p>
        </p:txBody>
      </p:sp>
      <p:sp>
        <p:nvSpPr>
          <p:cNvPr id="9" name="Quote text"/>
          <p:cNvSpPr>
            <a:spLocks noGrp="1"/>
          </p:cNvSpPr>
          <p:nvPr>
            <p:ph type="body" sz="quarter" idx="15" hasCustomPrompt="1"/>
          </p:nvPr>
        </p:nvSpPr>
        <p:spPr bwMode="white">
          <a:xfrm>
            <a:off x="6318303" y="2011680"/>
            <a:ext cx="4563058" cy="2440001"/>
          </a:xfrm>
          <a:prstGeom prst="rect">
            <a:avLst/>
          </a:prstGeom>
        </p:spPr>
        <p:txBody>
          <a:bodyPr lIns="91440" tIns="45720" rIns="91440" bIns="45720" anchor="ctr">
            <a:noAutofit/>
          </a:bodyPr>
          <a:lstStyle>
            <a:lvl1pPr marL="152345" indent="-152345" algn="l" defTabSz="1218732" rtl="0" eaLnBrk="1" latinLnBrk="0" hangingPunct="1">
              <a:lnSpc>
                <a:spcPct val="95000"/>
              </a:lnSpc>
              <a:spcBef>
                <a:spcPts val="0"/>
              </a:spcBef>
              <a:buNone/>
              <a:defRPr lang="en-US" sz="2800" b="1" kern="1200" dirty="0" smtClean="0">
                <a:solidFill>
                  <a:schemeClr val="tx1"/>
                </a:solidFill>
                <a:latin typeface="Arial" panose="020B0604020202020204" pitchFamily="34" charset="0"/>
                <a:ea typeface="+mn-ea"/>
                <a:cs typeface="Arial" panose="020B0604020202020204" pitchFamily="34" charset="0"/>
              </a:defRPr>
            </a:lvl1pPr>
            <a:lvl2pPr marL="152345" indent="-152345" algn="l" defTabSz="1218732" rtl="0" eaLnBrk="1" latinLnBrk="0" hangingPunct="1">
              <a:defRPr lang="en-US" sz="2700" kern="1200" dirty="0" smtClean="0">
                <a:solidFill>
                  <a:schemeClr val="accent2"/>
                </a:solidFill>
                <a:latin typeface="Ciscolight" pitchFamily="2" charset="0"/>
                <a:ea typeface="+mn-ea"/>
                <a:cs typeface="+mn-cs"/>
              </a:defRPr>
            </a:lvl2pPr>
            <a:lvl3pPr marL="152345" indent="-152345" algn="l" defTabSz="1218732" rtl="0" eaLnBrk="1" latinLnBrk="0" hangingPunct="1">
              <a:defRPr lang="en-US" sz="2700" kern="1200" dirty="0" smtClean="0">
                <a:solidFill>
                  <a:schemeClr val="accent2"/>
                </a:solidFill>
                <a:latin typeface="Ciscolight" pitchFamily="2" charset="0"/>
                <a:ea typeface="+mn-ea"/>
                <a:cs typeface="+mn-cs"/>
              </a:defRPr>
            </a:lvl3pPr>
            <a:lvl4pPr marL="152345" indent="-152345" algn="l" defTabSz="1218732" rtl="0" eaLnBrk="1" latinLnBrk="0" hangingPunct="1">
              <a:defRPr lang="en-US" sz="2700" kern="1200" dirty="0" smtClean="0">
                <a:solidFill>
                  <a:schemeClr val="accent2"/>
                </a:solidFill>
                <a:latin typeface="Ciscolight" pitchFamily="2" charset="0"/>
                <a:ea typeface="+mn-ea"/>
                <a:cs typeface="+mn-cs"/>
              </a:defRPr>
            </a:lvl4pPr>
            <a:lvl5pPr marL="152345" indent="-152345" algn="l" defTabSz="1218732" rtl="0" eaLnBrk="1" latinLnBrk="0" hangingPunct="1">
              <a:defRPr lang="en-US" sz="2700" kern="1200" dirty="0" smtClean="0">
                <a:solidFill>
                  <a:schemeClr val="accent2"/>
                </a:solidFill>
                <a:latin typeface="Ciscolight" pitchFamily="2" charset="0"/>
                <a:ea typeface="+mn-ea"/>
                <a:cs typeface="+mn-cs"/>
              </a:defRPr>
            </a:lvl5pPr>
          </a:lstStyle>
          <a:p>
            <a:pPr lvl="0"/>
            <a:r>
              <a:rPr lang="en-US"/>
              <a:t>Click to add quote</a:t>
            </a:r>
          </a:p>
        </p:txBody>
      </p:sp>
      <p:sp>
        <p:nvSpPr>
          <p:cNvPr id="10" name="Slide Title"/>
          <p:cNvSpPr>
            <a:spLocks noGrp="1"/>
          </p:cNvSpPr>
          <p:nvPr>
            <p:ph type="title"/>
          </p:nvPr>
        </p:nvSpPr>
        <p:spPr>
          <a:xfrm>
            <a:off x="583842" y="460552"/>
            <a:ext cx="11093293" cy="914400"/>
          </a:xfrm>
        </p:spPr>
        <p:txBody>
          <a:bodyPr/>
          <a:lstStyle>
            <a:lvl1pPr algn="l" rtl="0" eaLnBrk="1" fontAlgn="base" hangingPunct="1">
              <a:lnSpc>
                <a:spcPct val="100000"/>
              </a:lnSpc>
              <a:spcBef>
                <a:spcPct val="0"/>
              </a:spcBef>
              <a:spcAft>
                <a:spcPct val="0"/>
              </a:spcAft>
              <a:buClrTx/>
              <a:buSzTx/>
              <a:buFontTx/>
              <a:defRPr lang="en-US" sz="3400" b="0" kern="0" dirty="0">
                <a:solidFill>
                  <a:schemeClr val="tx2"/>
                </a:solidFill>
                <a:latin typeface="Arial" panose="020B0604020202020204" pitchFamily="34" charset="0"/>
                <a:ea typeface="+mj-ea"/>
                <a:cs typeface="Arial" panose="020B0604020202020204" pitchFamily="34" charset="0"/>
              </a:defRPr>
            </a:lvl1pPr>
          </a:lstStyle>
          <a:p>
            <a:r>
              <a:rPr lang="en-US"/>
              <a:t>Click to edit Master title style</a:t>
            </a:r>
          </a:p>
        </p:txBody>
      </p:sp>
      <p:sp>
        <p:nvSpPr>
          <p:cNvPr id="11" name="Bullet text"/>
          <p:cNvSpPr>
            <a:spLocks noGrp="1"/>
          </p:cNvSpPr>
          <p:nvPr>
            <p:ph type="body" sz="quarter" idx="16"/>
          </p:nvPr>
        </p:nvSpPr>
        <p:spPr>
          <a:xfrm>
            <a:off x="583843" y="1639737"/>
            <a:ext cx="5074008" cy="3783163"/>
          </a:xfrm>
          <a:prstGeom prst="rect">
            <a:avLst/>
          </a:prstGeom>
        </p:spPr>
        <p:txBody>
          <a:bodyPr>
            <a:noAutofit/>
          </a:bodyPr>
          <a:lstStyle>
            <a:lvl1pPr marL="224327" indent="-224327">
              <a:lnSpc>
                <a:spcPct val="95000"/>
              </a:lnSpc>
              <a:buSzPct val="85000"/>
              <a:buFont typeface="Calibri" panose="020F0502020204030204" pitchFamily="34" charset="0"/>
              <a:buChar char="•"/>
              <a:defRPr sz="2400">
                <a:solidFill>
                  <a:schemeClr val="tx1"/>
                </a:solidFill>
              </a:defRPr>
            </a:lvl1pPr>
            <a:lvl2pPr marL="458788" indent="-228600">
              <a:lnSpc>
                <a:spcPct val="95000"/>
              </a:lnSpc>
              <a:buFont typeface="Calibri" panose="020F0502020204030204" pitchFamily="34" charset="0"/>
              <a:buChar char="−"/>
              <a:defRPr sz="2000"/>
            </a:lvl2pPr>
            <a:lvl3pPr>
              <a:defRPr sz="2100"/>
            </a:lvl3pPr>
            <a:lvl4pPr>
              <a:defRPr sz="1900"/>
            </a:lvl4pPr>
            <a:lvl5pPr>
              <a:defRPr sz="1600"/>
            </a:lvl5pPr>
          </a:lstStyle>
          <a:p>
            <a:pPr lvl="0"/>
            <a:r>
              <a:rPr lang="en-US"/>
              <a:t>Click to edit Master text styles</a:t>
            </a:r>
          </a:p>
          <a:p>
            <a:pPr lvl="1"/>
            <a:r>
              <a:rPr lang="en-US"/>
              <a:t>Second level</a:t>
            </a:r>
          </a:p>
        </p:txBody>
      </p:sp>
      <p:sp>
        <p:nvSpPr>
          <p:cNvPr id="2" name="Date Placeholder 1" hidden="1">
            <a:extLst>
              <a:ext uri="{FF2B5EF4-FFF2-40B4-BE49-F238E27FC236}">
                <a16:creationId xmlns:a16="http://schemas.microsoft.com/office/drawing/2014/main" id="{B658F89C-6C0E-DAEA-EF7F-CEB3F2D3F220}"/>
              </a:ext>
            </a:extLst>
          </p:cNvPr>
          <p:cNvSpPr>
            <a:spLocks noGrp="1"/>
          </p:cNvSpPr>
          <p:nvPr>
            <p:ph type="dt" sz="half" idx="17"/>
          </p:nvPr>
        </p:nvSpPr>
        <p:spPr/>
        <p:txBody>
          <a:bodyPr/>
          <a:lstStyle/>
          <a:p>
            <a:fld id="{285138E8-3F3E-4DC5-A5FA-50868B94627A}" type="datetimeFigureOut">
              <a:rPr lang="en-US" smtClean="0"/>
              <a:t>8/6/2024</a:t>
            </a:fld>
            <a:endParaRPr lang="en-US"/>
          </a:p>
        </p:txBody>
      </p:sp>
    </p:spTree>
    <p:extLst>
      <p:ext uri="{BB962C8B-B14F-4D97-AF65-F5344CB8AC3E}">
        <p14:creationId xmlns:p14="http://schemas.microsoft.com/office/powerpoint/2010/main" val="1800229772"/>
      </p:ext>
    </p:extLst>
  </p:cSld>
  <p:clrMapOvr>
    <a:masterClrMapping/>
  </p:clrMapOvr>
  <p:transition>
    <p:fade/>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Standard Title and Bullets">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2" y="612952"/>
            <a:ext cx="5510570" cy="589315"/>
          </a:xfrm>
        </p:spPr>
        <p:txBody>
          <a:bodyPr/>
          <a:lstStyle>
            <a:lvl1pPr>
              <a:lnSpc>
                <a:spcPct val="100000"/>
              </a:lnSpc>
              <a:defRPr sz="3000">
                <a:solidFill>
                  <a:srgbClr val="41273C"/>
                </a:solidFill>
              </a:defRPr>
            </a:lvl1pPr>
          </a:lstStyle>
          <a:p>
            <a:r>
              <a:rPr lang="en-US"/>
              <a:t>Click to edit Master title style</a:t>
            </a:r>
          </a:p>
        </p:txBody>
      </p:sp>
      <p:sp>
        <p:nvSpPr>
          <p:cNvPr id="2" name="Date Placeholder 1" hidden="1">
            <a:extLst>
              <a:ext uri="{FF2B5EF4-FFF2-40B4-BE49-F238E27FC236}">
                <a16:creationId xmlns:a16="http://schemas.microsoft.com/office/drawing/2014/main" id="{832462C2-AA1B-AB36-C4C8-0B8AFCE77F46}"/>
              </a:ext>
            </a:extLst>
          </p:cNvPr>
          <p:cNvSpPr>
            <a:spLocks noGrp="1"/>
          </p:cNvSpPr>
          <p:nvPr>
            <p:ph type="dt" sz="half" idx="12"/>
          </p:nvPr>
        </p:nvSpPr>
        <p:spPr/>
        <p:txBody>
          <a:bodyPr/>
          <a:lstStyle/>
          <a:p>
            <a:fld id="{285138E8-3F3E-4DC5-A5FA-50868B94627A}" type="datetimeFigureOut">
              <a:rPr lang="en-US" smtClean="0"/>
              <a:t>8/6/2024</a:t>
            </a:fld>
            <a:endParaRPr lang="en-US"/>
          </a:p>
        </p:txBody>
      </p:sp>
      <p:sp>
        <p:nvSpPr>
          <p:cNvPr id="13" name="TextBox 12">
            <a:extLst>
              <a:ext uri="{FF2B5EF4-FFF2-40B4-BE49-F238E27FC236}">
                <a16:creationId xmlns:a16="http://schemas.microsoft.com/office/drawing/2014/main" id="{0C13F51C-D052-DF14-78E0-27EFDFA57369}"/>
              </a:ext>
            </a:extLst>
          </p:cNvPr>
          <p:cNvSpPr txBox="1"/>
          <p:nvPr userDrawn="1"/>
        </p:nvSpPr>
        <p:spPr bwMode="auto">
          <a:xfrm>
            <a:off x="11018520" y="797868"/>
            <a:ext cx="184731" cy="461665"/>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endParaRPr lang="x-none" sz="2400" err="1">
              <a:solidFill>
                <a:schemeClr val="bg2">
                  <a:lumMod val="50000"/>
                </a:schemeClr>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0B61A887-2063-5513-7524-3CBA09155A65}"/>
              </a:ext>
            </a:extLst>
          </p:cNvPr>
          <p:cNvSpPr txBox="1"/>
          <p:nvPr userDrawn="1"/>
        </p:nvSpPr>
        <p:spPr bwMode="auto">
          <a:xfrm>
            <a:off x="7418070" y="-390852"/>
            <a:ext cx="184731" cy="461665"/>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endParaRPr lang="x-none" sz="2400" err="1">
              <a:solidFill>
                <a:schemeClr val="bg2">
                  <a:lumMod val="50000"/>
                </a:schemeClr>
              </a:solidFill>
              <a:latin typeface="Arial" panose="020B0604020202020204" pitchFamily="34" charset="0"/>
              <a:cs typeface="Arial" panose="020B0604020202020204" pitchFamily="34" charset="0"/>
            </a:endParaRPr>
          </a:p>
        </p:txBody>
      </p:sp>
      <p:grpSp>
        <p:nvGrpSpPr>
          <p:cNvPr id="31" name="Group 30">
            <a:extLst>
              <a:ext uri="{FF2B5EF4-FFF2-40B4-BE49-F238E27FC236}">
                <a16:creationId xmlns:a16="http://schemas.microsoft.com/office/drawing/2014/main" id="{E563F83E-8307-19F7-6627-6372027E30B0}"/>
              </a:ext>
            </a:extLst>
          </p:cNvPr>
          <p:cNvGrpSpPr/>
          <p:nvPr userDrawn="1"/>
        </p:nvGrpSpPr>
        <p:grpSpPr>
          <a:xfrm>
            <a:off x="169334" y="6549930"/>
            <a:ext cx="1010191" cy="213102"/>
            <a:chOff x="1006387" y="554965"/>
            <a:chExt cx="2284779" cy="481979"/>
          </a:xfrm>
          <a:solidFill>
            <a:schemeClr val="bg1"/>
          </a:solidFill>
        </p:grpSpPr>
        <p:grpSp>
          <p:nvGrpSpPr>
            <p:cNvPr id="32" name="Graphic 1051">
              <a:extLst>
                <a:ext uri="{FF2B5EF4-FFF2-40B4-BE49-F238E27FC236}">
                  <a16:creationId xmlns:a16="http://schemas.microsoft.com/office/drawing/2014/main" id="{2F259EE3-0E9C-8303-C7AC-12EB759F66E8}"/>
                </a:ext>
              </a:extLst>
            </p:cNvPr>
            <p:cNvGrpSpPr/>
            <p:nvPr/>
          </p:nvGrpSpPr>
          <p:grpSpPr>
            <a:xfrm>
              <a:off x="1006387" y="554965"/>
              <a:ext cx="2214934" cy="481979"/>
              <a:chOff x="1006387" y="554965"/>
              <a:chExt cx="2214934" cy="481979"/>
            </a:xfrm>
            <a:grpFill/>
          </p:grpSpPr>
          <p:grpSp>
            <p:nvGrpSpPr>
              <p:cNvPr id="36" name="Graphic 1051">
                <a:extLst>
                  <a:ext uri="{FF2B5EF4-FFF2-40B4-BE49-F238E27FC236}">
                    <a16:creationId xmlns:a16="http://schemas.microsoft.com/office/drawing/2014/main" id="{073AC1A3-AEE1-5702-DDF9-16013D0A7DF7}"/>
                  </a:ext>
                </a:extLst>
              </p:cNvPr>
              <p:cNvGrpSpPr/>
              <p:nvPr/>
            </p:nvGrpSpPr>
            <p:grpSpPr>
              <a:xfrm>
                <a:off x="1527849" y="795736"/>
                <a:ext cx="1693472" cy="172279"/>
                <a:chOff x="1527849" y="795736"/>
                <a:chExt cx="1693472" cy="172279"/>
              </a:xfrm>
              <a:grpFill/>
            </p:grpSpPr>
            <p:sp>
              <p:nvSpPr>
                <p:cNvPr id="41" name="Freeform: Shape 1055">
                  <a:extLst>
                    <a:ext uri="{FF2B5EF4-FFF2-40B4-BE49-F238E27FC236}">
                      <a16:creationId xmlns:a16="http://schemas.microsoft.com/office/drawing/2014/main" id="{E31E8CD9-90C7-8636-E92C-07553E37D9E4}"/>
                    </a:ext>
                  </a:extLst>
                </p:cNvPr>
                <p:cNvSpPr/>
                <p:nvPr/>
              </p:nvSpPr>
              <p:spPr>
                <a:xfrm>
                  <a:off x="1527849" y="795736"/>
                  <a:ext cx="151120" cy="169443"/>
                </a:xfrm>
                <a:custGeom>
                  <a:avLst/>
                  <a:gdLst>
                    <a:gd name="connsiteX0" fmla="*/ 0 w 151120"/>
                    <a:gd name="connsiteY0" fmla="*/ 85027 h 169443"/>
                    <a:gd name="connsiteX1" fmla="*/ 0 w 151120"/>
                    <a:gd name="connsiteY1" fmla="*/ 84548 h 169443"/>
                    <a:gd name="connsiteX2" fmla="*/ 85681 w 151120"/>
                    <a:gd name="connsiteY2" fmla="*/ 0 h 169443"/>
                    <a:gd name="connsiteX3" fmla="*/ 150204 w 151120"/>
                    <a:gd name="connsiteY3" fmla="*/ 25434 h 169443"/>
                    <a:gd name="connsiteX4" fmla="*/ 127213 w 151120"/>
                    <a:gd name="connsiteY4" fmla="*/ 51828 h 169443"/>
                    <a:gd name="connsiteX5" fmla="*/ 85376 w 151120"/>
                    <a:gd name="connsiteY5" fmla="*/ 33200 h 169443"/>
                    <a:gd name="connsiteX6" fmla="*/ 37693 w 151120"/>
                    <a:gd name="connsiteY6" fmla="*/ 84111 h 169443"/>
                    <a:gd name="connsiteX7" fmla="*/ 37693 w 151120"/>
                    <a:gd name="connsiteY7" fmla="*/ 84591 h 169443"/>
                    <a:gd name="connsiteX8" fmla="*/ 85114 w 151120"/>
                    <a:gd name="connsiteY8" fmla="*/ 136201 h 169443"/>
                    <a:gd name="connsiteX9" fmla="*/ 128217 w 151120"/>
                    <a:gd name="connsiteY9" fmla="*/ 117093 h 169443"/>
                    <a:gd name="connsiteX10" fmla="*/ 151120 w 151120"/>
                    <a:gd name="connsiteY10" fmla="*/ 140345 h 169443"/>
                    <a:gd name="connsiteX11" fmla="*/ 83849 w 151120"/>
                    <a:gd name="connsiteY11" fmla="*/ 169444 h 169443"/>
                    <a:gd name="connsiteX12" fmla="*/ 44 w 151120"/>
                    <a:gd name="connsiteY12" fmla="*/ 84940 h 16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1120" h="169443">
                      <a:moveTo>
                        <a:pt x="0" y="85027"/>
                      </a:moveTo>
                      <a:lnTo>
                        <a:pt x="0" y="84548"/>
                      </a:lnTo>
                      <a:cubicBezTo>
                        <a:pt x="131" y="37955"/>
                        <a:pt x="35337" y="-131"/>
                        <a:pt x="85681" y="0"/>
                      </a:cubicBezTo>
                      <a:cubicBezTo>
                        <a:pt x="116569" y="88"/>
                        <a:pt x="135066" y="10427"/>
                        <a:pt x="150204" y="25434"/>
                      </a:cubicBezTo>
                      <a:lnTo>
                        <a:pt x="127213" y="51828"/>
                      </a:lnTo>
                      <a:cubicBezTo>
                        <a:pt x="114605" y="40311"/>
                        <a:pt x="101736" y="33243"/>
                        <a:pt x="85376" y="33200"/>
                      </a:cubicBezTo>
                      <a:cubicBezTo>
                        <a:pt x="57761" y="33112"/>
                        <a:pt x="37780" y="56016"/>
                        <a:pt x="37693" y="84111"/>
                      </a:cubicBezTo>
                      <a:lnTo>
                        <a:pt x="37693" y="84591"/>
                      </a:lnTo>
                      <a:cubicBezTo>
                        <a:pt x="37606" y="112686"/>
                        <a:pt x="57019" y="136157"/>
                        <a:pt x="85114" y="136201"/>
                      </a:cubicBezTo>
                      <a:cubicBezTo>
                        <a:pt x="103830" y="136244"/>
                        <a:pt x="115303" y="128784"/>
                        <a:pt x="128217" y="117093"/>
                      </a:cubicBezTo>
                      <a:lnTo>
                        <a:pt x="151120" y="140345"/>
                      </a:lnTo>
                      <a:cubicBezTo>
                        <a:pt x="134193" y="158363"/>
                        <a:pt x="115478" y="169487"/>
                        <a:pt x="83849" y="169444"/>
                      </a:cubicBezTo>
                      <a:cubicBezTo>
                        <a:pt x="35599" y="169313"/>
                        <a:pt x="-87" y="132013"/>
                        <a:pt x="44" y="84940"/>
                      </a:cubicBezTo>
                      <a:close/>
                    </a:path>
                  </a:pathLst>
                </a:custGeom>
                <a:grpFill/>
                <a:ln w="4363" cap="flat">
                  <a:noFill/>
                  <a:prstDash val="solid"/>
                  <a:miter/>
                </a:ln>
              </p:spPr>
              <p:txBody>
                <a:bodyPr rtlCol="0" anchor="ctr"/>
                <a:lstStyle/>
                <a:p>
                  <a:endParaRPr lang="en-US"/>
                </a:p>
              </p:txBody>
            </p:sp>
            <p:sp>
              <p:nvSpPr>
                <p:cNvPr id="42" name="Freeform: Shape 1056">
                  <a:extLst>
                    <a:ext uri="{FF2B5EF4-FFF2-40B4-BE49-F238E27FC236}">
                      <a16:creationId xmlns:a16="http://schemas.microsoft.com/office/drawing/2014/main" id="{FD97E735-3700-78F3-105F-7E022AE7B6C0}"/>
                    </a:ext>
                  </a:extLst>
                </p:cNvPr>
                <p:cNvSpPr/>
                <p:nvPr/>
              </p:nvSpPr>
              <p:spPr>
                <a:xfrm>
                  <a:off x="1707631" y="798834"/>
                  <a:ext cx="139079" cy="164251"/>
                </a:xfrm>
                <a:custGeom>
                  <a:avLst/>
                  <a:gdLst>
                    <a:gd name="connsiteX0" fmla="*/ 436 w 139079"/>
                    <a:gd name="connsiteY0" fmla="*/ 0 h 164251"/>
                    <a:gd name="connsiteX1" fmla="*/ 36515 w 139079"/>
                    <a:gd name="connsiteY1" fmla="*/ 87 h 164251"/>
                    <a:gd name="connsiteX2" fmla="*/ 36340 w 139079"/>
                    <a:gd name="connsiteY2" fmla="*/ 64959 h 164251"/>
                    <a:gd name="connsiteX3" fmla="*/ 102870 w 139079"/>
                    <a:gd name="connsiteY3" fmla="*/ 65134 h 164251"/>
                    <a:gd name="connsiteX4" fmla="*/ 103044 w 139079"/>
                    <a:gd name="connsiteY4" fmla="*/ 262 h 164251"/>
                    <a:gd name="connsiteX5" fmla="*/ 139080 w 139079"/>
                    <a:gd name="connsiteY5" fmla="*/ 349 h 164251"/>
                    <a:gd name="connsiteX6" fmla="*/ 138643 w 139079"/>
                    <a:gd name="connsiteY6" fmla="*/ 164252 h 164251"/>
                    <a:gd name="connsiteX7" fmla="*/ 102608 w 139079"/>
                    <a:gd name="connsiteY7" fmla="*/ 164165 h 164251"/>
                    <a:gd name="connsiteX8" fmla="*/ 102783 w 139079"/>
                    <a:gd name="connsiteY8" fmla="*/ 98377 h 164251"/>
                    <a:gd name="connsiteX9" fmla="*/ 36253 w 139079"/>
                    <a:gd name="connsiteY9" fmla="*/ 98202 h 164251"/>
                    <a:gd name="connsiteX10" fmla="*/ 36079 w 139079"/>
                    <a:gd name="connsiteY10" fmla="*/ 163990 h 164251"/>
                    <a:gd name="connsiteX11" fmla="*/ 0 w 139079"/>
                    <a:gd name="connsiteY11" fmla="*/ 163903 h 164251"/>
                    <a:gd name="connsiteX12" fmla="*/ 436 w 139079"/>
                    <a:gd name="connsiteY12" fmla="*/ 0 h 164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9079" h="164251">
                      <a:moveTo>
                        <a:pt x="436" y="0"/>
                      </a:moveTo>
                      <a:lnTo>
                        <a:pt x="36515" y="87"/>
                      </a:lnTo>
                      <a:lnTo>
                        <a:pt x="36340" y="64959"/>
                      </a:lnTo>
                      <a:lnTo>
                        <a:pt x="102870" y="65134"/>
                      </a:lnTo>
                      <a:lnTo>
                        <a:pt x="103044" y="262"/>
                      </a:lnTo>
                      <a:lnTo>
                        <a:pt x="139080" y="349"/>
                      </a:lnTo>
                      <a:lnTo>
                        <a:pt x="138643" y="164252"/>
                      </a:lnTo>
                      <a:lnTo>
                        <a:pt x="102608" y="164165"/>
                      </a:lnTo>
                      <a:lnTo>
                        <a:pt x="102783" y="98377"/>
                      </a:lnTo>
                      <a:lnTo>
                        <a:pt x="36253" y="98202"/>
                      </a:lnTo>
                      <a:lnTo>
                        <a:pt x="36079" y="163990"/>
                      </a:lnTo>
                      <a:lnTo>
                        <a:pt x="0" y="163903"/>
                      </a:lnTo>
                      <a:lnTo>
                        <a:pt x="436" y="0"/>
                      </a:lnTo>
                      <a:close/>
                    </a:path>
                  </a:pathLst>
                </a:custGeom>
                <a:grpFill/>
                <a:ln w="4363" cap="flat">
                  <a:noFill/>
                  <a:prstDash val="solid"/>
                  <a:miter/>
                </a:ln>
              </p:spPr>
              <p:txBody>
                <a:bodyPr rtlCol="0" anchor="ctr"/>
                <a:lstStyle/>
                <a:p>
                  <a:endParaRPr lang="en-US"/>
                </a:p>
              </p:txBody>
            </p:sp>
            <p:sp>
              <p:nvSpPr>
                <p:cNvPr id="43" name="Freeform: Shape 1057">
                  <a:extLst>
                    <a:ext uri="{FF2B5EF4-FFF2-40B4-BE49-F238E27FC236}">
                      <a16:creationId xmlns:a16="http://schemas.microsoft.com/office/drawing/2014/main" id="{10179F95-8E67-63A1-4571-94402D36D73A}"/>
                    </a:ext>
                  </a:extLst>
                </p:cNvPr>
                <p:cNvSpPr/>
                <p:nvPr/>
              </p:nvSpPr>
              <p:spPr>
                <a:xfrm>
                  <a:off x="1889944" y="799314"/>
                  <a:ext cx="124857" cy="164208"/>
                </a:xfrm>
                <a:custGeom>
                  <a:avLst/>
                  <a:gdLst>
                    <a:gd name="connsiteX0" fmla="*/ 436 w 124857"/>
                    <a:gd name="connsiteY0" fmla="*/ 0 h 164208"/>
                    <a:gd name="connsiteX1" fmla="*/ 124072 w 124857"/>
                    <a:gd name="connsiteY1" fmla="*/ 305 h 164208"/>
                    <a:gd name="connsiteX2" fmla="*/ 123985 w 124857"/>
                    <a:gd name="connsiteY2" fmla="*/ 32414 h 164208"/>
                    <a:gd name="connsiteX3" fmla="*/ 36166 w 124857"/>
                    <a:gd name="connsiteY3" fmla="*/ 32196 h 164208"/>
                    <a:gd name="connsiteX4" fmla="*/ 36079 w 124857"/>
                    <a:gd name="connsiteY4" fmla="*/ 65439 h 164208"/>
                    <a:gd name="connsiteX5" fmla="*/ 113340 w 124857"/>
                    <a:gd name="connsiteY5" fmla="*/ 65657 h 164208"/>
                    <a:gd name="connsiteX6" fmla="*/ 113253 w 124857"/>
                    <a:gd name="connsiteY6" fmla="*/ 97722 h 164208"/>
                    <a:gd name="connsiteX7" fmla="*/ 35991 w 124857"/>
                    <a:gd name="connsiteY7" fmla="*/ 97504 h 164208"/>
                    <a:gd name="connsiteX8" fmla="*/ 35904 w 124857"/>
                    <a:gd name="connsiteY8" fmla="*/ 131925 h 164208"/>
                    <a:gd name="connsiteX9" fmla="*/ 124857 w 124857"/>
                    <a:gd name="connsiteY9" fmla="*/ 132143 h 164208"/>
                    <a:gd name="connsiteX10" fmla="*/ 124770 w 124857"/>
                    <a:gd name="connsiteY10" fmla="*/ 164208 h 164208"/>
                    <a:gd name="connsiteX11" fmla="*/ 0 w 124857"/>
                    <a:gd name="connsiteY11" fmla="*/ 163903 h 164208"/>
                    <a:gd name="connsiteX12" fmla="*/ 436 w 124857"/>
                    <a:gd name="connsiteY12" fmla="*/ 0 h 164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857" h="164208">
                      <a:moveTo>
                        <a:pt x="436" y="0"/>
                      </a:moveTo>
                      <a:lnTo>
                        <a:pt x="124072" y="305"/>
                      </a:lnTo>
                      <a:lnTo>
                        <a:pt x="123985" y="32414"/>
                      </a:lnTo>
                      <a:lnTo>
                        <a:pt x="36166" y="32196"/>
                      </a:lnTo>
                      <a:lnTo>
                        <a:pt x="36079" y="65439"/>
                      </a:lnTo>
                      <a:lnTo>
                        <a:pt x="113340" y="65657"/>
                      </a:lnTo>
                      <a:lnTo>
                        <a:pt x="113253" y="97722"/>
                      </a:lnTo>
                      <a:lnTo>
                        <a:pt x="35991" y="97504"/>
                      </a:lnTo>
                      <a:lnTo>
                        <a:pt x="35904" y="131925"/>
                      </a:lnTo>
                      <a:lnTo>
                        <a:pt x="124857" y="132143"/>
                      </a:lnTo>
                      <a:lnTo>
                        <a:pt x="124770" y="164208"/>
                      </a:lnTo>
                      <a:lnTo>
                        <a:pt x="0" y="163903"/>
                      </a:lnTo>
                      <a:lnTo>
                        <a:pt x="436" y="0"/>
                      </a:lnTo>
                      <a:close/>
                    </a:path>
                  </a:pathLst>
                </a:custGeom>
                <a:grpFill/>
                <a:ln w="4363" cap="flat">
                  <a:noFill/>
                  <a:prstDash val="solid"/>
                  <a:miter/>
                </a:ln>
              </p:spPr>
              <p:txBody>
                <a:bodyPr rtlCol="0" anchor="ctr"/>
                <a:lstStyle/>
                <a:p>
                  <a:endParaRPr lang="en-US"/>
                </a:p>
              </p:txBody>
            </p:sp>
            <p:sp>
              <p:nvSpPr>
                <p:cNvPr id="44" name="Freeform: Shape 1058">
                  <a:extLst>
                    <a:ext uri="{FF2B5EF4-FFF2-40B4-BE49-F238E27FC236}">
                      <a16:creationId xmlns:a16="http://schemas.microsoft.com/office/drawing/2014/main" id="{1963A148-0E22-8415-6295-F9735862BF8B}"/>
                    </a:ext>
                  </a:extLst>
                </p:cNvPr>
                <p:cNvSpPr/>
                <p:nvPr/>
              </p:nvSpPr>
              <p:spPr>
                <a:xfrm>
                  <a:off x="2039755" y="797088"/>
                  <a:ext cx="151120" cy="169443"/>
                </a:xfrm>
                <a:custGeom>
                  <a:avLst/>
                  <a:gdLst>
                    <a:gd name="connsiteX0" fmla="*/ 0 w 151120"/>
                    <a:gd name="connsiteY0" fmla="*/ 85027 h 169443"/>
                    <a:gd name="connsiteX1" fmla="*/ 0 w 151120"/>
                    <a:gd name="connsiteY1" fmla="*/ 84548 h 169443"/>
                    <a:gd name="connsiteX2" fmla="*/ 85681 w 151120"/>
                    <a:gd name="connsiteY2" fmla="*/ 0 h 169443"/>
                    <a:gd name="connsiteX3" fmla="*/ 150248 w 151120"/>
                    <a:gd name="connsiteY3" fmla="*/ 25434 h 169443"/>
                    <a:gd name="connsiteX4" fmla="*/ 127257 w 151120"/>
                    <a:gd name="connsiteY4" fmla="*/ 51828 h 169443"/>
                    <a:gd name="connsiteX5" fmla="*/ 85376 w 151120"/>
                    <a:gd name="connsiteY5" fmla="*/ 33200 h 169443"/>
                    <a:gd name="connsiteX6" fmla="*/ 37736 w 151120"/>
                    <a:gd name="connsiteY6" fmla="*/ 84111 h 169443"/>
                    <a:gd name="connsiteX7" fmla="*/ 37736 w 151120"/>
                    <a:gd name="connsiteY7" fmla="*/ 84591 h 169443"/>
                    <a:gd name="connsiteX8" fmla="*/ 85114 w 151120"/>
                    <a:gd name="connsiteY8" fmla="*/ 136201 h 169443"/>
                    <a:gd name="connsiteX9" fmla="*/ 128260 w 151120"/>
                    <a:gd name="connsiteY9" fmla="*/ 117093 h 169443"/>
                    <a:gd name="connsiteX10" fmla="*/ 151120 w 151120"/>
                    <a:gd name="connsiteY10" fmla="*/ 140345 h 169443"/>
                    <a:gd name="connsiteX11" fmla="*/ 83849 w 151120"/>
                    <a:gd name="connsiteY11" fmla="*/ 169444 h 169443"/>
                    <a:gd name="connsiteX12" fmla="*/ 44 w 151120"/>
                    <a:gd name="connsiteY12" fmla="*/ 84940 h 16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1120" h="169443">
                      <a:moveTo>
                        <a:pt x="0" y="85027"/>
                      </a:moveTo>
                      <a:lnTo>
                        <a:pt x="0" y="84548"/>
                      </a:lnTo>
                      <a:cubicBezTo>
                        <a:pt x="131" y="37955"/>
                        <a:pt x="35337" y="-131"/>
                        <a:pt x="85681" y="0"/>
                      </a:cubicBezTo>
                      <a:cubicBezTo>
                        <a:pt x="116569" y="88"/>
                        <a:pt x="135066" y="10427"/>
                        <a:pt x="150248" y="25434"/>
                      </a:cubicBezTo>
                      <a:lnTo>
                        <a:pt x="127257" y="51828"/>
                      </a:lnTo>
                      <a:cubicBezTo>
                        <a:pt x="114649" y="40311"/>
                        <a:pt x="101779" y="33243"/>
                        <a:pt x="85376" y="33200"/>
                      </a:cubicBezTo>
                      <a:cubicBezTo>
                        <a:pt x="57761" y="33112"/>
                        <a:pt x="37824" y="56016"/>
                        <a:pt x="37736" y="84111"/>
                      </a:cubicBezTo>
                      <a:lnTo>
                        <a:pt x="37736" y="84591"/>
                      </a:lnTo>
                      <a:cubicBezTo>
                        <a:pt x="37649" y="112686"/>
                        <a:pt x="57019" y="136157"/>
                        <a:pt x="85114" y="136201"/>
                      </a:cubicBezTo>
                      <a:cubicBezTo>
                        <a:pt x="103830" y="136244"/>
                        <a:pt x="115303" y="128784"/>
                        <a:pt x="128260" y="117093"/>
                      </a:cubicBezTo>
                      <a:lnTo>
                        <a:pt x="151120" y="140345"/>
                      </a:lnTo>
                      <a:cubicBezTo>
                        <a:pt x="134193" y="158363"/>
                        <a:pt x="115478" y="169487"/>
                        <a:pt x="83849" y="169444"/>
                      </a:cubicBezTo>
                      <a:cubicBezTo>
                        <a:pt x="35642" y="169313"/>
                        <a:pt x="-87" y="132013"/>
                        <a:pt x="44" y="84940"/>
                      </a:cubicBezTo>
                      <a:close/>
                    </a:path>
                  </a:pathLst>
                </a:custGeom>
                <a:grpFill/>
                <a:ln w="4363" cap="flat">
                  <a:noFill/>
                  <a:prstDash val="solid"/>
                  <a:miter/>
                </a:ln>
              </p:spPr>
              <p:txBody>
                <a:bodyPr rtlCol="0" anchor="ctr"/>
                <a:lstStyle/>
                <a:p>
                  <a:endParaRPr lang="en-US"/>
                </a:p>
              </p:txBody>
            </p:sp>
            <p:sp>
              <p:nvSpPr>
                <p:cNvPr id="45" name="Freeform: Shape 1059">
                  <a:extLst>
                    <a:ext uri="{FF2B5EF4-FFF2-40B4-BE49-F238E27FC236}">
                      <a16:creationId xmlns:a16="http://schemas.microsoft.com/office/drawing/2014/main" id="{7D6BADD1-75C4-A0F9-F890-E9283CDB448C}"/>
                    </a:ext>
                  </a:extLst>
                </p:cNvPr>
                <p:cNvSpPr/>
                <p:nvPr/>
              </p:nvSpPr>
              <p:spPr>
                <a:xfrm>
                  <a:off x="2217531" y="800099"/>
                  <a:ext cx="149200" cy="164339"/>
                </a:xfrm>
                <a:custGeom>
                  <a:avLst/>
                  <a:gdLst>
                    <a:gd name="connsiteX0" fmla="*/ 393 w 149200"/>
                    <a:gd name="connsiteY0" fmla="*/ 44 h 164339"/>
                    <a:gd name="connsiteX1" fmla="*/ 36471 w 149200"/>
                    <a:gd name="connsiteY1" fmla="*/ 131 h 164339"/>
                    <a:gd name="connsiteX2" fmla="*/ 36297 w 149200"/>
                    <a:gd name="connsiteY2" fmla="*/ 71808 h 164339"/>
                    <a:gd name="connsiteX3" fmla="*/ 102957 w 149200"/>
                    <a:gd name="connsiteY3" fmla="*/ 305 h 164339"/>
                    <a:gd name="connsiteX4" fmla="*/ 146540 w 149200"/>
                    <a:gd name="connsiteY4" fmla="*/ 436 h 164339"/>
                    <a:gd name="connsiteX5" fmla="*/ 79617 w 149200"/>
                    <a:gd name="connsiteY5" fmla="*/ 69802 h 164339"/>
                    <a:gd name="connsiteX6" fmla="*/ 149201 w 149200"/>
                    <a:gd name="connsiteY6" fmla="*/ 164339 h 164339"/>
                    <a:gd name="connsiteX7" fmla="*/ 105880 w 149200"/>
                    <a:gd name="connsiteY7" fmla="*/ 164208 h 164339"/>
                    <a:gd name="connsiteX8" fmla="*/ 55230 w 149200"/>
                    <a:gd name="connsiteY8" fmla="*/ 94276 h 164339"/>
                    <a:gd name="connsiteX9" fmla="*/ 36210 w 149200"/>
                    <a:gd name="connsiteY9" fmla="*/ 113908 h 164339"/>
                    <a:gd name="connsiteX10" fmla="*/ 36079 w 149200"/>
                    <a:gd name="connsiteY10" fmla="*/ 163990 h 164339"/>
                    <a:gd name="connsiteX11" fmla="*/ 0 w 149200"/>
                    <a:gd name="connsiteY11" fmla="*/ 163903 h 164339"/>
                    <a:gd name="connsiteX12" fmla="*/ 436 w 149200"/>
                    <a:gd name="connsiteY12" fmla="*/ 0 h 164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200" h="164339">
                      <a:moveTo>
                        <a:pt x="393" y="44"/>
                      </a:moveTo>
                      <a:lnTo>
                        <a:pt x="36471" y="131"/>
                      </a:lnTo>
                      <a:lnTo>
                        <a:pt x="36297" y="71808"/>
                      </a:lnTo>
                      <a:lnTo>
                        <a:pt x="102957" y="305"/>
                      </a:lnTo>
                      <a:lnTo>
                        <a:pt x="146540" y="436"/>
                      </a:lnTo>
                      <a:lnTo>
                        <a:pt x="79617" y="69802"/>
                      </a:lnTo>
                      <a:lnTo>
                        <a:pt x="149201" y="164339"/>
                      </a:lnTo>
                      <a:lnTo>
                        <a:pt x="105880" y="164208"/>
                      </a:lnTo>
                      <a:lnTo>
                        <a:pt x="55230" y="94276"/>
                      </a:lnTo>
                      <a:lnTo>
                        <a:pt x="36210" y="113908"/>
                      </a:lnTo>
                      <a:lnTo>
                        <a:pt x="36079" y="163990"/>
                      </a:lnTo>
                      <a:lnTo>
                        <a:pt x="0" y="163903"/>
                      </a:lnTo>
                      <a:lnTo>
                        <a:pt x="436" y="0"/>
                      </a:lnTo>
                      <a:close/>
                    </a:path>
                  </a:pathLst>
                </a:custGeom>
                <a:grpFill/>
                <a:ln w="4363" cap="flat">
                  <a:noFill/>
                  <a:prstDash val="solid"/>
                  <a:miter/>
                </a:ln>
              </p:spPr>
              <p:txBody>
                <a:bodyPr rtlCol="0" anchor="ctr"/>
                <a:lstStyle/>
                <a:p>
                  <a:endParaRPr lang="en-US"/>
                </a:p>
              </p:txBody>
            </p:sp>
            <p:sp>
              <p:nvSpPr>
                <p:cNvPr id="46" name="Freeform: Shape 1060">
                  <a:extLst>
                    <a:ext uri="{FF2B5EF4-FFF2-40B4-BE49-F238E27FC236}">
                      <a16:creationId xmlns:a16="http://schemas.microsoft.com/office/drawing/2014/main" id="{11D43FBE-BB86-1BCA-D0CF-ABA68D824BAE}"/>
                    </a:ext>
                  </a:extLst>
                </p:cNvPr>
                <p:cNvSpPr/>
                <p:nvPr/>
              </p:nvSpPr>
              <p:spPr>
                <a:xfrm>
                  <a:off x="2463800" y="800710"/>
                  <a:ext cx="129961" cy="163990"/>
                </a:xfrm>
                <a:custGeom>
                  <a:avLst/>
                  <a:gdLst>
                    <a:gd name="connsiteX0" fmla="*/ 436 w 129961"/>
                    <a:gd name="connsiteY0" fmla="*/ 44 h 163990"/>
                    <a:gd name="connsiteX1" fmla="*/ 67358 w 129961"/>
                    <a:gd name="connsiteY1" fmla="*/ 218 h 163990"/>
                    <a:gd name="connsiteX2" fmla="*/ 129962 w 129961"/>
                    <a:gd name="connsiteY2" fmla="*/ 57063 h 163990"/>
                    <a:gd name="connsiteX3" fmla="*/ 129962 w 129961"/>
                    <a:gd name="connsiteY3" fmla="*/ 57499 h 163990"/>
                    <a:gd name="connsiteX4" fmla="*/ 63519 w 129961"/>
                    <a:gd name="connsiteY4" fmla="*/ 114911 h 163990"/>
                    <a:gd name="connsiteX5" fmla="*/ 36166 w 129961"/>
                    <a:gd name="connsiteY5" fmla="*/ 114824 h 163990"/>
                    <a:gd name="connsiteX6" fmla="*/ 36035 w 129961"/>
                    <a:gd name="connsiteY6" fmla="*/ 163990 h 163990"/>
                    <a:gd name="connsiteX7" fmla="*/ 0 w 129961"/>
                    <a:gd name="connsiteY7" fmla="*/ 163903 h 163990"/>
                    <a:gd name="connsiteX8" fmla="*/ 436 w 129961"/>
                    <a:gd name="connsiteY8" fmla="*/ 0 h 163990"/>
                    <a:gd name="connsiteX9" fmla="*/ 64828 w 129961"/>
                    <a:gd name="connsiteY9" fmla="*/ 82846 h 163990"/>
                    <a:gd name="connsiteX10" fmla="*/ 93447 w 129961"/>
                    <a:gd name="connsiteY10" fmla="*/ 58110 h 163990"/>
                    <a:gd name="connsiteX11" fmla="*/ 93447 w 129961"/>
                    <a:gd name="connsiteY11" fmla="*/ 57630 h 163990"/>
                    <a:gd name="connsiteX12" fmla="*/ 64261 w 129961"/>
                    <a:gd name="connsiteY12" fmla="*/ 32720 h 163990"/>
                    <a:gd name="connsiteX13" fmla="*/ 36384 w 129961"/>
                    <a:gd name="connsiteY13" fmla="*/ 32632 h 163990"/>
                    <a:gd name="connsiteX14" fmla="*/ 36253 w 129961"/>
                    <a:gd name="connsiteY14" fmla="*/ 82715 h 163990"/>
                    <a:gd name="connsiteX15" fmla="*/ 64828 w 129961"/>
                    <a:gd name="connsiteY15" fmla="*/ 82802 h 163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9961" h="163990">
                      <a:moveTo>
                        <a:pt x="436" y="44"/>
                      </a:moveTo>
                      <a:lnTo>
                        <a:pt x="67358" y="218"/>
                      </a:lnTo>
                      <a:cubicBezTo>
                        <a:pt x="106447" y="305"/>
                        <a:pt x="130049" y="23558"/>
                        <a:pt x="129962" y="57063"/>
                      </a:cubicBezTo>
                      <a:lnTo>
                        <a:pt x="129962" y="57499"/>
                      </a:lnTo>
                      <a:cubicBezTo>
                        <a:pt x="129874" y="95454"/>
                        <a:pt x="100340" y="114998"/>
                        <a:pt x="63519" y="114911"/>
                      </a:cubicBezTo>
                      <a:lnTo>
                        <a:pt x="36166" y="114824"/>
                      </a:lnTo>
                      <a:lnTo>
                        <a:pt x="36035" y="163990"/>
                      </a:lnTo>
                      <a:lnTo>
                        <a:pt x="0" y="163903"/>
                      </a:lnTo>
                      <a:lnTo>
                        <a:pt x="436" y="0"/>
                      </a:lnTo>
                      <a:close/>
                      <a:moveTo>
                        <a:pt x="64828" y="82846"/>
                      </a:moveTo>
                      <a:cubicBezTo>
                        <a:pt x="82846" y="82889"/>
                        <a:pt x="93403" y="72157"/>
                        <a:pt x="93447" y="58110"/>
                      </a:cubicBezTo>
                      <a:lnTo>
                        <a:pt x="93447" y="57630"/>
                      </a:lnTo>
                      <a:cubicBezTo>
                        <a:pt x="93447" y="41488"/>
                        <a:pt x="82278" y="32763"/>
                        <a:pt x="64261" y="32720"/>
                      </a:cubicBezTo>
                      <a:lnTo>
                        <a:pt x="36384" y="32632"/>
                      </a:lnTo>
                      <a:lnTo>
                        <a:pt x="36253" y="82715"/>
                      </a:lnTo>
                      <a:lnTo>
                        <a:pt x="64828" y="82802"/>
                      </a:lnTo>
                      <a:close/>
                    </a:path>
                  </a:pathLst>
                </a:custGeom>
                <a:grpFill/>
                <a:ln w="4363" cap="flat">
                  <a:noFill/>
                  <a:prstDash val="solid"/>
                  <a:miter/>
                </a:ln>
              </p:spPr>
              <p:txBody>
                <a:bodyPr rtlCol="0" anchor="ctr"/>
                <a:lstStyle/>
                <a:p>
                  <a:endParaRPr lang="en-US"/>
                </a:p>
              </p:txBody>
            </p:sp>
            <p:sp>
              <p:nvSpPr>
                <p:cNvPr id="47" name="Freeform: Shape 1061">
                  <a:extLst>
                    <a:ext uri="{FF2B5EF4-FFF2-40B4-BE49-F238E27FC236}">
                      <a16:creationId xmlns:a16="http://schemas.microsoft.com/office/drawing/2014/main" id="{04BE7D98-C05A-BCB2-7FA2-AF3D90AB39CA}"/>
                    </a:ext>
                  </a:extLst>
                </p:cNvPr>
                <p:cNvSpPr/>
                <p:nvPr/>
              </p:nvSpPr>
              <p:spPr>
                <a:xfrm>
                  <a:off x="2617101" y="798528"/>
                  <a:ext cx="174199" cy="169487"/>
                </a:xfrm>
                <a:custGeom>
                  <a:avLst/>
                  <a:gdLst>
                    <a:gd name="connsiteX0" fmla="*/ 0 w 174199"/>
                    <a:gd name="connsiteY0" fmla="*/ 85027 h 169487"/>
                    <a:gd name="connsiteX1" fmla="*/ 0 w 174199"/>
                    <a:gd name="connsiteY1" fmla="*/ 84548 h 169487"/>
                    <a:gd name="connsiteX2" fmla="*/ 87558 w 174199"/>
                    <a:gd name="connsiteY2" fmla="*/ 0 h 169487"/>
                    <a:gd name="connsiteX3" fmla="*/ 174199 w 174199"/>
                    <a:gd name="connsiteY3" fmla="*/ 84504 h 169487"/>
                    <a:gd name="connsiteX4" fmla="*/ 174199 w 174199"/>
                    <a:gd name="connsiteY4" fmla="*/ 84984 h 169487"/>
                    <a:gd name="connsiteX5" fmla="*/ 86642 w 174199"/>
                    <a:gd name="connsiteY5" fmla="*/ 169487 h 169487"/>
                    <a:gd name="connsiteX6" fmla="*/ 0 w 174199"/>
                    <a:gd name="connsiteY6" fmla="*/ 84984 h 169487"/>
                    <a:gd name="connsiteX7" fmla="*/ 136506 w 174199"/>
                    <a:gd name="connsiteY7" fmla="*/ 85376 h 169487"/>
                    <a:gd name="connsiteX8" fmla="*/ 136506 w 174199"/>
                    <a:gd name="connsiteY8" fmla="*/ 84897 h 169487"/>
                    <a:gd name="connsiteX9" fmla="*/ 86991 w 174199"/>
                    <a:gd name="connsiteY9" fmla="*/ 33243 h 169487"/>
                    <a:gd name="connsiteX10" fmla="*/ 37693 w 174199"/>
                    <a:gd name="connsiteY10" fmla="*/ 84155 h 169487"/>
                    <a:gd name="connsiteX11" fmla="*/ 37693 w 174199"/>
                    <a:gd name="connsiteY11" fmla="*/ 84635 h 169487"/>
                    <a:gd name="connsiteX12" fmla="*/ 87209 w 174199"/>
                    <a:gd name="connsiteY12" fmla="*/ 136288 h 169487"/>
                    <a:gd name="connsiteX13" fmla="*/ 136506 w 174199"/>
                    <a:gd name="connsiteY13" fmla="*/ 85376 h 169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4199" h="169487">
                      <a:moveTo>
                        <a:pt x="0" y="85027"/>
                      </a:moveTo>
                      <a:lnTo>
                        <a:pt x="0" y="84548"/>
                      </a:lnTo>
                      <a:cubicBezTo>
                        <a:pt x="131" y="37955"/>
                        <a:pt x="36995" y="-131"/>
                        <a:pt x="87558" y="0"/>
                      </a:cubicBezTo>
                      <a:cubicBezTo>
                        <a:pt x="138076" y="131"/>
                        <a:pt x="174330" y="37911"/>
                        <a:pt x="174199" y="84504"/>
                      </a:cubicBezTo>
                      <a:lnTo>
                        <a:pt x="174199" y="84984"/>
                      </a:lnTo>
                      <a:cubicBezTo>
                        <a:pt x="174068" y="131576"/>
                        <a:pt x="137248" y="169618"/>
                        <a:pt x="86642" y="169487"/>
                      </a:cubicBezTo>
                      <a:cubicBezTo>
                        <a:pt x="36079" y="169356"/>
                        <a:pt x="-131" y="131576"/>
                        <a:pt x="0" y="84984"/>
                      </a:cubicBezTo>
                      <a:close/>
                      <a:moveTo>
                        <a:pt x="136506" y="85376"/>
                      </a:moveTo>
                      <a:lnTo>
                        <a:pt x="136506" y="84897"/>
                      </a:lnTo>
                      <a:cubicBezTo>
                        <a:pt x="136593" y="56801"/>
                        <a:pt x="116002" y="33331"/>
                        <a:pt x="86991" y="33243"/>
                      </a:cubicBezTo>
                      <a:cubicBezTo>
                        <a:pt x="57979" y="33156"/>
                        <a:pt x="37780" y="56060"/>
                        <a:pt x="37693" y="84155"/>
                      </a:cubicBezTo>
                      <a:lnTo>
                        <a:pt x="37693" y="84635"/>
                      </a:lnTo>
                      <a:cubicBezTo>
                        <a:pt x="37606" y="112730"/>
                        <a:pt x="58154" y="136201"/>
                        <a:pt x="87209" y="136288"/>
                      </a:cubicBezTo>
                      <a:cubicBezTo>
                        <a:pt x="116263" y="136375"/>
                        <a:pt x="136462" y="113472"/>
                        <a:pt x="136506" y="85376"/>
                      </a:cubicBezTo>
                      <a:close/>
                    </a:path>
                  </a:pathLst>
                </a:custGeom>
                <a:grpFill/>
                <a:ln w="4363" cap="flat">
                  <a:noFill/>
                  <a:prstDash val="solid"/>
                  <a:miter/>
                </a:ln>
              </p:spPr>
              <p:txBody>
                <a:bodyPr rtlCol="0" anchor="ctr"/>
                <a:lstStyle/>
                <a:p>
                  <a:endParaRPr lang="en-US"/>
                </a:p>
              </p:txBody>
            </p:sp>
            <p:sp>
              <p:nvSpPr>
                <p:cNvPr id="48" name="Freeform: Shape 1062">
                  <a:extLst>
                    <a:ext uri="{FF2B5EF4-FFF2-40B4-BE49-F238E27FC236}">
                      <a16:creationId xmlns:a16="http://schemas.microsoft.com/office/drawing/2014/main" id="{D3CADD29-0F96-0956-98CD-97D216BCA759}"/>
                    </a:ext>
                  </a:extLst>
                </p:cNvPr>
                <p:cNvSpPr/>
                <p:nvPr/>
              </p:nvSpPr>
              <p:spPr>
                <a:xfrm>
                  <a:off x="2826157" y="801713"/>
                  <a:ext cx="36471" cy="163990"/>
                </a:xfrm>
                <a:custGeom>
                  <a:avLst/>
                  <a:gdLst>
                    <a:gd name="connsiteX0" fmla="*/ 436 w 36471"/>
                    <a:gd name="connsiteY0" fmla="*/ 0 h 163990"/>
                    <a:gd name="connsiteX1" fmla="*/ 36471 w 36471"/>
                    <a:gd name="connsiteY1" fmla="*/ 87 h 163990"/>
                    <a:gd name="connsiteX2" fmla="*/ 36035 w 36471"/>
                    <a:gd name="connsiteY2" fmla="*/ 163990 h 163990"/>
                    <a:gd name="connsiteX3" fmla="*/ 0 w 36471"/>
                    <a:gd name="connsiteY3" fmla="*/ 163903 h 163990"/>
                    <a:gd name="connsiteX4" fmla="*/ 436 w 36471"/>
                    <a:gd name="connsiteY4" fmla="*/ 0 h 163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71" h="163990">
                      <a:moveTo>
                        <a:pt x="436" y="0"/>
                      </a:moveTo>
                      <a:lnTo>
                        <a:pt x="36471" y="87"/>
                      </a:lnTo>
                      <a:lnTo>
                        <a:pt x="36035" y="163990"/>
                      </a:lnTo>
                      <a:lnTo>
                        <a:pt x="0" y="163903"/>
                      </a:lnTo>
                      <a:lnTo>
                        <a:pt x="436" y="0"/>
                      </a:lnTo>
                      <a:close/>
                    </a:path>
                  </a:pathLst>
                </a:custGeom>
                <a:grpFill/>
                <a:ln w="4363" cap="flat">
                  <a:noFill/>
                  <a:prstDash val="solid"/>
                  <a:miter/>
                </a:ln>
              </p:spPr>
              <p:txBody>
                <a:bodyPr rtlCol="0" anchor="ctr"/>
                <a:lstStyle/>
                <a:p>
                  <a:endParaRPr lang="en-US"/>
                </a:p>
              </p:txBody>
            </p:sp>
            <p:sp>
              <p:nvSpPr>
                <p:cNvPr id="49" name="Freeform: Shape 1063">
                  <a:extLst>
                    <a:ext uri="{FF2B5EF4-FFF2-40B4-BE49-F238E27FC236}">
                      <a16:creationId xmlns:a16="http://schemas.microsoft.com/office/drawing/2014/main" id="{3BCFA5DF-B3E0-A107-E36B-EDE6958116D9}"/>
                    </a:ext>
                  </a:extLst>
                </p:cNvPr>
                <p:cNvSpPr/>
                <p:nvPr/>
              </p:nvSpPr>
              <p:spPr>
                <a:xfrm>
                  <a:off x="2907519" y="801888"/>
                  <a:ext cx="146016" cy="164295"/>
                </a:xfrm>
                <a:custGeom>
                  <a:avLst/>
                  <a:gdLst>
                    <a:gd name="connsiteX0" fmla="*/ 436 w 146016"/>
                    <a:gd name="connsiteY0" fmla="*/ 44 h 164295"/>
                    <a:gd name="connsiteX1" fmla="*/ 33679 w 146016"/>
                    <a:gd name="connsiteY1" fmla="*/ 131 h 164295"/>
                    <a:gd name="connsiteX2" fmla="*/ 110199 w 146016"/>
                    <a:gd name="connsiteY2" fmla="*/ 101212 h 164295"/>
                    <a:gd name="connsiteX3" fmla="*/ 110461 w 146016"/>
                    <a:gd name="connsiteY3" fmla="*/ 305 h 164295"/>
                    <a:gd name="connsiteX4" fmla="*/ 146016 w 146016"/>
                    <a:gd name="connsiteY4" fmla="*/ 393 h 164295"/>
                    <a:gd name="connsiteX5" fmla="*/ 145580 w 146016"/>
                    <a:gd name="connsiteY5" fmla="*/ 164296 h 164295"/>
                    <a:gd name="connsiteX6" fmla="*/ 114954 w 146016"/>
                    <a:gd name="connsiteY6" fmla="*/ 164208 h 164295"/>
                    <a:gd name="connsiteX7" fmla="*/ 35817 w 146016"/>
                    <a:gd name="connsiteY7" fmla="*/ 59811 h 164295"/>
                    <a:gd name="connsiteX8" fmla="*/ 35555 w 146016"/>
                    <a:gd name="connsiteY8" fmla="*/ 163990 h 164295"/>
                    <a:gd name="connsiteX9" fmla="*/ 0 w 146016"/>
                    <a:gd name="connsiteY9" fmla="*/ 163903 h 164295"/>
                    <a:gd name="connsiteX10" fmla="*/ 436 w 146016"/>
                    <a:gd name="connsiteY10" fmla="*/ 0 h 16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6016" h="164295">
                      <a:moveTo>
                        <a:pt x="436" y="44"/>
                      </a:moveTo>
                      <a:lnTo>
                        <a:pt x="33679" y="131"/>
                      </a:lnTo>
                      <a:lnTo>
                        <a:pt x="110199" y="101212"/>
                      </a:lnTo>
                      <a:lnTo>
                        <a:pt x="110461" y="305"/>
                      </a:lnTo>
                      <a:lnTo>
                        <a:pt x="146016" y="393"/>
                      </a:lnTo>
                      <a:lnTo>
                        <a:pt x="145580" y="164296"/>
                      </a:lnTo>
                      <a:lnTo>
                        <a:pt x="114954" y="164208"/>
                      </a:lnTo>
                      <a:lnTo>
                        <a:pt x="35817" y="59811"/>
                      </a:lnTo>
                      <a:lnTo>
                        <a:pt x="35555" y="163990"/>
                      </a:lnTo>
                      <a:lnTo>
                        <a:pt x="0" y="163903"/>
                      </a:lnTo>
                      <a:lnTo>
                        <a:pt x="436" y="0"/>
                      </a:lnTo>
                      <a:close/>
                    </a:path>
                  </a:pathLst>
                </a:custGeom>
                <a:grpFill/>
                <a:ln w="4363" cap="flat">
                  <a:noFill/>
                  <a:prstDash val="solid"/>
                  <a:miter/>
                </a:ln>
              </p:spPr>
              <p:txBody>
                <a:bodyPr rtlCol="0" anchor="ctr"/>
                <a:lstStyle/>
                <a:p>
                  <a:endParaRPr lang="en-US"/>
                </a:p>
              </p:txBody>
            </p:sp>
            <p:sp>
              <p:nvSpPr>
                <p:cNvPr id="50" name="Freeform: Shape 1064">
                  <a:extLst>
                    <a:ext uri="{FF2B5EF4-FFF2-40B4-BE49-F238E27FC236}">
                      <a16:creationId xmlns:a16="http://schemas.microsoft.com/office/drawing/2014/main" id="{BF47A5B2-D82B-33E3-082C-64869CECBF2F}"/>
                    </a:ext>
                  </a:extLst>
                </p:cNvPr>
                <p:cNvSpPr/>
                <p:nvPr/>
              </p:nvSpPr>
              <p:spPr>
                <a:xfrm>
                  <a:off x="3085426" y="802368"/>
                  <a:ext cx="135894" cy="164121"/>
                </a:xfrm>
                <a:custGeom>
                  <a:avLst/>
                  <a:gdLst>
                    <a:gd name="connsiteX0" fmla="*/ 49864 w 135894"/>
                    <a:gd name="connsiteY0" fmla="*/ 33374 h 164121"/>
                    <a:gd name="connsiteX1" fmla="*/ 0 w 135894"/>
                    <a:gd name="connsiteY1" fmla="*/ 33243 h 164121"/>
                    <a:gd name="connsiteX2" fmla="*/ 87 w 135894"/>
                    <a:gd name="connsiteY2" fmla="*/ 0 h 164121"/>
                    <a:gd name="connsiteX3" fmla="*/ 135895 w 135894"/>
                    <a:gd name="connsiteY3" fmla="*/ 349 h 164121"/>
                    <a:gd name="connsiteX4" fmla="*/ 135808 w 135894"/>
                    <a:gd name="connsiteY4" fmla="*/ 33592 h 164121"/>
                    <a:gd name="connsiteX5" fmla="*/ 85987 w 135894"/>
                    <a:gd name="connsiteY5" fmla="*/ 33461 h 164121"/>
                    <a:gd name="connsiteX6" fmla="*/ 85638 w 135894"/>
                    <a:gd name="connsiteY6" fmla="*/ 164121 h 164121"/>
                    <a:gd name="connsiteX7" fmla="*/ 49515 w 135894"/>
                    <a:gd name="connsiteY7" fmla="*/ 164034 h 164121"/>
                    <a:gd name="connsiteX8" fmla="*/ 49864 w 135894"/>
                    <a:gd name="connsiteY8" fmla="*/ 33374 h 164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94" h="164121">
                      <a:moveTo>
                        <a:pt x="49864" y="33374"/>
                      </a:moveTo>
                      <a:lnTo>
                        <a:pt x="0" y="33243"/>
                      </a:lnTo>
                      <a:lnTo>
                        <a:pt x="87" y="0"/>
                      </a:lnTo>
                      <a:lnTo>
                        <a:pt x="135895" y="349"/>
                      </a:lnTo>
                      <a:lnTo>
                        <a:pt x="135808" y="33592"/>
                      </a:lnTo>
                      <a:lnTo>
                        <a:pt x="85987" y="33461"/>
                      </a:lnTo>
                      <a:lnTo>
                        <a:pt x="85638" y="164121"/>
                      </a:lnTo>
                      <a:lnTo>
                        <a:pt x="49515" y="164034"/>
                      </a:lnTo>
                      <a:lnTo>
                        <a:pt x="49864" y="33374"/>
                      </a:lnTo>
                      <a:close/>
                    </a:path>
                  </a:pathLst>
                </a:custGeom>
                <a:grpFill/>
                <a:ln w="4363" cap="flat">
                  <a:noFill/>
                  <a:prstDash val="solid"/>
                  <a:miter/>
                </a:ln>
              </p:spPr>
              <p:txBody>
                <a:bodyPr rtlCol="0" anchor="ctr"/>
                <a:lstStyle/>
                <a:p>
                  <a:endParaRPr lang="en-US"/>
                </a:p>
              </p:txBody>
            </p:sp>
          </p:grpSp>
          <p:sp>
            <p:nvSpPr>
              <p:cNvPr id="37" name="Freeform: Shape 1065">
                <a:extLst>
                  <a:ext uri="{FF2B5EF4-FFF2-40B4-BE49-F238E27FC236}">
                    <a16:creationId xmlns:a16="http://schemas.microsoft.com/office/drawing/2014/main" id="{E672F514-3017-2F17-E634-91C68E961879}"/>
                  </a:ext>
                </a:extLst>
              </p:cNvPr>
              <p:cNvSpPr/>
              <p:nvPr/>
            </p:nvSpPr>
            <p:spPr>
              <a:xfrm>
                <a:off x="1316830" y="674151"/>
                <a:ext cx="43" cy="4362"/>
              </a:xfrm>
              <a:custGeom>
                <a:avLst/>
                <a:gdLst>
                  <a:gd name="connsiteX0" fmla="*/ 0 w 43"/>
                  <a:gd name="connsiteY0" fmla="*/ 0 h 4362"/>
                  <a:gd name="connsiteX1" fmla="*/ 0 w 43"/>
                  <a:gd name="connsiteY1" fmla="*/ 0 h 4362"/>
                  <a:gd name="connsiteX2" fmla="*/ 44 w 43"/>
                  <a:gd name="connsiteY2" fmla="*/ 0 h 4362"/>
                  <a:gd name="connsiteX3" fmla="*/ 0 w 43"/>
                  <a:gd name="connsiteY3" fmla="*/ 0 h 4362"/>
                </a:gdLst>
                <a:ahLst/>
                <a:cxnLst>
                  <a:cxn ang="0">
                    <a:pos x="connsiteX0" y="connsiteY0"/>
                  </a:cxn>
                  <a:cxn ang="0">
                    <a:pos x="connsiteX1" y="connsiteY1"/>
                  </a:cxn>
                  <a:cxn ang="0">
                    <a:pos x="connsiteX2" y="connsiteY2"/>
                  </a:cxn>
                  <a:cxn ang="0">
                    <a:pos x="connsiteX3" y="connsiteY3"/>
                  </a:cxn>
                </a:cxnLst>
                <a:rect l="l" t="t" r="r" b="b"/>
                <a:pathLst>
                  <a:path w="43" h="4362">
                    <a:moveTo>
                      <a:pt x="0" y="0"/>
                    </a:moveTo>
                    <a:lnTo>
                      <a:pt x="0" y="0"/>
                    </a:lnTo>
                    <a:lnTo>
                      <a:pt x="44" y="0"/>
                    </a:lnTo>
                    <a:lnTo>
                      <a:pt x="0" y="0"/>
                    </a:lnTo>
                    <a:close/>
                  </a:path>
                </a:pathLst>
              </a:custGeom>
              <a:grpFill/>
              <a:ln w="4363" cap="flat">
                <a:noFill/>
                <a:prstDash val="solid"/>
                <a:miter/>
              </a:ln>
            </p:spPr>
            <p:txBody>
              <a:bodyPr rtlCol="0" anchor="ctr"/>
              <a:lstStyle/>
              <a:p>
                <a:endParaRPr lang="en-US"/>
              </a:p>
            </p:txBody>
          </p:sp>
          <p:sp>
            <p:nvSpPr>
              <p:cNvPr id="38" name="Freeform: Shape 1066">
                <a:extLst>
                  <a:ext uri="{FF2B5EF4-FFF2-40B4-BE49-F238E27FC236}">
                    <a16:creationId xmlns:a16="http://schemas.microsoft.com/office/drawing/2014/main" id="{2548AE29-9AC2-055B-44E1-DE706DCCD015}"/>
                  </a:ext>
                </a:extLst>
              </p:cNvPr>
              <p:cNvSpPr/>
              <p:nvPr/>
            </p:nvSpPr>
            <p:spPr>
              <a:xfrm>
                <a:off x="1398192" y="792246"/>
                <a:ext cx="4362" cy="4362"/>
              </a:xfrm>
              <a:custGeom>
                <a:avLst/>
                <a:gdLst>
                  <a:gd name="connsiteX0" fmla="*/ 0 w 4362"/>
                  <a:gd name="connsiteY0" fmla="*/ 0 h 4362"/>
                  <a:gd name="connsiteX1" fmla="*/ 0 w 4362"/>
                  <a:gd name="connsiteY1" fmla="*/ 0 h 4362"/>
                  <a:gd name="connsiteX2" fmla="*/ 0 w 4362"/>
                  <a:gd name="connsiteY2" fmla="*/ 0 h 4362"/>
                  <a:gd name="connsiteX3" fmla="*/ 0 w 4362"/>
                  <a:gd name="connsiteY3" fmla="*/ 0 h 4362"/>
                </a:gdLst>
                <a:ahLst/>
                <a:cxnLst>
                  <a:cxn ang="0">
                    <a:pos x="connsiteX0" y="connsiteY0"/>
                  </a:cxn>
                  <a:cxn ang="0">
                    <a:pos x="connsiteX1" y="connsiteY1"/>
                  </a:cxn>
                  <a:cxn ang="0">
                    <a:pos x="connsiteX2" y="connsiteY2"/>
                  </a:cxn>
                  <a:cxn ang="0">
                    <a:pos x="connsiteX3" y="connsiteY3"/>
                  </a:cxn>
                </a:cxnLst>
                <a:rect l="l" t="t" r="r" b="b"/>
                <a:pathLst>
                  <a:path w="4362" h="4362">
                    <a:moveTo>
                      <a:pt x="0" y="0"/>
                    </a:moveTo>
                    <a:lnTo>
                      <a:pt x="0" y="0"/>
                    </a:lnTo>
                    <a:lnTo>
                      <a:pt x="0" y="0"/>
                    </a:lnTo>
                    <a:lnTo>
                      <a:pt x="0" y="0"/>
                    </a:lnTo>
                    <a:close/>
                  </a:path>
                </a:pathLst>
              </a:custGeom>
              <a:grpFill/>
              <a:ln w="4363" cap="flat">
                <a:noFill/>
                <a:prstDash val="solid"/>
                <a:miter/>
              </a:ln>
            </p:spPr>
            <p:txBody>
              <a:bodyPr rtlCol="0" anchor="ctr"/>
              <a:lstStyle/>
              <a:p>
                <a:endParaRPr lang="en-US"/>
              </a:p>
            </p:txBody>
          </p:sp>
          <p:sp>
            <p:nvSpPr>
              <p:cNvPr id="39" name="Freeform: Shape 1067">
                <a:extLst>
                  <a:ext uri="{FF2B5EF4-FFF2-40B4-BE49-F238E27FC236}">
                    <a16:creationId xmlns:a16="http://schemas.microsoft.com/office/drawing/2014/main" id="{3930096C-3228-6403-37DD-22B3FB79406F}"/>
                  </a:ext>
                </a:extLst>
              </p:cNvPr>
              <p:cNvSpPr/>
              <p:nvPr/>
            </p:nvSpPr>
            <p:spPr>
              <a:xfrm>
                <a:off x="1366175" y="554965"/>
                <a:ext cx="148824" cy="148802"/>
              </a:xfrm>
              <a:custGeom>
                <a:avLst/>
                <a:gdLst>
                  <a:gd name="connsiteX0" fmla="*/ 132400 w 148824"/>
                  <a:gd name="connsiteY0" fmla="*/ 121018 h 148802"/>
                  <a:gd name="connsiteX1" fmla="*/ 27785 w 148824"/>
                  <a:gd name="connsiteY1" fmla="*/ 132360 h 148802"/>
                  <a:gd name="connsiteX2" fmla="*/ 16443 w 148824"/>
                  <a:gd name="connsiteY2" fmla="*/ 27745 h 148802"/>
                  <a:gd name="connsiteX3" fmla="*/ 121058 w 148824"/>
                  <a:gd name="connsiteY3" fmla="*/ 16446 h 148802"/>
                  <a:gd name="connsiteX4" fmla="*/ 132400 w 148824"/>
                  <a:gd name="connsiteY4" fmla="*/ 121018 h 148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824" h="148802">
                    <a:moveTo>
                      <a:pt x="132400" y="121018"/>
                    </a:moveTo>
                    <a:cubicBezTo>
                      <a:pt x="106661" y="153039"/>
                      <a:pt x="59763" y="158143"/>
                      <a:pt x="27785" y="132360"/>
                    </a:cubicBezTo>
                    <a:cubicBezTo>
                      <a:pt x="-4236" y="106577"/>
                      <a:pt x="-9340" y="59767"/>
                      <a:pt x="16443" y="27745"/>
                    </a:cubicBezTo>
                    <a:cubicBezTo>
                      <a:pt x="42182" y="-4233"/>
                      <a:pt x="89036" y="-9337"/>
                      <a:pt x="121058" y="16446"/>
                    </a:cubicBezTo>
                    <a:cubicBezTo>
                      <a:pt x="153079" y="42142"/>
                      <a:pt x="158140" y="89040"/>
                      <a:pt x="132400" y="121018"/>
                    </a:cubicBezTo>
                    <a:close/>
                  </a:path>
                </a:pathLst>
              </a:custGeom>
              <a:grpFill/>
              <a:ln w="4363" cap="flat">
                <a:noFill/>
                <a:prstDash val="solid"/>
                <a:miter/>
              </a:ln>
            </p:spPr>
            <p:txBody>
              <a:bodyPr rtlCol="0" anchor="ctr"/>
              <a:lstStyle/>
              <a:p>
                <a:endParaRPr lang="en-US"/>
              </a:p>
            </p:txBody>
          </p:sp>
          <p:sp>
            <p:nvSpPr>
              <p:cNvPr id="40" name="Freeform: Shape 1068">
                <a:extLst>
                  <a:ext uri="{FF2B5EF4-FFF2-40B4-BE49-F238E27FC236}">
                    <a16:creationId xmlns:a16="http://schemas.microsoft.com/office/drawing/2014/main" id="{E7144FFC-05A6-CBA7-5ED4-5597BE96B8FF}"/>
                  </a:ext>
                </a:extLst>
              </p:cNvPr>
              <p:cNvSpPr/>
              <p:nvPr/>
            </p:nvSpPr>
            <p:spPr>
              <a:xfrm>
                <a:off x="1006387" y="639599"/>
                <a:ext cx="397258" cy="397346"/>
              </a:xfrm>
              <a:custGeom>
                <a:avLst/>
                <a:gdLst>
                  <a:gd name="connsiteX0" fmla="*/ 391805 w 397258"/>
                  <a:gd name="connsiteY0" fmla="*/ 152648 h 397346"/>
                  <a:gd name="connsiteX1" fmla="*/ 325363 w 397258"/>
                  <a:gd name="connsiteY1" fmla="*/ 149899 h 397346"/>
                  <a:gd name="connsiteX2" fmla="*/ 266861 w 397258"/>
                  <a:gd name="connsiteY2" fmla="*/ 227597 h 397346"/>
                  <a:gd name="connsiteX3" fmla="*/ 278640 w 397258"/>
                  <a:gd name="connsiteY3" fmla="*/ 257699 h 397346"/>
                  <a:gd name="connsiteX4" fmla="*/ 270874 w 397258"/>
                  <a:gd name="connsiteY4" fmla="*/ 286143 h 397346"/>
                  <a:gd name="connsiteX5" fmla="*/ 203167 w 397258"/>
                  <a:gd name="connsiteY5" fmla="*/ 300627 h 397346"/>
                  <a:gd name="connsiteX6" fmla="*/ 196579 w 397258"/>
                  <a:gd name="connsiteY6" fmla="*/ 295436 h 397346"/>
                  <a:gd name="connsiteX7" fmla="*/ 194747 w 397258"/>
                  <a:gd name="connsiteY7" fmla="*/ 293603 h 397346"/>
                  <a:gd name="connsiteX8" fmla="*/ 190952 w 397258"/>
                  <a:gd name="connsiteY8" fmla="*/ 289154 h 397346"/>
                  <a:gd name="connsiteX9" fmla="*/ 189381 w 397258"/>
                  <a:gd name="connsiteY9" fmla="*/ 287103 h 397346"/>
                  <a:gd name="connsiteX10" fmla="*/ 185586 w 397258"/>
                  <a:gd name="connsiteY10" fmla="*/ 280516 h 397346"/>
                  <a:gd name="connsiteX11" fmla="*/ 184844 w 397258"/>
                  <a:gd name="connsiteY11" fmla="*/ 278727 h 397346"/>
                  <a:gd name="connsiteX12" fmla="*/ 182794 w 397258"/>
                  <a:gd name="connsiteY12" fmla="*/ 273012 h 397346"/>
                  <a:gd name="connsiteX13" fmla="*/ 182183 w 397258"/>
                  <a:gd name="connsiteY13" fmla="*/ 270874 h 397346"/>
                  <a:gd name="connsiteX14" fmla="*/ 181005 w 397258"/>
                  <a:gd name="connsiteY14" fmla="*/ 263632 h 397346"/>
                  <a:gd name="connsiteX15" fmla="*/ 180918 w 397258"/>
                  <a:gd name="connsiteY15" fmla="*/ 261626 h 397346"/>
                  <a:gd name="connsiteX16" fmla="*/ 181049 w 397258"/>
                  <a:gd name="connsiteY16" fmla="*/ 254951 h 397346"/>
                  <a:gd name="connsiteX17" fmla="*/ 181136 w 397258"/>
                  <a:gd name="connsiteY17" fmla="*/ 253555 h 397346"/>
                  <a:gd name="connsiteX18" fmla="*/ 182706 w 397258"/>
                  <a:gd name="connsiteY18" fmla="*/ 245920 h 397346"/>
                  <a:gd name="connsiteX19" fmla="*/ 183273 w 397258"/>
                  <a:gd name="connsiteY19" fmla="*/ 244132 h 397346"/>
                  <a:gd name="connsiteX20" fmla="*/ 186414 w 397258"/>
                  <a:gd name="connsiteY20" fmla="*/ 236497 h 397346"/>
                  <a:gd name="connsiteX21" fmla="*/ 139298 w 397258"/>
                  <a:gd name="connsiteY21" fmla="*/ 201029 h 397346"/>
                  <a:gd name="connsiteX22" fmla="*/ 124684 w 397258"/>
                  <a:gd name="connsiteY22" fmla="*/ 220443 h 397346"/>
                  <a:gd name="connsiteX23" fmla="*/ 70806 w 397258"/>
                  <a:gd name="connsiteY23" fmla="*/ 179870 h 397346"/>
                  <a:gd name="connsiteX24" fmla="*/ 111378 w 397258"/>
                  <a:gd name="connsiteY24" fmla="*/ 125992 h 397346"/>
                  <a:gd name="connsiteX25" fmla="*/ 165256 w 397258"/>
                  <a:gd name="connsiteY25" fmla="*/ 166564 h 397346"/>
                  <a:gd name="connsiteX26" fmla="*/ 150641 w 397258"/>
                  <a:gd name="connsiteY26" fmla="*/ 185978 h 397346"/>
                  <a:gd name="connsiteX27" fmla="*/ 198281 w 397258"/>
                  <a:gd name="connsiteY27" fmla="*/ 221839 h 397346"/>
                  <a:gd name="connsiteX28" fmla="*/ 252072 w 397258"/>
                  <a:gd name="connsiteY28" fmla="*/ 215818 h 397346"/>
                  <a:gd name="connsiteX29" fmla="*/ 310356 w 397258"/>
                  <a:gd name="connsiteY29" fmla="*/ 138469 h 397346"/>
                  <a:gd name="connsiteX30" fmla="*/ 298359 w 397258"/>
                  <a:gd name="connsiteY30" fmla="*/ 49821 h 397346"/>
                  <a:gd name="connsiteX31" fmla="*/ 310399 w 397258"/>
                  <a:gd name="connsiteY31" fmla="*/ 34465 h 397346"/>
                  <a:gd name="connsiteX32" fmla="*/ 199110 w 397258"/>
                  <a:gd name="connsiteY32" fmla="*/ 0 h 397346"/>
                  <a:gd name="connsiteX33" fmla="*/ 1 w 397258"/>
                  <a:gd name="connsiteY33" fmla="*/ 198193 h 397346"/>
                  <a:gd name="connsiteX34" fmla="*/ 198106 w 397258"/>
                  <a:gd name="connsiteY34" fmla="*/ 397346 h 397346"/>
                  <a:gd name="connsiteX35" fmla="*/ 397259 w 397258"/>
                  <a:gd name="connsiteY35" fmla="*/ 199240 h 397346"/>
                  <a:gd name="connsiteX36" fmla="*/ 391849 w 397258"/>
                  <a:gd name="connsiteY36" fmla="*/ 152691 h 39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97258" h="397346">
                    <a:moveTo>
                      <a:pt x="391805" y="152648"/>
                    </a:moveTo>
                    <a:cubicBezTo>
                      <a:pt x="371214" y="162115"/>
                      <a:pt x="346522" y="161896"/>
                      <a:pt x="325363" y="149899"/>
                    </a:cubicBezTo>
                    <a:lnTo>
                      <a:pt x="266861" y="227597"/>
                    </a:lnTo>
                    <a:cubicBezTo>
                      <a:pt x="274146" y="236104"/>
                      <a:pt x="278204" y="246793"/>
                      <a:pt x="278640" y="257699"/>
                    </a:cubicBezTo>
                    <a:cubicBezTo>
                      <a:pt x="279032" y="267428"/>
                      <a:pt x="276546" y="277375"/>
                      <a:pt x="270874" y="286143"/>
                    </a:cubicBezTo>
                    <a:cubicBezTo>
                      <a:pt x="256216" y="308829"/>
                      <a:pt x="225852" y="315329"/>
                      <a:pt x="203167" y="300627"/>
                    </a:cubicBezTo>
                    <a:cubicBezTo>
                      <a:pt x="200767" y="299057"/>
                      <a:pt x="198630" y="297312"/>
                      <a:pt x="196579" y="295436"/>
                    </a:cubicBezTo>
                    <a:cubicBezTo>
                      <a:pt x="195969" y="294869"/>
                      <a:pt x="195358" y="294214"/>
                      <a:pt x="194747" y="293603"/>
                    </a:cubicBezTo>
                    <a:cubicBezTo>
                      <a:pt x="193395" y="292207"/>
                      <a:pt x="192130" y="290724"/>
                      <a:pt x="190952" y="289154"/>
                    </a:cubicBezTo>
                    <a:cubicBezTo>
                      <a:pt x="190428" y="288456"/>
                      <a:pt x="189861" y="287801"/>
                      <a:pt x="189381" y="287103"/>
                    </a:cubicBezTo>
                    <a:cubicBezTo>
                      <a:pt x="187941" y="285009"/>
                      <a:pt x="186676" y="282828"/>
                      <a:pt x="185586" y="280516"/>
                    </a:cubicBezTo>
                    <a:cubicBezTo>
                      <a:pt x="185324" y="279948"/>
                      <a:pt x="185106" y="279338"/>
                      <a:pt x="184844" y="278727"/>
                    </a:cubicBezTo>
                    <a:cubicBezTo>
                      <a:pt x="184059" y="276851"/>
                      <a:pt x="183361" y="274975"/>
                      <a:pt x="182794" y="273012"/>
                    </a:cubicBezTo>
                    <a:cubicBezTo>
                      <a:pt x="182575" y="272314"/>
                      <a:pt x="182357" y="271616"/>
                      <a:pt x="182183" y="270874"/>
                    </a:cubicBezTo>
                    <a:cubicBezTo>
                      <a:pt x="181616" y="268475"/>
                      <a:pt x="181223" y="266075"/>
                      <a:pt x="181005" y="263632"/>
                    </a:cubicBezTo>
                    <a:cubicBezTo>
                      <a:pt x="180961" y="262978"/>
                      <a:pt x="180961" y="262324"/>
                      <a:pt x="180918" y="261626"/>
                    </a:cubicBezTo>
                    <a:cubicBezTo>
                      <a:pt x="180830" y="259401"/>
                      <a:pt x="180874" y="257176"/>
                      <a:pt x="181049" y="254951"/>
                    </a:cubicBezTo>
                    <a:cubicBezTo>
                      <a:pt x="181049" y="254471"/>
                      <a:pt x="181049" y="254035"/>
                      <a:pt x="181136" y="253555"/>
                    </a:cubicBezTo>
                    <a:cubicBezTo>
                      <a:pt x="181441" y="250981"/>
                      <a:pt x="182008" y="248450"/>
                      <a:pt x="182706" y="245920"/>
                    </a:cubicBezTo>
                    <a:cubicBezTo>
                      <a:pt x="182881" y="245309"/>
                      <a:pt x="183099" y="244742"/>
                      <a:pt x="183273" y="244132"/>
                    </a:cubicBezTo>
                    <a:cubicBezTo>
                      <a:pt x="184146" y="241558"/>
                      <a:pt x="185106" y="238984"/>
                      <a:pt x="186414" y="236497"/>
                    </a:cubicBezTo>
                    <a:lnTo>
                      <a:pt x="139298" y="201029"/>
                    </a:lnTo>
                    <a:lnTo>
                      <a:pt x="124684" y="220443"/>
                    </a:lnTo>
                    <a:lnTo>
                      <a:pt x="70806" y="179870"/>
                    </a:lnTo>
                    <a:lnTo>
                      <a:pt x="111378" y="125992"/>
                    </a:lnTo>
                    <a:lnTo>
                      <a:pt x="165256" y="166564"/>
                    </a:lnTo>
                    <a:lnTo>
                      <a:pt x="150641" y="185978"/>
                    </a:lnTo>
                    <a:lnTo>
                      <a:pt x="198281" y="221839"/>
                    </a:lnTo>
                    <a:cubicBezTo>
                      <a:pt x="213157" y="209405"/>
                      <a:pt x="234359" y="206700"/>
                      <a:pt x="252072" y="215818"/>
                    </a:cubicBezTo>
                    <a:lnTo>
                      <a:pt x="310356" y="138469"/>
                    </a:lnTo>
                    <a:cubicBezTo>
                      <a:pt x="287060" y="115697"/>
                      <a:pt x="281170" y="79269"/>
                      <a:pt x="298359" y="49821"/>
                    </a:cubicBezTo>
                    <a:cubicBezTo>
                      <a:pt x="301718" y="44019"/>
                      <a:pt x="305819" y="38915"/>
                      <a:pt x="310399" y="34465"/>
                    </a:cubicBezTo>
                    <a:cubicBezTo>
                      <a:pt x="278683" y="12826"/>
                      <a:pt x="240380" y="131"/>
                      <a:pt x="199110" y="0"/>
                    </a:cubicBezTo>
                    <a:cubicBezTo>
                      <a:pt x="89434" y="-218"/>
                      <a:pt x="306" y="88474"/>
                      <a:pt x="1" y="198193"/>
                    </a:cubicBezTo>
                    <a:cubicBezTo>
                      <a:pt x="-305" y="307869"/>
                      <a:pt x="88387" y="397041"/>
                      <a:pt x="198106" y="397346"/>
                    </a:cubicBezTo>
                    <a:cubicBezTo>
                      <a:pt x="307782" y="397651"/>
                      <a:pt x="396953" y="308960"/>
                      <a:pt x="397259" y="199240"/>
                    </a:cubicBezTo>
                    <a:cubicBezTo>
                      <a:pt x="397259" y="183186"/>
                      <a:pt x="395383" y="167612"/>
                      <a:pt x="391849" y="152691"/>
                    </a:cubicBezTo>
                    <a:close/>
                  </a:path>
                </a:pathLst>
              </a:custGeom>
              <a:grpFill/>
              <a:ln w="4363" cap="flat">
                <a:noFill/>
                <a:prstDash val="solid"/>
                <a:miter/>
              </a:ln>
            </p:spPr>
            <p:txBody>
              <a:bodyPr rtlCol="0" anchor="ctr"/>
              <a:lstStyle/>
              <a:p>
                <a:endParaRPr lang="en-US"/>
              </a:p>
            </p:txBody>
          </p:sp>
        </p:grpSp>
        <p:grpSp>
          <p:nvGrpSpPr>
            <p:cNvPr id="33" name="Graphic 1051">
              <a:extLst>
                <a:ext uri="{FF2B5EF4-FFF2-40B4-BE49-F238E27FC236}">
                  <a16:creationId xmlns:a16="http://schemas.microsoft.com/office/drawing/2014/main" id="{A5C79296-DCD0-D402-9FAA-D7454354DF89}"/>
                </a:ext>
              </a:extLst>
            </p:cNvPr>
            <p:cNvGrpSpPr/>
            <p:nvPr/>
          </p:nvGrpSpPr>
          <p:grpSpPr>
            <a:xfrm>
              <a:off x="3244312" y="802804"/>
              <a:ext cx="46854" cy="22816"/>
              <a:chOff x="3244312" y="802804"/>
              <a:chExt cx="46854" cy="22816"/>
            </a:xfrm>
            <a:grpFill/>
          </p:grpSpPr>
          <p:sp>
            <p:nvSpPr>
              <p:cNvPr id="34" name="Freeform: Shape 1070">
                <a:extLst>
                  <a:ext uri="{FF2B5EF4-FFF2-40B4-BE49-F238E27FC236}">
                    <a16:creationId xmlns:a16="http://schemas.microsoft.com/office/drawing/2014/main" id="{1E6672E4-0E1B-C7D5-600A-E9A8E545B469}"/>
                  </a:ext>
                </a:extLst>
              </p:cNvPr>
              <p:cNvSpPr/>
              <p:nvPr/>
            </p:nvSpPr>
            <p:spPr>
              <a:xfrm>
                <a:off x="3244312" y="802804"/>
                <a:ext cx="18366" cy="22685"/>
              </a:xfrm>
              <a:custGeom>
                <a:avLst/>
                <a:gdLst>
                  <a:gd name="connsiteX0" fmla="*/ 11168 w 18366"/>
                  <a:gd name="connsiteY0" fmla="*/ 22686 h 22685"/>
                  <a:gd name="connsiteX1" fmla="*/ 7155 w 18366"/>
                  <a:gd name="connsiteY1" fmla="*/ 22686 h 22685"/>
                  <a:gd name="connsiteX2" fmla="*/ 7198 w 18366"/>
                  <a:gd name="connsiteY2" fmla="*/ 3708 h 22685"/>
                  <a:gd name="connsiteX3" fmla="*/ 0 w 18366"/>
                  <a:gd name="connsiteY3" fmla="*/ 3708 h 22685"/>
                  <a:gd name="connsiteX4" fmla="*/ 0 w 18366"/>
                  <a:gd name="connsiteY4" fmla="*/ 0 h 22685"/>
                  <a:gd name="connsiteX5" fmla="*/ 18367 w 18366"/>
                  <a:gd name="connsiteY5" fmla="*/ 0 h 22685"/>
                  <a:gd name="connsiteX6" fmla="*/ 18367 w 18366"/>
                  <a:gd name="connsiteY6" fmla="*/ 3752 h 22685"/>
                  <a:gd name="connsiteX7" fmla="*/ 11168 w 18366"/>
                  <a:gd name="connsiteY7" fmla="*/ 3752 h 22685"/>
                  <a:gd name="connsiteX8" fmla="*/ 11125 w 18366"/>
                  <a:gd name="connsiteY8" fmla="*/ 22686 h 2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66" h="22685">
                    <a:moveTo>
                      <a:pt x="11168" y="22686"/>
                    </a:moveTo>
                    <a:lnTo>
                      <a:pt x="7155" y="22686"/>
                    </a:lnTo>
                    <a:cubicBezTo>
                      <a:pt x="7155" y="22686"/>
                      <a:pt x="7198" y="3708"/>
                      <a:pt x="7198" y="3708"/>
                    </a:cubicBezTo>
                    <a:lnTo>
                      <a:pt x="0" y="3708"/>
                    </a:lnTo>
                    <a:cubicBezTo>
                      <a:pt x="0" y="3708"/>
                      <a:pt x="0" y="0"/>
                      <a:pt x="0" y="0"/>
                    </a:cubicBezTo>
                    <a:lnTo>
                      <a:pt x="18367" y="0"/>
                    </a:lnTo>
                    <a:cubicBezTo>
                      <a:pt x="18367" y="0"/>
                      <a:pt x="18367" y="3752"/>
                      <a:pt x="18367" y="3752"/>
                    </a:cubicBezTo>
                    <a:lnTo>
                      <a:pt x="11168" y="3752"/>
                    </a:lnTo>
                    <a:cubicBezTo>
                      <a:pt x="11168" y="3752"/>
                      <a:pt x="11125" y="22686"/>
                      <a:pt x="11125" y="22686"/>
                    </a:cubicBezTo>
                    <a:close/>
                  </a:path>
                </a:pathLst>
              </a:custGeom>
              <a:grpFill/>
              <a:ln w="4363" cap="flat">
                <a:noFill/>
                <a:prstDash val="solid"/>
                <a:miter/>
              </a:ln>
            </p:spPr>
            <p:txBody>
              <a:bodyPr rtlCol="0" anchor="ctr"/>
              <a:lstStyle/>
              <a:p>
                <a:endParaRPr lang="en-US"/>
              </a:p>
            </p:txBody>
          </p:sp>
          <p:sp>
            <p:nvSpPr>
              <p:cNvPr id="35" name="Freeform: Shape 1071">
                <a:extLst>
                  <a:ext uri="{FF2B5EF4-FFF2-40B4-BE49-F238E27FC236}">
                    <a16:creationId xmlns:a16="http://schemas.microsoft.com/office/drawing/2014/main" id="{ECDEF444-4F5F-B8B3-7D22-4B6ED7BB9310}"/>
                  </a:ext>
                </a:extLst>
              </p:cNvPr>
              <p:cNvSpPr/>
              <p:nvPr/>
            </p:nvSpPr>
            <p:spPr>
              <a:xfrm>
                <a:off x="3268829" y="802891"/>
                <a:ext cx="22336" cy="22729"/>
              </a:xfrm>
              <a:custGeom>
                <a:avLst/>
                <a:gdLst>
                  <a:gd name="connsiteX0" fmla="*/ 11168 w 22336"/>
                  <a:gd name="connsiteY0" fmla="*/ 17101 h 22729"/>
                  <a:gd name="connsiteX1" fmla="*/ 11037 w 22336"/>
                  <a:gd name="connsiteY1" fmla="*/ 17101 h 22729"/>
                  <a:gd name="connsiteX2" fmla="*/ 3970 w 22336"/>
                  <a:gd name="connsiteY2" fmla="*/ 6457 h 22729"/>
                  <a:gd name="connsiteX3" fmla="*/ 3970 w 22336"/>
                  <a:gd name="connsiteY3" fmla="*/ 22642 h 22729"/>
                  <a:gd name="connsiteX4" fmla="*/ 0 w 22336"/>
                  <a:gd name="connsiteY4" fmla="*/ 22642 h 22729"/>
                  <a:gd name="connsiteX5" fmla="*/ 0 w 22336"/>
                  <a:gd name="connsiteY5" fmla="*/ 0 h 22729"/>
                  <a:gd name="connsiteX6" fmla="*/ 4319 w 22336"/>
                  <a:gd name="connsiteY6" fmla="*/ 0 h 22729"/>
                  <a:gd name="connsiteX7" fmla="*/ 11168 w 22336"/>
                  <a:gd name="connsiteY7" fmla="*/ 10732 h 22729"/>
                  <a:gd name="connsiteX8" fmla="*/ 18105 w 22336"/>
                  <a:gd name="connsiteY8" fmla="*/ 44 h 22729"/>
                  <a:gd name="connsiteX9" fmla="*/ 22336 w 22336"/>
                  <a:gd name="connsiteY9" fmla="*/ 44 h 22729"/>
                  <a:gd name="connsiteX10" fmla="*/ 22293 w 22336"/>
                  <a:gd name="connsiteY10" fmla="*/ 22729 h 22729"/>
                  <a:gd name="connsiteX11" fmla="*/ 18323 w 22336"/>
                  <a:gd name="connsiteY11" fmla="*/ 22729 h 22729"/>
                  <a:gd name="connsiteX12" fmla="*/ 18323 w 22336"/>
                  <a:gd name="connsiteY12" fmla="*/ 6457 h 22729"/>
                  <a:gd name="connsiteX13" fmla="*/ 11125 w 22336"/>
                  <a:gd name="connsiteY13" fmla="*/ 17101 h 22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336" h="22729">
                    <a:moveTo>
                      <a:pt x="11168" y="17101"/>
                    </a:moveTo>
                    <a:lnTo>
                      <a:pt x="11037" y="17101"/>
                    </a:lnTo>
                    <a:cubicBezTo>
                      <a:pt x="11037" y="17101"/>
                      <a:pt x="3970" y="6457"/>
                      <a:pt x="3970" y="6457"/>
                    </a:cubicBezTo>
                    <a:lnTo>
                      <a:pt x="3970" y="22642"/>
                    </a:lnTo>
                    <a:cubicBezTo>
                      <a:pt x="3970" y="22642"/>
                      <a:pt x="0" y="22642"/>
                      <a:pt x="0" y="22642"/>
                    </a:cubicBezTo>
                    <a:lnTo>
                      <a:pt x="0" y="0"/>
                    </a:lnTo>
                    <a:cubicBezTo>
                      <a:pt x="0" y="0"/>
                      <a:pt x="4319" y="0"/>
                      <a:pt x="4319" y="0"/>
                    </a:cubicBezTo>
                    <a:lnTo>
                      <a:pt x="11168" y="10732"/>
                    </a:lnTo>
                    <a:lnTo>
                      <a:pt x="18105" y="44"/>
                    </a:lnTo>
                    <a:lnTo>
                      <a:pt x="22336" y="44"/>
                    </a:lnTo>
                    <a:cubicBezTo>
                      <a:pt x="22336" y="44"/>
                      <a:pt x="22293" y="22729"/>
                      <a:pt x="22293" y="22729"/>
                    </a:cubicBezTo>
                    <a:lnTo>
                      <a:pt x="18323" y="22729"/>
                    </a:lnTo>
                    <a:cubicBezTo>
                      <a:pt x="18323" y="22729"/>
                      <a:pt x="18323" y="6457"/>
                      <a:pt x="18323" y="6457"/>
                    </a:cubicBezTo>
                    <a:lnTo>
                      <a:pt x="11125" y="17101"/>
                    </a:lnTo>
                    <a:close/>
                  </a:path>
                </a:pathLst>
              </a:custGeom>
              <a:grpFill/>
              <a:ln w="4363"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413634174"/>
      </p:ext>
    </p:extLst>
  </p:cSld>
  <p:clrMapOvr>
    <a:masterClrMapping/>
  </p:clrMapOvr>
  <p:transition>
    <p:fade/>
  </p:transition>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ummar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FA5DDF8-31FE-D1C5-91CB-BC0D0AECB09A}"/>
              </a:ext>
            </a:extLst>
          </p:cNvPr>
          <p:cNvSpPr/>
          <p:nvPr/>
        </p:nvSpPr>
        <p:spPr bwMode="auto">
          <a:xfrm>
            <a:off x="4237464" y="0"/>
            <a:ext cx="7951362" cy="6503233"/>
          </a:xfrm>
          <a:prstGeom prst="rect">
            <a:avLst/>
          </a:prstGeom>
          <a:solidFill>
            <a:schemeClr val="accent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sp>
        <p:nvSpPr>
          <p:cNvPr id="4" name="Footer Placeholder 3" hidden="1"/>
          <p:cNvSpPr>
            <a:spLocks noGrp="1"/>
          </p:cNvSpPr>
          <p:nvPr>
            <p:ph type="ftr" sz="quarter" idx="11"/>
          </p:nvPr>
        </p:nvSpPr>
        <p:spPr/>
        <p:txBody>
          <a:bodyPr/>
          <a:lstStyle/>
          <a:p>
            <a:endParaRPr lang="en-US"/>
          </a:p>
        </p:txBody>
      </p:sp>
      <p:sp>
        <p:nvSpPr>
          <p:cNvPr id="7" name="Key points"/>
          <p:cNvSpPr>
            <a:spLocks noGrp="1"/>
          </p:cNvSpPr>
          <p:nvPr>
            <p:ph type="body" sz="quarter" idx="12"/>
          </p:nvPr>
        </p:nvSpPr>
        <p:spPr>
          <a:xfrm>
            <a:off x="5159298" y="1029709"/>
            <a:ext cx="6446915" cy="4443814"/>
          </a:xfrm>
          <a:prstGeom prst="rect">
            <a:avLst/>
          </a:prstGeom>
        </p:spPr>
        <p:txBody>
          <a:bodyPr lIns="91440" tIns="45720" rIns="91440" bIns="45720" anchor="ctr" anchorCtr="0">
            <a:noAutofit/>
          </a:bodyPr>
          <a:lstStyle>
            <a:lvl1pPr marL="320040" indent="-320040">
              <a:lnSpc>
                <a:spcPct val="95000"/>
              </a:lnSpc>
              <a:buClr>
                <a:schemeClr val="bg1"/>
              </a:buClr>
              <a:buSzPct val="85000"/>
              <a:buFont typeface="Calibri" panose="020F0502020204030204" pitchFamily="34" charset="0"/>
              <a:buChar char="•"/>
              <a:defRPr sz="2800" baseline="0">
                <a:solidFill>
                  <a:schemeClr val="bg1"/>
                </a:solidFill>
                <a:latin typeface="Arial" panose="020B0604020202020204" pitchFamily="34" charset="0"/>
                <a:cs typeface="Arial" panose="020B0604020202020204" pitchFamily="34" charset="0"/>
              </a:defRPr>
            </a:lvl1pPr>
            <a:lvl2pPr marL="667512" indent="-237744">
              <a:lnSpc>
                <a:spcPct val="95000"/>
              </a:lnSpc>
              <a:buClr>
                <a:schemeClr val="bg1"/>
              </a:buClr>
              <a:defRPr sz="2400">
                <a:solidFill>
                  <a:schemeClr val="bg1"/>
                </a:solidFill>
                <a:latin typeface="Arial" panose="020B0604020202020204" pitchFamily="34" charset="0"/>
                <a:cs typeface="Arial" panose="020B0604020202020204" pitchFamily="34" charset="0"/>
              </a:defRPr>
            </a:lvl2pPr>
            <a:lvl3pPr>
              <a:defRPr sz="2700"/>
            </a:lvl3pPr>
            <a:lvl4pPr>
              <a:defRPr sz="2700"/>
            </a:lvl4pPr>
            <a:lvl5pPr>
              <a:defRPr sz="2700"/>
            </a:lvl5pPr>
          </a:lstStyle>
          <a:p>
            <a:pPr lvl="0"/>
            <a:r>
              <a:rPr lang="en-US"/>
              <a:t>Click to edit Master text styles</a:t>
            </a:r>
          </a:p>
          <a:p>
            <a:pPr lvl="1"/>
            <a:r>
              <a:rPr lang="en-US"/>
              <a:t>Second level</a:t>
            </a:r>
          </a:p>
        </p:txBody>
      </p:sp>
      <p:sp>
        <p:nvSpPr>
          <p:cNvPr id="11" name="Slide Title"/>
          <p:cNvSpPr>
            <a:spLocks noGrp="1"/>
          </p:cNvSpPr>
          <p:nvPr>
            <p:ph type="title" hasCustomPrompt="1"/>
          </p:nvPr>
        </p:nvSpPr>
        <p:spPr>
          <a:xfrm>
            <a:off x="569912" y="2713007"/>
            <a:ext cx="3170553" cy="1077218"/>
          </a:xfrm>
        </p:spPr>
        <p:txBody>
          <a:bodyPr vert="horz" wrap="square" lIns="91440" tIns="45720" rIns="91440" bIns="45720" rtlCol="0" anchor="ctr" anchorCtr="0">
            <a:spAutoFit/>
          </a:bodyPr>
          <a:lstStyle>
            <a:lvl1pPr marL="0" indent="0" algn="r" defTabSz="1218783" rtl="0" eaLnBrk="1" latinLnBrk="0" hangingPunct="1">
              <a:lnSpc>
                <a:spcPct val="80000"/>
              </a:lnSpc>
              <a:spcBef>
                <a:spcPct val="0"/>
              </a:spcBef>
              <a:buClr>
                <a:schemeClr val="tx1"/>
              </a:buClr>
              <a:buFont typeface="Ciscolight" pitchFamily="2" charset="0"/>
              <a:buNone/>
              <a:defRPr lang="en-US" sz="4000" b="0" kern="1200" spc="0" baseline="0" dirty="0">
                <a:solidFill>
                  <a:schemeClr val="tx2"/>
                </a:solidFill>
                <a:latin typeface="Arial" panose="020B0604020202020204" pitchFamily="34" charset="0"/>
                <a:ea typeface="+mj-ea"/>
                <a:cs typeface="Arial" panose="020B0604020202020204" pitchFamily="34" charset="0"/>
              </a:defRPr>
            </a:lvl1pPr>
          </a:lstStyle>
          <a:p>
            <a:r>
              <a:rPr lang="en-US"/>
              <a:t>Click to edit summary</a:t>
            </a:r>
          </a:p>
        </p:txBody>
      </p:sp>
      <p:sp>
        <p:nvSpPr>
          <p:cNvPr id="2" name="Date Placeholder 1" hidden="1">
            <a:extLst>
              <a:ext uri="{FF2B5EF4-FFF2-40B4-BE49-F238E27FC236}">
                <a16:creationId xmlns:a16="http://schemas.microsoft.com/office/drawing/2014/main" id="{D135B393-14B4-63C6-E893-AEB3E488B74C}"/>
              </a:ext>
            </a:extLst>
          </p:cNvPr>
          <p:cNvSpPr>
            <a:spLocks noGrp="1"/>
          </p:cNvSpPr>
          <p:nvPr>
            <p:ph type="dt" sz="half" idx="13"/>
          </p:nvPr>
        </p:nvSpPr>
        <p:spPr/>
        <p:txBody>
          <a:bodyPr/>
          <a:lstStyle/>
          <a:p>
            <a:fld id="{285138E8-3F3E-4DC5-A5FA-50868B94627A}" type="datetimeFigureOut">
              <a:rPr lang="en-US" smtClean="0"/>
              <a:t>8/6/2024</a:t>
            </a:fld>
            <a:endParaRPr lang="en-US"/>
          </a:p>
        </p:txBody>
      </p:sp>
    </p:spTree>
    <p:extLst>
      <p:ext uri="{BB962C8B-B14F-4D97-AF65-F5344CB8AC3E}">
        <p14:creationId xmlns:p14="http://schemas.microsoft.com/office/powerpoint/2010/main" val="3745834511"/>
      </p:ext>
    </p:extLst>
  </p:cSld>
  <p:clrMapOvr>
    <a:masterClrMapping/>
  </p:clrMapOvr>
  <p:transition>
    <p:fade/>
  </p:transition>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New Close">
    <p:spTree>
      <p:nvGrpSpPr>
        <p:cNvPr id="1" name=""/>
        <p:cNvGrpSpPr/>
        <p:nvPr/>
      </p:nvGrpSpPr>
      <p:grpSpPr>
        <a:xfrm>
          <a:off x="0" y="0"/>
          <a:ext cx="0" cy="0"/>
          <a:chOff x="0" y="0"/>
          <a:chExt cx="0" cy="0"/>
        </a:xfrm>
      </p:grpSpPr>
      <p:sp>
        <p:nvSpPr>
          <p:cNvPr id="3" name="Date Placeholder 2" hidden="1">
            <a:extLst>
              <a:ext uri="{FF2B5EF4-FFF2-40B4-BE49-F238E27FC236}">
                <a16:creationId xmlns:a16="http://schemas.microsoft.com/office/drawing/2014/main" id="{EF8C7FD6-3075-06D5-F2A6-EF7270177DE8}"/>
              </a:ext>
            </a:extLst>
          </p:cNvPr>
          <p:cNvSpPr>
            <a:spLocks noGrp="1"/>
          </p:cNvSpPr>
          <p:nvPr>
            <p:ph type="dt" sz="half" idx="10"/>
          </p:nvPr>
        </p:nvSpPr>
        <p:spPr/>
        <p:txBody>
          <a:bodyPr/>
          <a:lstStyle/>
          <a:p>
            <a:fld id="{285138E8-3F3E-4DC5-A5FA-50868B94627A}" type="datetimeFigureOut">
              <a:rPr lang="en-US" smtClean="0"/>
              <a:t>8/6/2024</a:t>
            </a:fld>
            <a:endParaRPr lang="en-US"/>
          </a:p>
        </p:txBody>
      </p:sp>
      <p:sp>
        <p:nvSpPr>
          <p:cNvPr id="4" name="Footer Placeholder 3" hidden="1">
            <a:extLst>
              <a:ext uri="{FF2B5EF4-FFF2-40B4-BE49-F238E27FC236}">
                <a16:creationId xmlns:a16="http://schemas.microsoft.com/office/drawing/2014/main" id="{E30C9EC5-65C8-E1B1-417F-18F9D98A0C0F}"/>
              </a:ext>
            </a:extLst>
          </p:cNvPr>
          <p:cNvSpPr>
            <a:spLocks noGrp="1"/>
          </p:cNvSpPr>
          <p:nvPr>
            <p:ph type="ftr" sz="quarter" idx="11"/>
          </p:nvPr>
        </p:nvSpPr>
        <p:spPr/>
        <p:txBody>
          <a:bodyPr/>
          <a:lstStyle/>
          <a:p>
            <a:endParaRPr lang="en-US"/>
          </a:p>
        </p:txBody>
      </p:sp>
      <p:sp>
        <p:nvSpPr>
          <p:cNvPr id="5" name="Rectangle 4">
            <a:extLst>
              <a:ext uri="{FF2B5EF4-FFF2-40B4-BE49-F238E27FC236}">
                <a16:creationId xmlns:a16="http://schemas.microsoft.com/office/drawing/2014/main" id="{6C1223F5-4E61-E84F-132E-5F598DF85707}"/>
              </a:ext>
            </a:extLst>
          </p:cNvPr>
          <p:cNvSpPr/>
          <p:nvPr/>
        </p:nvSpPr>
        <p:spPr bwMode="auto">
          <a:xfrm>
            <a:off x="0" y="-20250"/>
            <a:ext cx="12188952" cy="5164572"/>
          </a:xfrm>
          <a:prstGeom prst="rect">
            <a:avLst/>
          </a:prstGeom>
          <a:solidFill>
            <a:schemeClr val="tx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pic>
        <p:nvPicPr>
          <p:cNvPr id="6" name="Graphic 5">
            <a:extLst>
              <a:ext uri="{FF2B5EF4-FFF2-40B4-BE49-F238E27FC236}">
                <a16:creationId xmlns:a16="http://schemas.microsoft.com/office/drawing/2014/main" id="{B2A2725F-6E14-F85D-4EE0-8751C35AA3C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38245" y="-17056"/>
            <a:ext cx="6950577" cy="5799486"/>
          </a:xfrm>
          <a:prstGeom prst="rect">
            <a:avLst/>
          </a:prstGeom>
        </p:spPr>
      </p:pic>
      <p:sp>
        <p:nvSpPr>
          <p:cNvPr id="7" name="Rectangle 6">
            <a:extLst>
              <a:ext uri="{FF2B5EF4-FFF2-40B4-BE49-F238E27FC236}">
                <a16:creationId xmlns:a16="http://schemas.microsoft.com/office/drawing/2014/main" id="{806FD4F5-9F97-88BD-7FBB-78CCF61B54E3}"/>
              </a:ext>
            </a:extLst>
          </p:cNvPr>
          <p:cNvSpPr/>
          <p:nvPr/>
        </p:nvSpPr>
        <p:spPr bwMode="auto">
          <a:xfrm>
            <a:off x="2" y="5144322"/>
            <a:ext cx="12188823" cy="1724660"/>
          </a:xfrm>
          <a:prstGeom prst="rect">
            <a:avLst/>
          </a:prstGeom>
          <a:solidFill>
            <a:schemeClr val="accent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sp>
        <p:nvSpPr>
          <p:cNvPr id="8" name="Sub-title">
            <a:extLst>
              <a:ext uri="{FF2B5EF4-FFF2-40B4-BE49-F238E27FC236}">
                <a16:creationId xmlns:a16="http://schemas.microsoft.com/office/drawing/2014/main" id="{94AA2F78-6495-ABED-5424-D9937A4571A0}"/>
              </a:ext>
            </a:extLst>
          </p:cNvPr>
          <p:cNvSpPr>
            <a:spLocks noGrp="1"/>
          </p:cNvSpPr>
          <p:nvPr>
            <p:ph type="body" sz="quarter" idx="13" hasCustomPrompt="1"/>
          </p:nvPr>
        </p:nvSpPr>
        <p:spPr>
          <a:xfrm>
            <a:off x="925841" y="3095722"/>
            <a:ext cx="6877606"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bg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a:t>Presentation Subtitle</a:t>
            </a:r>
          </a:p>
        </p:txBody>
      </p:sp>
      <p:sp>
        <p:nvSpPr>
          <p:cNvPr id="9" name="Title">
            <a:extLst>
              <a:ext uri="{FF2B5EF4-FFF2-40B4-BE49-F238E27FC236}">
                <a16:creationId xmlns:a16="http://schemas.microsoft.com/office/drawing/2014/main" id="{26C8364E-BE0A-85C0-99AD-E93EC3FCBFA0}"/>
              </a:ext>
            </a:extLst>
          </p:cNvPr>
          <p:cNvSpPr>
            <a:spLocks noGrp="1"/>
          </p:cNvSpPr>
          <p:nvPr>
            <p:ph type="body" sz="quarter" idx="14" hasCustomPrompt="1"/>
          </p:nvPr>
        </p:nvSpPr>
        <p:spPr>
          <a:xfrm>
            <a:off x="925841" y="1823170"/>
            <a:ext cx="6882295" cy="1241286"/>
          </a:xfrm>
          <a:prstGeom prst="rect">
            <a:avLst/>
          </a:prstGeom>
          <a:effectLst/>
        </p:spPr>
        <p:txBody>
          <a:bodyPr>
            <a:noAutofit/>
          </a:bodyPr>
          <a:lstStyle>
            <a:lvl1pPr marL="0" indent="0">
              <a:lnSpc>
                <a:spcPts val="4000"/>
              </a:lnSpc>
              <a:spcBef>
                <a:spcPts val="0"/>
              </a:spcBef>
              <a:buFontTx/>
              <a:buNone/>
              <a:defRPr lang="en-US" sz="4000" b="1" i="0" u="none" strike="noStrike" cap="none"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kern="0"/>
              <a:t>Thank you!</a:t>
            </a:r>
          </a:p>
        </p:txBody>
      </p:sp>
      <p:pic>
        <p:nvPicPr>
          <p:cNvPr id="10" name="Graphic 9">
            <a:extLst>
              <a:ext uri="{FF2B5EF4-FFF2-40B4-BE49-F238E27FC236}">
                <a16:creationId xmlns:a16="http://schemas.microsoft.com/office/drawing/2014/main" id="{FEF1F247-8156-EDAE-6B29-EB8D5A9568B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06388" y="554965"/>
            <a:ext cx="2286000" cy="479886"/>
          </a:xfrm>
          <a:prstGeom prst="rect">
            <a:avLst/>
          </a:prstGeom>
        </p:spPr>
      </p:pic>
      <p:pic>
        <p:nvPicPr>
          <p:cNvPr id="11" name="Graphic 10">
            <a:extLst>
              <a:ext uri="{FF2B5EF4-FFF2-40B4-BE49-F238E27FC236}">
                <a16:creationId xmlns:a16="http://schemas.microsoft.com/office/drawing/2014/main" id="{88F052CF-7374-B995-2E76-536A2ED6B2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274540" y="5782430"/>
            <a:ext cx="2747121" cy="117277"/>
          </a:xfrm>
          <a:prstGeom prst="rect">
            <a:avLst/>
          </a:prstGeom>
        </p:spPr>
      </p:pic>
    </p:spTree>
    <p:extLst>
      <p:ext uri="{BB962C8B-B14F-4D97-AF65-F5344CB8AC3E}">
        <p14:creationId xmlns:p14="http://schemas.microsoft.com/office/powerpoint/2010/main" val="1242671874"/>
      </p:ext>
    </p:extLst>
  </p:cSld>
  <p:clrMapOvr>
    <a:masterClrMapping/>
  </p:clrMapOvr>
  <p:transition>
    <p:fade/>
  </p:transition>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Standard Title and Bullets">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5" name="Slide Title"/>
          <p:cNvSpPr>
            <a:spLocks noGrp="1"/>
          </p:cNvSpPr>
          <p:nvPr>
            <p:ph type="title"/>
          </p:nvPr>
        </p:nvSpPr>
        <p:spPr>
          <a:xfrm>
            <a:off x="583843" y="460552"/>
            <a:ext cx="11022371" cy="914400"/>
          </a:xfrm>
        </p:spPr>
        <p:txBody>
          <a:bodyPr/>
          <a:lstStyle>
            <a:lvl1pPr>
              <a:defRPr>
                <a:solidFill>
                  <a:schemeClr val="tx2"/>
                </a:solidFill>
              </a:defRPr>
            </a:lvl1pPr>
          </a:lstStyle>
          <a:p>
            <a:r>
              <a:rPr lang="en-US"/>
              <a:t>Click to edit Master title style</a:t>
            </a:r>
          </a:p>
        </p:txBody>
      </p:sp>
      <p:sp>
        <p:nvSpPr>
          <p:cNvPr id="6" name="Bullet text"/>
          <p:cNvSpPr>
            <a:spLocks noGrp="1" noChangeArrowheads="1"/>
          </p:cNvSpPr>
          <p:nvPr>
            <p:ph idx="1"/>
          </p:nvPr>
        </p:nvSpPr>
        <p:spPr bwMode="auto">
          <a:xfrm>
            <a:off x="583843" y="1534475"/>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4pPr>
              <a:buClr>
                <a:schemeClr val="bg1">
                  <a:lumMod val="50000"/>
                </a:schemeClr>
              </a:buClr>
              <a:defRPr>
                <a:latin typeface="Arial" panose="020B0604020202020204" pitchFamily="34" charset="0"/>
                <a:cs typeface="Arial" panose="020B0604020202020204" pitchFamily="34" charset="0"/>
              </a:defRPr>
            </a:lvl4pPr>
            <a:lvl5pPr>
              <a:buClr>
                <a:schemeClr val="bg1">
                  <a:lumMod val="50000"/>
                </a:schemeClr>
              </a:buClr>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Date Placeholder 1">
            <a:extLst>
              <a:ext uri="{FF2B5EF4-FFF2-40B4-BE49-F238E27FC236}">
                <a16:creationId xmlns:a16="http://schemas.microsoft.com/office/drawing/2014/main" id="{BC3B0897-D0CF-4AE8-F0D7-E964B82C2CAA}"/>
              </a:ext>
            </a:extLst>
          </p:cNvPr>
          <p:cNvSpPr>
            <a:spLocks noGrp="1"/>
          </p:cNvSpPr>
          <p:nvPr>
            <p:ph type="dt" sz="half" idx="12"/>
          </p:nvPr>
        </p:nvSpPr>
        <p:spPr/>
        <p:txBody>
          <a:bodyPr/>
          <a:lstStyle/>
          <a:p>
            <a:fld id="{191574F7-470E-4A0B-8933-A424B340B5FB}" type="datetimeFigureOut">
              <a:rPr lang="x-none" smtClean="0"/>
              <a:t>06/08/2024</a:t>
            </a:fld>
            <a:endParaRPr lang="x-none"/>
          </a:p>
        </p:txBody>
      </p:sp>
    </p:spTree>
    <p:extLst>
      <p:ext uri="{BB962C8B-B14F-4D97-AF65-F5344CB8AC3E}">
        <p14:creationId xmlns:p14="http://schemas.microsoft.com/office/powerpoint/2010/main" val="4088259237"/>
      </p:ext>
    </p:extLst>
  </p:cSld>
  <p:clrMapOvr>
    <a:masterClrMapping/>
  </p:clrMapOvr>
  <p:transition>
    <p:fade/>
  </p:transition>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opic slide 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6FAE8BA-6D5F-1567-56D3-0B961B3FF122}"/>
              </a:ext>
            </a:extLst>
          </p:cNvPr>
          <p:cNvSpPr/>
          <p:nvPr userDrawn="1"/>
        </p:nvSpPr>
        <p:spPr bwMode="auto">
          <a:xfrm>
            <a:off x="3" y="0"/>
            <a:ext cx="12188823" cy="6858000"/>
          </a:xfrm>
          <a:prstGeom prst="rect">
            <a:avLst/>
          </a:prstGeom>
          <a:solidFill>
            <a:srgbClr val="F2F2F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399" err="1">
              <a:latin typeface="+mn-lt"/>
            </a:endParaRPr>
          </a:p>
        </p:txBody>
      </p:sp>
      <p:pic>
        <p:nvPicPr>
          <p:cNvPr id="21" name="Graphic 20">
            <a:extLst>
              <a:ext uri="{FF2B5EF4-FFF2-40B4-BE49-F238E27FC236}">
                <a16:creationId xmlns:a16="http://schemas.microsoft.com/office/drawing/2014/main" id="{2B8EF3D6-47A1-87C6-E2A1-C5F727199EBE}"/>
              </a:ext>
            </a:extLst>
          </p:cNvPr>
          <p:cNvPicPr>
            <a:picLocks noChangeAspect="1"/>
          </p:cNvPicPr>
          <p:nvPr userDrawn="1"/>
        </p:nvPicPr>
        <p:blipFill>
          <a:blip r:embed="rId2"/>
          <a:stretch>
            <a:fillRect/>
          </a:stretch>
        </p:blipFill>
        <p:spPr>
          <a:xfrm>
            <a:off x="5238246" y="-17056"/>
            <a:ext cx="6950577" cy="5799486"/>
          </a:xfrm>
          <a:prstGeom prst="rect">
            <a:avLst/>
          </a:prstGeom>
        </p:spPr>
      </p:pic>
      <p:sp>
        <p:nvSpPr>
          <p:cNvPr id="18" name="Rectangle 17">
            <a:extLst>
              <a:ext uri="{FF2B5EF4-FFF2-40B4-BE49-F238E27FC236}">
                <a16:creationId xmlns:a16="http://schemas.microsoft.com/office/drawing/2014/main" id="{E4232C3F-A940-A254-AC72-D9E79CBF6925}"/>
              </a:ext>
            </a:extLst>
          </p:cNvPr>
          <p:cNvSpPr/>
          <p:nvPr userDrawn="1"/>
        </p:nvSpPr>
        <p:spPr bwMode="auto">
          <a:xfrm>
            <a:off x="3" y="5133340"/>
            <a:ext cx="12188823" cy="1724660"/>
          </a:xfrm>
          <a:prstGeom prst="rect">
            <a:avLst/>
          </a:prstGeom>
          <a:solidFill>
            <a:schemeClr val="tx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399" err="1">
              <a:latin typeface="+mn-lt"/>
            </a:endParaRPr>
          </a:p>
        </p:txBody>
      </p:sp>
      <p:sp>
        <p:nvSpPr>
          <p:cNvPr id="5" name="Footer Placeholder 4" hidden="1">
            <a:extLst>
              <a:ext uri="{FF2B5EF4-FFF2-40B4-BE49-F238E27FC236}">
                <a16:creationId xmlns:a16="http://schemas.microsoft.com/office/drawing/2014/main" id="{07D8B0E5-E8F6-2449-D847-95AF01DDB7BA}"/>
              </a:ext>
            </a:extLst>
          </p:cNvPr>
          <p:cNvSpPr>
            <a:spLocks noGrp="1"/>
          </p:cNvSpPr>
          <p:nvPr>
            <p:ph type="ftr" sz="quarter" idx="17"/>
          </p:nvPr>
        </p:nvSpPr>
        <p:spPr/>
        <p:txBody>
          <a:bodyPr/>
          <a:lstStyle/>
          <a:p>
            <a:endParaRPr lang="en-US"/>
          </a:p>
        </p:txBody>
      </p:sp>
      <p:sp>
        <p:nvSpPr>
          <p:cNvPr id="11" name="Footer_page number">
            <a:extLst>
              <a:ext uri="{FF2B5EF4-FFF2-40B4-BE49-F238E27FC236}">
                <a16:creationId xmlns:a16="http://schemas.microsoft.com/office/drawing/2014/main" id="{DBFB5F3E-2E09-088A-126E-6C4925A1C28D}"/>
              </a:ext>
            </a:extLst>
          </p:cNvPr>
          <p:cNvSpPr txBox="1">
            <a:spLocks/>
          </p:cNvSpPr>
          <p:nvPr userDrawn="1"/>
        </p:nvSpPr>
        <p:spPr>
          <a:xfrm>
            <a:off x="9897960" y="6559936"/>
            <a:ext cx="1840451" cy="269820"/>
          </a:xfrm>
          <a:prstGeom prst="rect">
            <a:avLst/>
          </a:prstGeom>
        </p:spPr>
        <p:txBody>
          <a:bodyPr wrap="square" lIns="121867" tIns="60933" rIns="121867" bIns="60933"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chemeClr val="tx1"/>
                </a:solidFill>
                <a:latin typeface="+mn-lt"/>
                <a:ea typeface="+mn-ea"/>
                <a:cs typeface="+mn-cs"/>
              </a:rPr>
              <a:pPr algn="r" fontAlgn="auto">
                <a:spcBef>
                  <a:spcPts val="0"/>
                </a:spcBef>
                <a:spcAft>
                  <a:spcPts val="0"/>
                </a:spcAft>
                <a:buClrTx/>
                <a:buSzTx/>
                <a:buFontTx/>
                <a:buNone/>
                <a:defRPr/>
              </a:pPr>
              <a:t>‹#›</a:t>
            </a:fld>
            <a:endParaRPr lang="en-US" sz="1100" kern="0">
              <a:solidFill>
                <a:schemeClr val="tx1"/>
              </a:solidFill>
              <a:latin typeface="+mn-lt"/>
              <a:ea typeface="+mn-ea"/>
              <a:cs typeface="+mn-cs"/>
            </a:endParaRPr>
          </a:p>
        </p:txBody>
      </p:sp>
      <p:sp>
        <p:nvSpPr>
          <p:cNvPr id="12" name="Footer_copyright">
            <a:extLst>
              <a:ext uri="{FF2B5EF4-FFF2-40B4-BE49-F238E27FC236}">
                <a16:creationId xmlns:a16="http://schemas.microsoft.com/office/drawing/2014/main" id="{F72BA0C1-DD17-DAC6-0038-7E76EA805F68}"/>
              </a:ext>
            </a:extLst>
          </p:cNvPr>
          <p:cNvSpPr txBox="1">
            <a:spLocks/>
          </p:cNvSpPr>
          <p:nvPr userDrawn="1"/>
        </p:nvSpPr>
        <p:spPr>
          <a:xfrm>
            <a:off x="8833613" y="6543260"/>
            <a:ext cx="2744799" cy="304221"/>
          </a:xfrm>
          <a:prstGeom prst="rect">
            <a:avLst/>
          </a:prstGeom>
        </p:spPr>
        <p:txBody>
          <a:bodyPr wrap="square" lIns="121867" tIns="60933" rIns="121867" bIns="60933"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a:solidFill>
                  <a:schemeClr val="accent2"/>
                </a:solidFill>
              </a:rPr>
              <a:t>©2023 Check Point Software Technologies</a:t>
            </a:r>
            <a:r>
              <a:rPr lang="en-US" sz="900" kern="0" baseline="0">
                <a:solidFill>
                  <a:schemeClr val="accent2"/>
                </a:solidFill>
              </a:rPr>
              <a:t> </a:t>
            </a:r>
            <a:r>
              <a:rPr lang="en-US" sz="900" kern="0">
                <a:solidFill>
                  <a:schemeClr val="accent2"/>
                </a:solidFill>
              </a:rPr>
              <a:t>Ltd. </a:t>
            </a:r>
          </a:p>
        </p:txBody>
      </p:sp>
      <p:pic>
        <p:nvPicPr>
          <p:cNvPr id="20" name="Picture 19">
            <a:extLst>
              <a:ext uri="{FF2B5EF4-FFF2-40B4-BE49-F238E27FC236}">
                <a16:creationId xmlns:a16="http://schemas.microsoft.com/office/drawing/2014/main" id="{313660C6-8D47-9620-F023-B7818201F37C}"/>
              </a:ext>
            </a:extLst>
          </p:cNvPr>
          <p:cNvPicPr>
            <a:picLocks noChangeAspect="1"/>
          </p:cNvPicPr>
          <p:nvPr userDrawn="1"/>
        </p:nvPicPr>
        <p:blipFill>
          <a:blip r:embed="rId3"/>
          <a:stretch>
            <a:fillRect/>
          </a:stretch>
        </p:blipFill>
        <p:spPr>
          <a:xfrm>
            <a:off x="609602" y="6552098"/>
            <a:ext cx="1001678" cy="224225"/>
          </a:xfrm>
          <a:prstGeom prst="rect">
            <a:avLst/>
          </a:prstGeom>
        </p:spPr>
      </p:pic>
      <p:sp>
        <p:nvSpPr>
          <p:cNvPr id="4" name="Section title">
            <a:extLst>
              <a:ext uri="{FF2B5EF4-FFF2-40B4-BE49-F238E27FC236}">
                <a16:creationId xmlns:a16="http://schemas.microsoft.com/office/drawing/2014/main" id="{94C35F47-6BCB-665D-9C96-39716CFB2E0A}"/>
              </a:ext>
            </a:extLst>
          </p:cNvPr>
          <p:cNvSpPr>
            <a:spLocks noGrp="1"/>
          </p:cNvSpPr>
          <p:nvPr>
            <p:ph type="body" sz="quarter" idx="13" hasCustomPrompt="1"/>
          </p:nvPr>
        </p:nvSpPr>
        <p:spPr bwMode="white">
          <a:xfrm>
            <a:off x="1297900" y="2221617"/>
            <a:ext cx="5304772" cy="1392022"/>
          </a:xfrm>
          <a:prstGeom prst="rect">
            <a:avLst/>
          </a:prstGeom>
        </p:spPr>
        <p:txBody>
          <a:bodyPr wrap="square" anchor="t" anchorCtr="0">
            <a:noAutofit/>
          </a:bodyPr>
          <a:lstStyle>
            <a:lvl1pPr marL="0" indent="0" algn="l" rtl="0" eaLnBrk="1" fontAlgn="base" hangingPunct="1">
              <a:lnSpc>
                <a:spcPct val="85000"/>
              </a:lnSpc>
              <a:spcBef>
                <a:spcPts val="0"/>
              </a:spcBef>
              <a:spcAft>
                <a:spcPts val="0"/>
              </a:spcAft>
              <a:buSzPts val="1400"/>
              <a:buNone/>
              <a:defRPr lang="en-US" sz="3999" b="1" i="0" u="none" strike="noStrike" cap="none" baseline="0" dirty="0" smtClean="0">
                <a:solidFill>
                  <a:schemeClr val="tx1"/>
                </a:solidFill>
                <a:latin typeface="Arial" panose="020B0604020202020204" pitchFamily="34" charset="0"/>
                <a:ea typeface="Arial" panose="020B0604020202020204" pitchFamily="34" charset="0"/>
                <a:cs typeface="Arial" panose="020B0604020202020204" pitchFamily="34" charset="0"/>
                <a:sym typeface="Arial"/>
              </a:defRPr>
            </a:lvl1pPr>
            <a:lvl5pPr marL="1370949" indent="0">
              <a:buNone/>
              <a:defRPr/>
            </a:lvl5pPr>
          </a:lstStyle>
          <a:p>
            <a:pPr lvl="0"/>
            <a:r>
              <a:rPr lang="en-US"/>
              <a:t>Click to edit </a:t>
            </a:r>
            <a:br>
              <a:rPr lang="en-US"/>
            </a:br>
            <a:r>
              <a:rPr lang="en-US"/>
              <a:t>section topic</a:t>
            </a:r>
          </a:p>
        </p:txBody>
      </p:sp>
      <p:sp>
        <p:nvSpPr>
          <p:cNvPr id="6" name="Rectangle 5">
            <a:extLst>
              <a:ext uri="{FF2B5EF4-FFF2-40B4-BE49-F238E27FC236}">
                <a16:creationId xmlns:a16="http://schemas.microsoft.com/office/drawing/2014/main" id="{09FB5881-7CA9-C17C-CDA5-75EE97C9E8B9}"/>
              </a:ext>
            </a:extLst>
          </p:cNvPr>
          <p:cNvSpPr/>
          <p:nvPr userDrawn="1"/>
        </p:nvSpPr>
        <p:spPr bwMode="auto">
          <a:xfrm>
            <a:off x="1371600" y="35"/>
            <a:ext cx="1380392" cy="145038"/>
          </a:xfrm>
          <a:prstGeom prst="rect">
            <a:avLst/>
          </a:prstGeom>
          <a:solidFill>
            <a:schemeClr val="tx2"/>
          </a:solidFill>
          <a:ln w="12700" algn="ctr">
            <a:noFill/>
            <a:miter lim="800000"/>
            <a:headEnd/>
            <a:tailEnd/>
          </a:ln>
          <a:effectLst/>
        </p:spPr>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399" err="1">
              <a:latin typeface="+mn-lt"/>
            </a:endParaRPr>
          </a:p>
        </p:txBody>
      </p:sp>
      <p:sp>
        <p:nvSpPr>
          <p:cNvPr id="7" name="Section number">
            <a:extLst>
              <a:ext uri="{FF2B5EF4-FFF2-40B4-BE49-F238E27FC236}">
                <a16:creationId xmlns:a16="http://schemas.microsoft.com/office/drawing/2014/main" id="{D1D3418C-4885-8D40-60B1-91586595CEC9}"/>
              </a:ext>
            </a:extLst>
          </p:cNvPr>
          <p:cNvSpPr>
            <a:spLocks noGrp="1"/>
          </p:cNvSpPr>
          <p:nvPr>
            <p:ph type="body" sz="quarter" idx="16" hasCustomPrompt="1"/>
          </p:nvPr>
        </p:nvSpPr>
        <p:spPr bwMode="white">
          <a:xfrm>
            <a:off x="1421608" y="562711"/>
            <a:ext cx="2621250" cy="1230923"/>
          </a:xfrm>
          <a:prstGeom prst="rect">
            <a:avLst/>
          </a:prstGeom>
          <a:ln>
            <a:noFill/>
          </a:ln>
        </p:spPr>
        <p:txBody>
          <a:bodyPr anchor="t" anchorCtr="0">
            <a:noAutofit/>
          </a:bodyPr>
          <a:lstStyle>
            <a:lvl1pPr marL="0" indent="0" algn="l">
              <a:lnSpc>
                <a:spcPct val="100000"/>
              </a:lnSpc>
              <a:spcBef>
                <a:spcPts val="0"/>
              </a:spcBef>
              <a:buNone/>
              <a:defRPr lang="en-US" sz="9597" b="0" i="0" u="none" strike="noStrike" cap="all" spc="200" baseline="0" dirty="0" smtClean="0">
                <a:solidFill>
                  <a:schemeClr val="tx1"/>
                </a:solidFill>
                <a:latin typeface="Arial Narrow" panose="020B0606020202030204" pitchFamily="34" charset="0"/>
                <a:ea typeface="Arial Narrow" panose="020B0606020202030204" pitchFamily="34" charset="0"/>
                <a:cs typeface="Arial" panose="020B0604020202020204" pitchFamily="34" charset="0"/>
                <a:sym typeface="Arial"/>
              </a:defRPr>
            </a:lvl1pPr>
            <a:lvl5pPr marL="1370949" indent="0">
              <a:buNone/>
              <a:defRPr/>
            </a:lvl5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a:t>00</a:t>
            </a:r>
          </a:p>
        </p:txBody>
      </p:sp>
      <p:sp>
        <p:nvSpPr>
          <p:cNvPr id="3" name="Date Placeholder 2">
            <a:extLst>
              <a:ext uri="{FF2B5EF4-FFF2-40B4-BE49-F238E27FC236}">
                <a16:creationId xmlns:a16="http://schemas.microsoft.com/office/drawing/2014/main" id="{FE33512C-E2CF-EA80-E9E4-BCC99AE4584A}"/>
              </a:ext>
            </a:extLst>
          </p:cNvPr>
          <p:cNvSpPr>
            <a:spLocks noGrp="1"/>
          </p:cNvSpPr>
          <p:nvPr>
            <p:ph type="dt" sz="half" idx="18"/>
          </p:nvPr>
        </p:nvSpPr>
        <p:spPr/>
        <p:txBody>
          <a:bodyPr/>
          <a:lstStyle/>
          <a:p>
            <a:fld id="{782BF5EA-7E34-4D15-A2FE-96038CB5E992}" type="datetimeFigureOut">
              <a:rPr lang="x-none" smtClean="0"/>
              <a:t>06/08/2024</a:t>
            </a:fld>
            <a:endParaRPr lang="x-none"/>
          </a:p>
        </p:txBody>
      </p:sp>
    </p:spTree>
    <p:extLst>
      <p:ext uri="{BB962C8B-B14F-4D97-AF65-F5344CB8AC3E}">
        <p14:creationId xmlns:p14="http://schemas.microsoft.com/office/powerpoint/2010/main" val="1944119257"/>
      </p:ext>
    </p:extLst>
  </p:cSld>
  <p:clrMapOvr>
    <a:masterClrMapping/>
  </p:clrMapOvr>
  <p:transition>
    <p:fade/>
  </p:transition>
  <p:hf sldNum="0" hdr="0" ftr="0" dt="0"/>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4" name="Footer Placeholder 3" hidden="1"/>
          <p:cNvSpPr>
            <a:spLocks noGrp="1"/>
          </p:cNvSpPr>
          <p:nvPr>
            <p:ph type="ftr" sz="quarter" idx="11"/>
          </p:nvPr>
        </p:nvSpPr>
        <p:spPr/>
        <p:txBody>
          <a:bodyPr/>
          <a:lstStyle/>
          <a:p>
            <a:endParaRPr lang="en-US"/>
          </a:p>
        </p:txBody>
      </p:sp>
      <p:sp>
        <p:nvSpPr>
          <p:cNvPr id="3" name="Date Placeholder 2">
            <a:extLst>
              <a:ext uri="{FF2B5EF4-FFF2-40B4-BE49-F238E27FC236}">
                <a16:creationId xmlns:a16="http://schemas.microsoft.com/office/drawing/2014/main" id="{4F1ED79E-C736-1EF3-1769-9B7815CB5A03}"/>
              </a:ext>
            </a:extLst>
          </p:cNvPr>
          <p:cNvSpPr>
            <a:spLocks noGrp="1"/>
          </p:cNvSpPr>
          <p:nvPr>
            <p:ph type="dt" sz="half" idx="12"/>
          </p:nvPr>
        </p:nvSpPr>
        <p:spPr/>
        <p:txBody>
          <a:bodyPr/>
          <a:lstStyle/>
          <a:p>
            <a:fld id="{8DE41BF0-4C14-473F-A1EF-E536107FB577}" type="datetimeFigureOut">
              <a:rPr lang="x-none" smtClean="0"/>
              <a:t>06/08/2024</a:t>
            </a:fld>
            <a:endParaRPr lang="x-none"/>
          </a:p>
        </p:txBody>
      </p:sp>
    </p:spTree>
    <p:extLst>
      <p:ext uri="{BB962C8B-B14F-4D97-AF65-F5344CB8AC3E}">
        <p14:creationId xmlns:p14="http://schemas.microsoft.com/office/powerpoint/2010/main" val="436879937"/>
      </p:ext>
    </p:extLst>
  </p:cSld>
  <p:clrMapOvr>
    <a:masterClrMapping/>
  </p:clrMapOvr>
  <p:transition>
    <p:fade/>
  </p:transition>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cSld name="6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565D8-CBC3-F26C-3B5B-CEDB93D71C9A}"/>
              </a:ext>
            </a:extLst>
          </p:cNvPr>
          <p:cNvSpPr>
            <a:spLocks noGrp="1"/>
          </p:cNvSpPr>
          <p:nvPr>
            <p:ph type="title"/>
          </p:nvPr>
        </p:nvSpPr>
        <p:spPr>
          <a:xfrm>
            <a:off x="585788" y="365127"/>
            <a:ext cx="11017250" cy="1325563"/>
          </a:xfrm>
        </p:spPr>
        <p:txBody>
          <a:bodyPr/>
          <a:lstStyle>
            <a:lvl1pPr>
              <a:defRPr>
                <a:solidFill>
                  <a:schemeClr val="tx2"/>
                </a:solidFill>
              </a:defRPr>
            </a:lvl1pPr>
          </a:lstStyle>
          <a:p>
            <a:r>
              <a:rPr lang="en-US"/>
              <a:t>Click to edit Master title style</a:t>
            </a:r>
            <a:endParaRPr lang="en-IL"/>
          </a:p>
        </p:txBody>
      </p:sp>
      <p:sp>
        <p:nvSpPr>
          <p:cNvPr id="3" name="Footer Placeholder 2" hidden="1"/>
          <p:cNvSpPr>
            <a:spLocks noGrp="1"/>
          </p:cNvSpPr>
          <p:nvPr>
            <p:ph type="ftr" sz="quarter" idx="10"/>
          </p:nvPr>
        </p:nvSpPr>
        <p:spPr>
          <a:xfrm>
            <a:off x="4037549" y="6356351"/>
            <a:ext cx="4113728" cy="365125"/>
          </a:xfrm>
          <a:prstGeom prst="rect">
            <a:avLst/>
          </a:prstGeom>
        </p:spPr>
        <p:txBody>
          <a:bodyPr/>
          <a:lstStyle/>
          <a:p>
            <a:endParaRPr lang="en-US"/>
          </a:p>
        </p:txBody>
      </p:sp>
      <p:sp>
        <p:nvSpPr>
          <p:cNvPr id="4" name="Date Placeholder 3"/>
          <p:cNvSpPr>
            <a:spLocks noGrp="1"/>
          </p:cNvSpPr>
          <p:nvPr>
            <p:ph type="dt" sz="quarter" idx="11"/>
          </p:nvPr>
        </p:nvSpPr>
        <p:spPr>
          <a:xfrm>
            <a:off x="837982" y="6356351"/>
            <a:ext cx="2742486" cy="365125"/>
          </a:xfrm>
          <a:prstGeom prst="rect">
            <a:avLst/>
          </a:prstGeom>
        </p:spPr>
        <p:txBody>
          <a:bodyPr/>
          <a:lstStyle/>
          <a:p>
            <a:fld id="{2F181CD8-D304-4FC3-BEF2-EAED05C28D5A}" type="datetimeFigureOut">
              <a:rPr lang="en-US" smtClean="0"/>
              <a:t>8/6/2024</a:t>
            </a:fld>
            <a:endParaRPr lang="en-US"/>
          </a:p>
        </p:txBody>
      </p:sp>
    </p:spTree>
    <p:extLst>
      <p:ext uri="{BB962C8B-B14F-4D97-AF65-F5344CB8AC3E}">
        <p14:creationId xmlns:p14="http://schemas.microsoft.com/office/powerpoint/2010/main" val="3894036000"/>
      </p:ext>
    </p:extLst>
  </p:cSld>
  <p:clrMapOvr>
    <a:masterClrMapping/>
  </p:clrMapOvr>
  <p:hf sldNum="0" hdr="0" ftr="0" dt="0"/>
  <p:extLst>
    <p:ext uri="{DCECCB84-F9BA-43D5-87BE-67443E8EF086}">
      <p15:sldGuideLst xmlns:p15="http://schemas.microsoft.com/office/powerpoint/2012/main">
        <p15:guide id="1" pos="369">
          <p15:clr>
            <a:srgbClr val="FBAE40"/>
          </p15:clr>
        </p15:guide>
        <p15:guide id="2" pos="7309">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Blank Slate">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2" name="Date Placeholder 1" hidden="1">
            <a:extLst>
              <a:ext uri="{FF2B5EF4-FFF2-40B4-BE49-F238E27FC236}">
                <a16:creationId xmlns:a16="http://schemas.microsoft.com/office/drawing/2014/main" id="{7F16ED29-7CC5-2DE9-2437-F6A91DD5D0FD}"/>
              </a:ext>
            </a:extLst>
          </p:cNvPr>
          <p:cNvSpPr>
            <a:spLocks noGrp="1"/>
          </p:cNvSpPr>
          <p:nvPr>
            <p:ph type="dt" sz="half" idx="12"/>
          </p:nvPr>
        </p:nvSpPr>
        <p:spPr/>
        <p:txBody>
          <a:bodyPr/>
          <a:lstStyle/>
          <a:p>
            <a:fld id="{4636609F-BB63-493D-8547-40355F751578}" type="datetimeFigureOut">
              <a:rPr lang="en-US" smtClean="0"/>
              <a:t>8/6/2024</a:t>
            </a:fld>
            <a:endParaRPr lang="en-US"/>
          </a:p>
        </p:txBody>
      </p:sp>
    </p:spTree>
    <p:extLst>
      <p:ext uri="{BB962C8B-B14F-4D97-AF65-F5344CB8AC3E}">
        <p14:creationId xmlns:p14="http://schemas.microsoft.com/office/powerpoint/2010/main" val="390139409"/>
      </p:ext>
    </p:extLst>
  </p:cSld>
  <p:clrMapOvr>
    <a:masterClrMapping/>
  </p:clrMapOvr>
  <p:transition>
    <p:fade/>
  </p:transition>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8_Title Slide">
    <p:spTree>
      <p:nvGrpSpPr>
        <p:cNvPr id="1" name=""/>
        <p:cNvGrpSpPr/>
        <p:nvPr/>
      </p:nvGrpSpPr>
      <p:grpSpPr>
        <a:xfrm>
          <a:off x="0" y="0"/>
          <a:ext cx="0" cy="0"/>
          <a:chOff x="0" y="0"/>
          <a:chExt cx="0" cy="0"/>
        </a:xfrm>
      </p:grpSpPr>
      <p:sp>
        <p:nvSpPr>
          <p:cNvPr id="2" name="Footer Placeholder 1" hidden="1"/>
          <p:cNvSpPr>
            <a:spLocks noGrp="1"/>
          </p:cNvSpPr>
          <p:nvPr>
            <p:ph type="ftr" sz="quarter" idx="14"/>
          </p:nvPr>
        </p:nvSpPr>
        <p:spPr>
          <a:xfrm>
            <a:off x="5934456" y="6536175"/>
            <a:ext cx="3097481" cy="302408"/>
          </a:xfrm>
          <a:prstGeom prst="rect">
            <a:avLst/>
          </a:prstGeom>
        </p:spPr>
        <p:txBody>
          <a:bodyPr/>
          <a:lstStyle/>
          <a:p>
            <a:pPr>
              <a:buClr>
                <a:srgbClr val="FF0000"/>
              </a:buClr>
            </a:pPr>
            <a:endParaRPr lang="en-US">
              <a:solidFill>
                <a:srgbClr val="FFFFFF">
                  <a:lumMod val="75000"/>
                </a:srgbClr>
              </a:solidFill>
            </a:endParaRPr>
          </a:p>
        </p:txBody>
      </p:sp>
      <p:pic>
        <p:nvPicPr>
          <p:cNvPr id="3" name="Graphic 1">
            <a:extLst>
              <a:ext uri="{FF2B5EF4-FFF2-40B4-BE49-F238E27FC236}">
                <a16:creationId xmlns:a16="http://schemas.microsoft.com/office/drawing/2014/main" id="{55C1BD9B-338E-E163-2FC9-FD31072E7F3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1289" y="6583997"/>
            <a:ext cx="750521" cy="159009"/>
          </a:xfrm>
          <a:prstGeom prst="rect">
            <a:avLst/>
          </a:prstGeom>
        </p:spPr>
      </p:pic>
      <p:sp>
        <p:nvSpPr>
          <p:cNvPr id="4" name="Date Placeholder 3">
            <a:extLst>
              <a:ext uri="{FF2B5EF4-FFF2-40B4-BE49-F238E27FC236}">
                <a16:creationId xmlns:a16="http://schemas.microsoft.com/office/drawing/2014/main" id="{EB15DA90-CE6D-79E9-1043-D4679DBF3985}"/>
              </a:ext>
            </a:extLst>
          </p:cNvPr>
          <p:cNvSpPr>
            <a:spLocks noGrp="1"/>
          </p:cNvSpPr>
          <p:nvPr>
            <p:ph type="dt" sz="half" idx="15"/>
          </p:nvPr>
        </p:nvSpPr>
        <p:spPr/>
        <p:txBody>
          <a:bodyPr/>
          <a:lstStyle/>
          <a:p>
            <a:fld id="{BC3C712A-0709-409B-96CE-F3BEEA6F2902}" type="datetimeFigureOut">
              <a:rPr lang="en-IL" smtClean="0"/>
              <a:t>06/08/2024</a:t>
            </a:fld>
            <a:endParaRPr lang="en-IL"/>
          </a:p>
        </p:txBody>
      </p:sp>
    </p:spTree>
    <p:extLst>
      <p:ext uri="{BB962C8B-B14F-4D97-AF65-F5344CB8AC3E}">
        <p14:creationId xmlns:p14="http://schemas.microsoft.com/office/powerpoint/2010/main" val="24483764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Standard Title and Bullets">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2" name="Date Placeholder 1" hidden="1">
            <a:extLst>
              <a:ext uri="{FF2B5EF4-FFF2-40B4-BE49-F238E27FC236}">
                <a16:creationId xmlns:a16="http://schemas.microsoft.com/office/drawing/2014/main" id="{832462C2-AA1B-AB36-C4C8-0B8AFCE77F46}"/>
              </a:ext>
            </a:extLst>
          </p:cNvPr>
          <p:cNvSpPr>
            <a:spLocks noGrp="1"/>
          </p:cNvSpPr>
          <p:nvPr>
            <p:ph type="dt" sz="half" idx="12"/>
          </p:nvPr>
        </p:nvSpPr>
        <p:spPr/>
        <p:txBody>
          <a:bodyPr/>
          <a:lstStyle/>
          <a:p>
            <a:fld id="{285138E8-3F3E-4DC5-A5FA-50868B94627A}" type="datetimeFigureOut">
              <a:rPr lang="en-US" smtClean="0"/>
              <a:t>8/6/2024</a:t>
            </a:fld>
            <a:endParaRPr lang="en-US"/>
          </a:p>
        </p:txBody>
      </p:sp>
      <p:sp>
        <p:nvSpPr>
          <p:cNvPr id="13" name="TextBox 12">
            <a:extLst>
              <a:ext uri="{FF2B5EF4-FFF2-40B4-BE49-F238E27FC236}">
                <a16:creationId xmlns:a16="http://schemas.microsoft.com/office/drawing/2014/main" id="{0C13F51C-D052-DF14-78E0-27EFDFA57369}"/>
              </a:ext>
            </a:extLst>
          </p:cNvPr>
          <p:cNvSpPr txBox="1"/>
          <p:nvPr userDrawn="1"/>
        </p:nvSpPr>
        <p:spPr bwMode="auto">
          <a:xfrm>
            <a:off x="11018520" y="797868"/>
            <a:ext cx="184731" cy="461665"/>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endParaRPr lang="x-none" sz="2400" err="1">
              <a:solidFill>
                <a:schemeClr val="bg2">
                  <a:lumMod val="50000"/>
                </a:schemeClr>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0B61A887-2063-5513-7524-3CBA09155A65}"/>
              </a:ext>
            </a:extLst>
          </p:cNvPr>
          <p:cNvSpPr txBox="1"/>
          <p:nvPr userDrawn="1"/>
        </p:nvSpPr>
        <p:spPr bwMode="auto">
          <a:xfrm>
            <a:off x="7418070" y="-390852"/>
            <a:ext cx="184731" cy="461665"/>
          </a:xfrm>
          <a:prstGeom prst="rect">
            <a:avLst/>
          </a:prstGeom>
          <a:noFill/>
          <a:ln>
            <a:noFill/>
          </a:ln>
          <a:effectLst/>
        </p:spPr>
        <p:txBody>
          <a:bodyPr vert="horz" wrap="none" lIns="91440" tIns="45720" rIns="91440" bIns="45720" numCol="1" rtlCol="0" anchor="ctr" anchorCtr="0" compatLnSpc="1">
            <a:prstTxWarp prst="textNoShape">
              <a:avLst/>
            </a:prstTxWarp>
            <a:spAutoFit/>
          </a:bodyPr>
          <a:lstStyle/>
          <a:p>
            <a:pPr>
              <a:spcBef>
                <a:spcPts val="0"/>
              </a:spcBef>
            </a:pPr>
            <a:endParaRPr lang="x-none" sz="2400" err="1">
              <a:solidFill>
                <a:schemeClr val="bg2">
                  <a:lumMod val="50000"/>
                </a:schemeClr>
              </a:solidFill>
              <a:latin typeface="Arial" panose="020B0604020202020204" pitchFamily="34" charset="0"/>
              <a:cs typeface="Arial" panose="020B0604020202020204" pitchFamily="34" charset="0"/>
            </a:endParaRPr>
          </a:p>
        </p:txBody>
      </p:sp>
      <p:grpSp>
        <p:nvGrpSpPr>
          <p:cNvPr id="31" name="Group 30">
            <a:extLst>
              <a:ext uri="{FF2B5EF4-FFF2-40B4-BE49-F238E27FC236}">
                <a16:creationId xmlns:a16="http://schemas.microsoft.com/office/drawing/2014/main" id="{E563F83E-8307-19F7-6627-6372027E30B0}"/>
              </a:ext>
            </a:extLst>
          </p:cNvPr>
          <p:cNvGrpSpPr/>
          <p:nvPr userDrawn="1"/>
        </p:nvGrpSpPr>
        <p:grpSpPr>
          <a:xfrm>
            <a:off x="169334" y="6549930"/>
            <a:ext cx="1010191" cy="213102"/>
            <a:chOff x="1006387" y="554965"/>
            <a:chExt cx="2284779" cy="481979"/>
          </a:xfrm>
          <a:solidFill>
            <a:schemeClr val="bg1"/>
          </a:solidFill>
        </p:grpSpPr>
        <p:grpSp>
          <p:nvGrpSpPr>
            <p:cNvPr id="32" name="Graphic 1051">
              <a:extLst>
                <a:ext uri="{FF2B5EF4-FFF2-40B4-BE49-F238E27FC236}">
                  <a16:creationId xmlns:a16="http://schemas.microsoft.com/office/drawing/2014/main" id="{2F259EE3-0E9C-8303-C7AC-12EB759F66E8}"/>
                </a:ext>
              </a:extLst>
            </p:cNvPr>
            <p:cNvGrpSpPr/>
            <p:nvPr/>
          </p:nvGrpSpPr>
          <p:grpSpPr>
            <a:xfrm>
              <a:off x="1006387" y="554965"/>
              <a:ext cx="2214934" cy="481979"/>
              <a:chOff x="1006387" y="554965"/>
              <a:chExt cx="2214934" cy="481979"/>
            </a:xfrm>
            <a:grpFill/>
          </p:grpSpPr>
          <p:grpSp>
            <p:nvGrpSpPr>
              <p:cNvPr id="36" name="Graphic 1051">
                <a:extLst>
                  <a:ext uri="{FF2B5EF4-FFF2-40B4-BE49-F238E27FC236}">
                    <a16:creationId xmlns:a16="http://schemas.microsoft.com/office/drawing/2014/main" id="{073AC1A3-AEE1-5702-DDF9-16013D0A7DF7}"/>
                  </a:ext>
                </a:extLst>
              </p:cNvPr>
              <p:cNvGrpSpPr/>
              <p:nvPr/>
            </p:nvGrpSpPr>
            <p:grpSpPr>
              <a:xfrm>
                <a:off x="1527849" y="795736"/>
                <a:ext cx="1693472" cy="172279"/>
                <a:chOff x="1527849" y="795736"/>
                <a:chExt cx="1693472" cy="172279"/>
              </a:xfrm>
              <a:grpFill/>
            </p:grpSpPr>
            <p:sp>
              <p:nvSpPr>
                <p:cNvPr id="41" name="Freeform: Shape 1055">
                  <a:extLst>
                    <a:ext uri="{FF2B5EF4-FFF2-40B4-BE49-F238E27FC236}">
                      <a16:creationId xmlns:a16="http://schemas.microsoft.com/office/drawing/2014/main" id="{E31E8CD9-90C7-8636-E92C-07553E37D9E4}"/>
                    </a:ext>
                  </a:extLst>
                </p:cNvPr>
                <p:cNvSpPr/>
                <p:nvPr/>
              </p:nvSpPr>
              <p:spPr>
                <a:xfrm>
                  <a:off x="1527849" y="795736"/>
                  <a:ext cx="151120" cy="169443"/>
                </a:xfrm>
                <a:custGeom>
                  <a:avLst/>
                  <a:gdLst>
                    <a:gd name="connsiteX0" fmla="*/ 0 w 151120"/>
                    <a:gd name="connsiteY0" fmla="*/ 85027 h 169443"/>
                    <a:gd name="connsiteX1" fmla="*/ 0 w 151120"/>
                    <a:gd name="connsiteY1" fmla="*/ 84548 h 169443"/>
                    <a:gd name="connsiteX2" fmla="*/ 85681 w 151120"/>
                    <a:gd name="connsiteY2" fmla="*/ 0 h 169443"/>
                    <a:gd name="connsiteX3" fmla="*/ 150204 w 151120"/>
                    <a:gd name="connsiteY3" fmla="*/ 25434 h 169443"/>
                    <a:gd name="connsiteX4" fmla="*/ 127213 w 151120"/>
                    <a:gd name="connsiteY4" fmla="*/ 51828 h 169443"/>
                    <a:gd name="connsiteX5" fmla="*/ 85376 w 151120"/>
                    <a:gd name="connsiteY5" fmla="*/ 33200 h 169443"/>
                    <a:gd name="connsiteX6" fmla="*/ 37693 w 151120"/>
                    <a:gd name="connsiteY6" fmla="*/ 84111 h 169443"/>
                    <a:gd name="connsiteX7" fmla="*/ 37693 w 151120"/>
                    <a:gd name="connsiteY7" fmla="*/ 84591 h 169443"/>
                    <a:gd name="connsiteX8" fmla="*/ 85114 w 151120"/>
                    <a:gd name="connsiteY8" fmla="*/ 136201 h 169443"/>
                    <a:gd name="connsiteX9" fmla="*/ 128217 w 151120"/>
                    <a:gd name="connsiteY9" fmla="*/ 117093 h 169443"/>
                    <a:gd name="connsiteX10" fmla="*/ 151120 w 151120"/>
                    <a:gd name="connsiteY10" fmla="*/ 140345 h 169443"/>
                    <a:gd name="connsiteX11" fmla="*/ 83849 w 151120"/>
                    <a:gd name="connsiteY11" fmla="*/ 169444 h 169443"/>
                    <a:gd name="connsiteX12" fmla="*/ 44 w 151120"/>
                    <a:gd name="connsiteY12" fmla="*/ 84940 h 16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1120" h="169443">
                      <a:moveTo>
                        <a:pt x="0" y="85027"/>
                      </a:moveTo>
                      <a:lnTo>
                        <a:pt x="0" y="84548"/>
                      </a:lnTo>
                      <a:cubicBezTo>
                        <a:pt x="131" y="37955"/>
                        <a:pt x="35337" y="-131"/>
                        <a:pt x="85681" y="0"/>
                      </a:cubicBezTo>
                      <a:cubicBezTo>
                        <a:pt x="116569" y="88"/>
                        <a:pt x="135066" y="10427"/>
                        <a:pt x="150204" y="25434"/>
                      </a:cubicBezTo>
                      <a:lnTo>
                        <a:pt x="127213" y="51828"/>
                      </a:lnTo>
                      <a:cubicBezTo>
                        <a:pt x="114605" y="40311"/>
                        <a:pt x="101736" y="33243"/>
                        <a:pt x="85376" y="33200"/>
                      </a:cubicBezTo>
                      <a:cubicBezTo>
                        <a:pt x="57761" y="33112"/>
                        <a:pt x="37780" y="56016"/>
                        <a:pt x="37693" y="84111"/>
                      </a:cubicBezTo>
                      <a:lnTo>
                        <a:pt x="37693" y="84591"/>
                      </a:lnTo>
                      <a:cubicBezTo>
                        <a:pt x="37606" y="112686"/>
                        <a:pt x="57019" y="136157"/>
                        <a:pt x="85114" y="136201"/>
                      </a:cubicBezTo>
                      <a:cubicBezTo>
                        <a:pt x="103830" y="136244"/>
                        <a:pt x="115303" y="128784"/>
                        <a:pt x="128217" y="117093"/>
                      </a:cubicBezTo>
                      <a:lnTo>
                        <a:pt x="151120" y="140345"/>
                      </a:lnTo>
                      <a:cubicBezTo>
                        <a:pt x="134193" y="158363"/>
                        <a:pt x="115478" y="169487"/>
                        <a:pt x="83849" y="169444"/>
                      </a:cubicBezTo>
                      <a:cubicBezTo>
                        <a:pt x="35599" y="169313"/>
                        <a:pt x="-87" y="132013"/>
                        <a:pt x="44" y="84940"/>
                      </a:cubicBezTo>
                      <a:close/>
                    </a:path>
                  </a:pathLst>
                </a:custGeom>
                <a:grpFill/>
                <a:ln w="4363" cap="flat">
                  <a:noFill/>
                  <a:prstDash val="solid"/>
                  <a:miter/>
                </a:ln>
              </p:spPr>
              <p:txBody>
                <a:bodyPr rtlCol="0" anchor="ctr"/>
                <a:lstStyle/>
                <a:p>
                  <a:endParaRPr lang="en-US"/>
                </a:p>
              </p:txBody>
            </p:sp>
            <p:sp>
              <p:nvSpPr>
                <p:cNvPr id="42" name="Freeform: Shape 1056">
                  <a:extLst>
                    <a:ext uri="{FF2B5EF4-FFF2-40B4-BE49-F238E27FC236}">
                      <a16:creationId xmlns:a16="http://schemas.microsoft.com/office/drawing/2014/main" id="{FD97E735-3700-78F3-105F-7E022AE7B6C0}"/>
                    </a:ext>
                  </a:extLst>
                </p:cNvPr>
                <p:cNvSpPr/>
                <p:nvPr/>
              </p:nvSpPr>
              <p:spPr>
                <a:xfrm>
                  <a:off x="1707631" y="798834"/>
                  <a:ext cx="139079" cy="164251"/>
                </a:xfrm>
                <a:custGeom>
                  <a:avLst/>
                  <a:gdLst>
                    <a:gd name="connsiteX0" fmla="*/ 436 w 139079"/>
                    <a:gd name="connsiteY0" fmla="*/ 0 h 164251"/>
                    <a:gd name="connsiteX1" fmla="*/ 36515 w 139079"/>
                    <a:gd name="connsiteY1" fmla="*/ 87 h 164251"/>
                    <a:gd name="connsiteX2" fmla="*/ 36340 w 139079"/>
                    <a:gd name="connsiteY2" fmla="*/ 64959 h 164251"/>
                    <a:gd name="connsiteX3" fmla="*/ 102870 w 139079"/>
                    <a:gd name="connsiteY3" fmla="*/ 65134 h 164251"/>
                    <a:gd name="connsiteX4" fmla="*/ 103044 w 139079"/>
                    <a:gd name="connsiteY4" fmla="*/ 262 h 164251"/>
                    <a:gd name="connsiteX5" fmla="*/ 139080 w 139079"/>
                    <a:gd name="connsiteY5" fmla="*/ 349 h 164251"/>
                    <a:gd name="connsiteX6" fmla="*/ 138643 w 139079"/>
                    <a:gd name="connsiteY6" fmla="*/ 164252 h 164251"/>
                    <a:gd name="connsiteX7" fmla="*/ 102608 w 139079"/>
                    <a:gd name="connsiteY7" fmla="*/ 164165 h 164251"/>
                    <a:gd name="connsiteX8" fmla="*/ 102783 w 139079"/>
                    <a:gd name="connsiteY8" fmla="*/ 98377 h 164251"/>
                    <a:gd name="connsiteX9" fmla="*/ 36253 w 139079"/>
                    <a:gd name="connsiteY9" fmla="*/ 98202 h 164251"/>
                    <a:gd name="connsiteX10" fmla="*/ 36079 w 139079"/>
                    <a:gd name="connsiteY10" fmla="*/ 163990 h 164251"/>
                    <a:gd name="connsiteX11" fmla="*/ 0 w 139079"/>
                    <a:gd name="connsiteY11" fmla="*/ 163903 h 164251"/>
                    <a:gd name="connsiteX12" fmla="*/ 436 w 139079"/>
                    <a:gd name="connsiteY12" fmla="*/ 0 h 164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9079" h="164251">
                      <a:moveTo>
                        <a:pt x="436" y="0"/>
                      </a:moveTo>
                      <a:lnTo>
                        <a:pt x="36515" y="87"/>
                      </a:lnTo>
                      <a:lnTo>
                        <a:pt x="36340" y="64959"/>
                      </a:lnTo>
                      <a:lnTo>
                        <a:pt x="102870" y="65134"/>
                      </a:lnTo>
                      <a:lnTo>
                        <a:pt x="103044" y="262"/>
                      </a:lnTo>
                      <a:lnTo>
                        <a:pt x="139080" y="349"/>
                      </a:lnTo>
                      <a:lnTo>
                        <a:pt x="138643" y="164252"/>
                      </a:lnTo>
                      <a:lnTo>
                        <a:pt x="102608" y="164165"/>
                      </a:lnTo>
                      <a:lnTo>
                        <a:pt x="102783" y="98377"/>
                      </a:lnTo>
                      <a:lnTo>
                        <a:pt x="36253" y="98202"/>
                      </a:lnTo>
                      <a:lnTo>
                        <a:pt x="36079" y="163990"/>
                      </a:lnTo>
                      <a:lnTo>
                        <a:pt x="0" y="163903"/>
                      </a:lnTo>
                      <a:lnTo>
                        <a:pt x="436" y="0"/>
                      </a:lnTo>
                      <a:close/>
                    </a:path>
                  </a:pathLst>
                </a:custGeom>
                <a:grpFill/>
                <a:ln w="4363" cap="flat">
                  <a:noFill/>
                  <a:prstDash val="solid"/>
                  <a:miter/>
                </a:ln>
              </p:spPr>
              <p:txBody>
                <a:bodyPr rtlCol="0" anchor="ctr"/>
                <a:lstStyle/>
                <a:p>
                  <a:endParaRPr lang="en-US"/>
                </a:p>
              </p:txBody>
            </p:sp>
            <p:sp>
              <p:nvSpPr>
                <p:cNvPr id="43" name="Freeform: Shape 1057">
                  <a:extLst>
                    <a:ext uri="{FF2B5EF4-FFF2-40B4-BE49-F238E27FC236}">
                      <a16:creationId xmlns:a16="http://schemas.microsoft.com/office/drawing/2014/main" id="{10179F95-8E67-63A1-4571-94402D36D73A}"/>
                    </a:ext>
                  </a:extLst>
                </p:cNvPr>
                <p:cNvSpPr/>
                <p:nvPr/>
              </p:nvSpPr>
              <p:spPr>
                <a:xfrm>
                  <a:off x="1889944" y="799314"/>
                  <a:ext cx="124857" cy="164208"/>
                </a:xfrm>
                <a:custGeom>
                  <a:avLst/>
                  <a:gdLst>
                    <a:gd name="connsiteX0" fmla="*/ 436 w 124857"/>
                    <a:gd name="connsiteY0" fmla="*/ 0 h 164208"/>
                    <a:gd name="connsiteX1" fmla="*/ 124072 w 124857"/>
                    <a:gd name="connsiteY1" fmla="*/ 305 h 164208"/>
                    <a:gd name="connsiteX2" fmla="*/ 123985 w 124857"/>
                    <a:gd name="connsiteY2" fmla="*/ 32414 h 164208"/>
                    <a:gd name="connsiteX3" fmla="*/ 36166 w 124857"/>
                    <a:gd name="connsiteY3" fmla="*/ 32196 h 164208"/>
                    <a:gd name="connsiteX4" fmla="*/ 36079 w 124857"/>
                    <a:gd name="connsiteY4" fmla="*/ 65439 h 164208"/>
                    <a:gd name="connsiteX5" fmla="*/ 113340 w 124857"/>
                    <a:gd name="connsiteY5" fmla="*/ 65657 h 164208"/>
                    <a:gd name="connsiteX6" fmla="*/ 113253 w 124857"/>
                    <a:gd name="connsiteY6" fmla="*/ 97722 h 164208"/>
                    <a:gd name="connsiteX7" fmla="*/ 35991 w 124857"/>
                    <a:gd name="connsiteY7" fmla="*/ 97504 h 164208"/>
                    <a:gd name="connsiteX8" fmla="*/ 35904 w 124857"/>
                    <a:gd name="connsiteY8" fmla="*/ 131925 h 164208"/>
                    <a:gd name="connsiteX9" fmla="*/ 124857 w 124857"/>
                    <a:gd name="connsiteY9" fmla="*/ 132143 h 164208"/>
                    <a:gd name="connsiteX10" fmla="*/ 124770 w 124857"/>
                    <a:gd name="connsiteY10" fmla="*/ 164208 h 164208"/>
                    <a:gd name="connsiteX11" fmla="*/ 0 w 124857"/>
                    <a:gd name="connsiteY11" fmla="*/ 163903 h 164208"/>
                    <a:gd name="connsiteX12" fmla="*/ 436 w 124857"/>
                    <a:gd name="connsiteY12" fmla="*/ 0 h 164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4857" h="164208">
                      <a:moveTo>
                        <a:pt x="436" y="0"/>
                      </a:moveTo>
                      <a:lnTo>
                        <a:pt x="124072" y="305"/>
                      </a:lnTo>
                      <a:lnTo>
                        <a:pt x="123985" y="32414"/>
                      </a:lnTo>
                      <a:lnTo>
                        <a:pt x="36166" y="32196"/>
                      </a:lnTo>
                      <a:lnTo>
                        <a:pt x="36079" y="65439"/>
                      </a:lnTo>
                      <a:lnTo>
                        <a:pt x="113340" y="65657"/>
                      </a:lnTo>
                      <a:lnTo>
                        <a:pt x="113253" y="97722"/>
                      </a:lnTo>
                      <a:lnTo>
                        <a:pt x="35991" y="97504"/>
                      </a:lnTo>
                      <a:lnTo>
                        <a:pt x="35904" y="131925"/>
                      </a:lnTo>
                      <a:lnTo>
                        <a:pt x="124857" y="132143"/>
                      </a:lnTo>
                      <a:lnTo>
                        <a:pt x="124770" y="164208"/>
                      </a:lnTo>
                      <a:lnTo>
                        <a:pt x="0" y="163903"/>
                      </a:lnTo>
                      <a:lnTo>
                        <a:pt x="436" y="0"/>
                      </a:lnTo>
                      <a:close/>
                    </a:path>
                  </a:pathLst>
                </a:custGeom>
                <a:grpFill/>
                <a:ln w="4363" cap="flat">
                  <a:noFill/>
                  <a:prstDash val="solid"/>
                  <a:miter/>
                </a:ln>
              </p:spPr>
              <p:txBody>
                <a:bodyPr rtlCol="0" anchor="ctr"/>
                <a:lstStyle/>
                <a:p>
                  <a:endParaRPr lang="en-US"/>
                </a:p>
              </p:txBody>
            </p:sp>
            <p:sp>
              <p:nvSpPr>
                <p:cNvPr id="44" name="Freeform: Shape 1058">
                  <a:extLst>
                    <a:ext uri="{FF2B5EF4-FFF2-40B4-BE49-F238E27FC236}">
                      <a16:creationId xmlns:a16="http://schemas.microsoft.com/office/drawing/2014/main" id="{1963A148-0E22-8415-6295-F9735862BF8B}"/>
                    </a:ext>
                  </a:extLst>
                </p:cNvPr>
                <p:cNvSpPr/>
                <p:nvPr/>
              </p:nvSpPr>
              <p:spPr>
                <a:xfrm>
                  <a:off x="2039755" y="797088"/>
                  <a:ext cx="151120" cy="169443"/>
                </a:xfrm>
                <a:custGeom>
                  <a:avLst/>
                  <a:gdLst>
                    <a:gd name="connsiteX0" fmla="*/ 0 w 151120"/>
                    <a:gd name="connsiteY0" fmla="*/ 85027 h 169443"/>
                    <a:gd name="connsiteX1" fmla="*/ 0 w 151120"/>
                    <a:gd name="connsiteY1" fmla="*/ 84548 h 169443"/>
                    <a:gd name="connsiteX2" fmla="*/ 85681 w 151120"/>
                    <a:gd name="connsiteY2" fmla="*/ 0 h 169443"/>
                    <a:gd name="connsiteX3" fmla="*/ 150248 w 151120"/>
                    <a:gd name="connsiteY3" fmla="*/ 25434 h 169443"/>
                    <a:gd name="connsiteX4" fmla="*/ 127257 w 151120"/>
                    <a:gd name="connsiteY4" fmla="*/ 51828 h 169443"/>
                    <a:gd name="connsiteX5" fmla="*/ 85376 w 151120"/>
                    <a:gd name="connsiteY5" fmla="*/ 33200 h 169443"/>
                    <a:gd name="connsiteX6" fmla="*/ 37736 w 151120"/>
                    <a:gd name="connsiteY6" fmla="*/ 84111 h 169443"/>
                    <a:gd name="connsiteX7" fmla="*/ 37736 w 151120"/>
                    <a:gd name="connsiteY7" fmla="*/ 84591 h 169443"/>
                    <a:gd name="connsiteX8" fmla="*/ 85114 w 151120"/>
                    <a:gd name="connsiteY8" fmla="*/ 136201 h 169443"/>
                    <a:gd name="connsiteX9" fmla="*/ 128260 w 151120"/>
                    <a:gd name="connsiteY9" fmla="*/ 117093 h 169443"/>
                    <a:gd name="connsiteX10" fmla="*/ 151120 w 151120"/>
                    <a:gd name="connsiteY10" fmla="*/ 140345 h 169443"/>
                    <a:gd name="connsiteX11" fmla="*/ 83849 w 151120"/>
                    <a:gd name="connsiteY11" fmla="*/ 169444 h 169443"/>
                    <a:gd name="connsiteX12" fmla="*/ 44 w 151120"/>
                    <a:gd name="connsiteY12" fmla="*/ 84940 h 16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1120" h="169443">
                      <a:moveTo>
                        <a:pt x="0" y="85027"/>
                      </a:moveTo>
                      <a:lnTo>
                        <a:pt x="0" y="84548"/>
                      </a:lnTo>
                      <a:cubicBezTo>
                        <a:pt x="131" y="37955"/>
                        <a:pt x="35337" y="-131"/>
                        <a:pt x="85681" y="0"/>
                      </a:cubicBezTo>
                      <a:cubicBezTo>
                        <a:pt x="116569" y="88"/>
                        <a:pt x="135066" y="10427"/>
                        <a:pt x="150248" y="25434"/>
                      </a:cubicBezTo>
                      <a:lnTo>
                        <a:pt x="127257" y="51828"/>
                      </a:lnTo>
                      <a:cubicBezTo>
                        <a:pt x="114649" y="40311"/>
                        <a:pt x="101779" y="33243"/>
                        <a:pt x="85376" y="33200"/>
                      </a:cubicBezTo>
                      <a:cubicBezTo>
                        <a:pt x="57761" y="33112"/>
                        <a:pt x="37824" y="56016"/>
                        <a:pt x="37736" y="84111"/>
                      </a:cubicBezTo>
                      <a:lnTo>
                        <a:pt x="37736" y="84591"/>
                      </a:lnTo>
                      <a:cubicBezTo>
                        <a:pt x="37649" y="112686"/>
                        <a:pt x="57019" y="136157"/>
                        <a:pt x="85114" y="136201"/>
                      </a:cubicBezTo>
                      <a:cubicBezTo>
                        <a:pt x="103830" y="136244"/>
                        <a:pt x="115303" y="128784"/>
                        <a:pt x="128260" y="117093"/>
                      </a:cubicBezTo>
                      <a:lnTo>
                        <a:pt x="151120" y="140345"/>
                      </a:lnTo>
                      <a:cubicBezTo>
                        <a:pt x="134193" y="158363"/>
                        <a:pt x="115478" y="169487"/>
                        <a:pt x="83849" y="169444"/>
                      </a:cubicBezTo>
                      <a:cubicBezTo>
                        <a:pt x="35642" y="169313"/>
                        <a:pt x="-87" y="132013"/>
                        <a:pt x="44" y="84940"/>
                      </a:cubicBezTo>
                      <a:close/>
                    </a:path>
                  </a:pathLst>
                </a:custGeom>
                <a:grpFill/>
                <a:ln w="4363" cap="flat">
                  <a:noFill/>
                  <a:prstDash val="solid"/>
                  <a:miter/>
                </a:ln>
              </p:spPr>
              <p:txBody>
                <a:bodyPr rtlCol="0" anchor="ctr"/>
                <a:lstStyle/>
                <a:p>
                  <a:endParaRPr lang="en-US"/>
                </a:p>
              </p:txBody>
            </p:sp>
            <p:sp>
              <p:nvSpPr>
                <p:cNvPr id="45" name="Freeform: Shape 1059">
                  <a:extLst>
                    <a:ext uri="{FF2B5EF4-FFF2-40B4-BE49-F238E27FC236}">
                      <a16:creationId xmlns:a16="http://schemas.microsoft.com/office/drawing/2014/main" id="{7D6BADD1-75C4-A0F9-F890-E9283CDB448C}"/>
                    </a:ext>
                  </a:extLst>
                </p:cNvPr>
                <p:cNvSpPr/>
                <p:nvPr/>
              </p:nvSpPr>
              <p:spPr>
                <a:xfrm>
                  <a:off x="2217531" y="800099"/>
                  <a:ext cx="149200" cy="164339"/>
                </a:xfrm>
                <a:custGeom>
                  <a:avLst/>
                  <a:gdLst>
                    <a:gd name="connsiteX0" fmla="*/ 393 w 149200"/>
                    <a:gd name="connsiteY0" fmla="*/ 44 h 164339"/>
                    <a:gd name="connsiteX1" fmla="*/ 36471 w 149200"/>
                    <a:gd name="connsiteY1" fmla="*/ 131 h 164339"/>
                    <a:gd name="connsiteX2" fmla="*/ 36297 w 149200"/>
                    <a:gd name="connsiteY2" fmla="*/ 71808 h 164339"/>
                    <a:gd name="connsiteX3" fmla="*/ 102957 w 149200"/>
                    <a:gd name="connsiteY3" fmla="*/ 305 h 164339"/>
                    <a:gd name="connsiteX4" fmla="*/ 146540 w 149200"/>
                    <a:gd name="connsiteY4" fmla="*/ 436 h 164339"/>
                    <a:gd name="connsiteX5" fmla="*/ 79617 w 149200"/>
                    <a:gd name="connsiteY5" fmla="*/ 69802 h 164339"/>
                    <a:gd name="connsiteX6" fmla="*/ 149201 w 149200"/>
                    <a:gd name="connsiteY6" fmla="*/ 164339 h 164339"/>
                    <a:gd name="connsiteX7" fmla="*/ 105880 w 149200"/>
                    <a:gd name="connsiteY7" fmla="*/ 164208 h 164339"/>
                    <a:gd name="connsiteX8" fmla="*/ 55230 w 149200"/>
                    <a:gd name="connsiteY8" fmla="*/ 94276 h 164339"/>
                    <a:gd name="connsiteX9" fmla="*/ 36210 w 149200"/>
                    <a:gd name="connsiteY9" fmla="*/ 113908 h 164339"/>
                    <a:gd name="connsiteX10" fmla="*/ 36079 w 149200"/>
                    <a:gd name="connsiteY10" fmla="*/ 163990 h 164339"/>
                    <a:gd name="connsiteX11" fmla="*/ 0 w 149200"/>
                    <a:gd name="connsiteY11" fmla="*/ 163903 h 164339"/>
                    <a:gd name="connsiteX12" fmla="*/ 436 w 149200"/>
                    <a:gd name="connsiteY12" fmla="*/ 0 h 164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200" h="164339">
                      <a:moveTo>
                        <a:pt x="393" y="44"/>
                      </a:moveTo>
                      <a:lnTo>
                        <a:pt x="36471" y="131"/>
                      </a:lnTo>
                      <a:lnTo>
                        <a:pt x="36297" y="71808"/>
                      </a:lnTo>
                      <a:lnTo>
                        <a:pt x="102957" y="305"/>
                      </a:lnTo>
                      <a:lnTo>
                        <a:pt x="146540" y="436"/>
                      </a:lnTo>
                      <a:lnTo>
                        <a:pt x="79617" y="69802"/>
                      </a:lnTo>
                      <a:lnTo>
                        <a:pt x="149201" y="164339"/>
                      </a:lnTo>
                      <a:lnTo>
                        <a:pt x="105880" y="164208"/>
                      </a:lnTo>
                      <a:lnTo>
                        <a:pt x="55230" y="94276"/>
                      </a:lnTo>
                      <a:lnTo>
                        <a:pt x="36210" y="113908"/>
                      </a:lnTo>
                      <a:lnTo>
                        <a:pt x="36079" y="163990"/>
                      </a:lnTo>
                      <a:lnTo>
                        <a:pt x="0" y="163903"/>
                      </a:lnTo>
                      <a:lnTo>
                        <a:pt x="436" y="0"/>
                      </a:lnTo>
                      <a:close/>
                    </a:path>
                  </a:pathLst>
                </a:custGeom>
                <a:grpFill/>
                <a:ln w="4363" cap="flat">
                  <a:noFill/>
                  <a:prstDash val="solid"/>
                  <a:miter/>
                </a:ln>
              </p:spPr>
              <p:txBody>
                <a:bodyPr rtlCol="0" anchor="ctr"/>
                <a:lstStyle/>
                <a:p>
                  <a:endParaRPr lang="en-US"/>
                </a:p>
              </p:txBody>
            </p:sp>
            <p:sp>
              <p:nvSpPr>
                <p:cNvPr id="46" name="Freeform: Shape 1060">
                  <a:extLst>
                    <a:ext uri="{FF2B5EF4-FFF2-40B4-BE49-F238E27FC236}">
                      <a16:creationId xmlns:a16="http://schemas.microsoft.com/office/drawing/2014/main" id="{11D43FBE-BB86-1BCA-D0CF-ABA68D824BAE}"/>
                    </a:ext>
                  </a:extLst>
                </p:cNvPr>
                <p:cNvSpPr/>
                <p:nvPr/>
              </p:nvSpPr>
              <p:spPr>
                <a:xfrm>
                  <a:off x="2463800" y="800710"/>
                  <a:ext cx="129961" cy="163990"/>
                </a:xfrm>
                <a:custGeom>
                  <a:avLst/>
                  <a:gdLst>
                    <a:gd name="connsiteX0" fmla="*/ 436 w 129961"/>
                    <a:gd name="connsiteY0" fmla="*/ 44 h 163990"/>
                    <a:gd name="connsiteX1" fmla="*/ 67358 w 129961"/>
                    <a:gd name="connsiteY1" fmla="*/ 218 h 163990"/>
                    <a:gd name="connsiteX2" fmla="*/ 129962 w 129961"/>
                    <a:gd name="connsiteY2" fmla="*/ 57063 h 163990"/>
                    <a:gd name="connsiteX3" fmla="*/ 129962 w 129961"/>
                    <a:gd name="connsiteY3" fmla="*/ 57499 h 163990"/>
                    <a:gd name="connsiteX4" fmla="*/ 63519 w 129961"/>
                    <a:gd name="connsiteY4" fmla="*/ 114911 h 163990"/>
                    <a:gd name="connsiteX5" fmla="*/ 36166 w 129961"/>
                    <a:gd name="connsiteY5" fmla="*/ 114824 h 163990"/>
                    <a:gd name="connsiteX6" fmla="*/ 36035 w 129961"/>
                    <a:gd name="connsiteY6" fmla="*/ 163990 h 163990"/>
                    <a:gd name="connsiteX7" fmla="*/ 0 w 129961"/>
                    <a:gd name="connsiteY7" fmla="*/ 163903 h 163990"/>
                    <a:gd name="connsiteX8" fmla="*/ 436 w 129961"/>
                    <a:gd name="connsiteY8" fmla="*/ 0 h 163990"/>
                    <a:gd name="connsiteX9" fmla="*/ 64828 w 129961"/>
                    <a:gd name="connsiteY9" fmla="*/ 82846 h 163990"/>
                    <a:gd name="connsiteX10" fmla="*/ 93447 w 129961"/>
                    <a:gd name="connsiteY10" fmla="*/ 58110 h 163990"/>
                    <a:gd name="connsiteX11" fmla="*/ 93447 w 129961"/>
                    <a:gd name="connsiteY11" fmla="*/ 57630 h 163990"/>
                    <a:gd name="connsiteX12" fmla="*/ 64261 w 129961"/>
                    <a:gd name="connsiteY12" fmla="*/ 32720 h 163990"/>
                    <a:gd name="connsiteX13" fmla="*/ 36384 w 129961"/>
                    <a:gd name="connsiteY13" fmla="*/ 32632 h 163990"/>
                    <a:gd name="connsiteX14" fmla="*/ 36253 w 129961"/>
                    <a:gd name="connsiteY14" fmla="*/ 82715 h 163990"/>
                    <a:gd name="connsiteX15" fmla="*/ 64828 w 129961"/>
                    <a:gd name="connsiteY15" fmla="*/ 82802 h 163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9961" h="163990">
                      <a:moveTo>
                        <a:pt x="436" y="44"/>
                      </a:moveTo>
                      <a:lnTo>
                        <a:pt x="67358" y="218"/>
                      </a:lnTo>
                      <a:cubicBezTo>
                        <a:pt x="106447" y="305"/>
                        <a:pt x="130049" y="23558"/>
                        <a:pt x="129962" y="57063"/>
                      </a:cubicBezTo>
                      <a:lnTo>
                        <a:pt x="129962" y="57499"/>
                      </a:lnTo>
                      <a:cubicBezTo>
                        <a:pt x="129874" y="95454"/>
                        <a:pt x="100340" y="114998"/>
                        <a:pt x="63519" y="114911"/>
                      </a:cubicBezTo>
                      <a:lnTo>
                        <a:pt x="36166" y="114824"/>
                      </a:lnTo>
                      <a:lnTo>
                        <a:pt x="36035" y="163990"/>
                      </a:lnTo>
                      <a:lnTo>
                        <a:pt x="0" y="163903"/>
                      </a:lnTo>
                      <a:lnTo>
                        <a:pt x="436" y="0"/>
                      </a:lnTo>
                      <a:close/>
                      <a:moveTo>
                        <a:pt x="64828" y="82846"/>
                      </a:moveTo>
                      <a:cubicBezTo>
                        <a:pt x="82846" y="82889"/>
                        <a:pt x="93403" y="72157"/>
                        <a:pt x="93447" y="58110"/>
                      </a:cubicBezTo>
                      <a:lnTo>
                        <a:pt x="93447" y="57630"/>
                      </a:lnTo>
                      <a:cubicBezTo>
                        <a:pt x="93447" y="41488"/>
                        <a:pt x="82278" y="32763"/>
                        <a:pt x="64261" y="32720"/>
                      </a:cubicBezTo>
                      <a:lnTo>
                        <a:pt x="36384" y="32632"/>
                      </a:lnTo>
                      <a:lnTo>
                        <a:pt x="36253" y="82715"/>
                      </a:lnTo>
                      <a:lnTo>
                        <a:pt x="64828" y="82802"/>
                      </a:lnTo>
                      <a:close/>
                    </a:path>
                  </a:pathLst>
                </a:custGeom>
                <a:grpFill/>
                <a:ln w="4363" cap="flat">
                  <a:noFill/>
                  <a:prstDash val="solid"/>
                  <a:miter/>
                </a:ln>
              </p:spPr>
              <p:txBody>
                <a:bodyPr rtlCol="0" anchor="ctr"/>
                <a:lstStyle/>
                <a:p>
                  <a:endParaRPr lang="en-US"/>
                </a:p>
              </p:txBody>
            </p:sp>
            <p:sp>
              <p:nvSpPr>
                <p:cNvPr id="47" name="Freeform: Shape 1061">
                  <a:extLst>
                    <a:ext uri="{FF2B5EF4-FFF2-40B4-BE49-F238E27FC236}">
                      <a16:creationId xmlns:a16="http://schemas.microsoft.com/office/drawing/2014/main" id="{04BE7D98-C05A-BCB2-7FA2-AF3D90AB39CA}"/>
                    </a:ext>
                  </a:extLst>
                </p:cNvPr>
                <p:cNvSpPr/>
                <p:nvPr/>
              </p:nvSpPr>
              <p:spPr>
                <a:xfrm>
                  <a:off x="2617101" y="798528"/>
                  <a:ext cx="174199" cy="169487"/>
                </a:xfrm>
                <a:custGeom>
                  <a:avLst/>
                  <a:gdLst>
                    <a:gd name="connsiteX0" fmla="*/ 0 w 174199"/>
                    <a:gd name="connsiteY0" fmla="*/ 85027 h 169487"/>
                    <a:gd name="connsiteX1" fmla="*/ 0 w 174199"/>
                    <a:gd name="connsiteY1" fmla="*/ 84548 h 169487"/>
                    <a:gd name="connsiteX2" fmla="*/ 87558 w 174199"/>
                    <a:gd name="connsiteY2" fmla="*/ 0 h 169487"/>
                    <a:gd name="connsiteX3" fmla="*/ 174199 w 174199"/>
                    <a:gd name="connsiteY3" fmla="*/ 84504 h 169487"/>
                    <a:gd name="connsiteX4" fmla="*/ 174199 w 174199"/>
                    <a:gd name="connsiteY4" fmla="*/ 84984 h 169487"/>
                    <a:gd name="connsiteX5" fmla="*/ 86642 w 174199"/>
                    <a:gd name="connsiteY5" fmla="*/ 169487 h 169487"/>
                    <a:gd name="connsiteX6" fmla="*/ 0 w 174199"/>
                    <a:gd name="connsiteY6" fmla="*/ 84984 h 169487"/>
                    <a:gd name="connsiteX7" fmla="*/ 136506 w 174199"/>
                    <a:gd name="connsiteY7" fmla="*/ 85376 h 169487"/>
                    <a:gd name="connsiteX8" fmla="*/ 136506 w 174199"/>
                    <a:gd name="connsiteY8" fmla="*/ 84897 h 169487"/>
                    <a:gd name="connsiteX9" fmla="*/ 86991 w 174199"/>
                    <a:gd name="connsiteY9" fmla="*/ 33243 h 169487"/>
                    <a:gd name="connsiteX10" fmla="*/ 37693 w 174199"/>
                    <a:gd name="connsiteY10" fmla="*/ 84155 h 169487"/>
                    <a:gd name="connsiteX11" fmla="*/ 37693 w 174199"/>
                    <a:gd name="connsiteY11" fmla="*/ 84635 h 169487"/>
                    <a:gd name="connsiteX12" fmla="*/ 87209 w 174199"/>
                    <a:gd name="connsiteY12" fmla="*/ 136288 h 169487"/>
                    <a:gd name="connsiteX13" fmla="*/ 136506 w 174199"/>
                    <a:gd name="connsiteY13" fmla="*/ 85376 h 169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4199" h="169487">
                      <a:moveTo>
                        <a:pt x="0" y="85027"/>
                      </a:moveTo>
                      <a:lnTo>
                        <a:pt x="0" y="84548"/>
                      </a:lnTo>
                      <a:cubicBezTo>
                        <a:pt x="131" y="37955"/>
                        <a:pt x="36995" y="-131"/>
                        <a:pt x="87558" y="0"/>
                      </a:cubicBezTo>
                      <a:cubicBezTo>
                        <a:pt x="138076" y="131"/>
                        <a:pt x="174330" y="37911"/>
                        <a:pt x="174199" y="84504"/>
                      </a:cubicBezTo>
                      <a:lnTo>
                        <a:pt x="174199" y="84984"/>
                      </a:lnTo>
                      <a:cubicBezTo>
                        <a:pt x="174068" y="131576"/>
                        <a:pt x="137248" y="169618"/>
                        <a:pt x="86642" y="169487"/>
                      </a:cubicBezTo>
                      <a:cubicBezTo>
                        <a:pt x="36079" y="169356"/>
                        <a:pt x="-131" y="131576"/>
                        <a:pt x="0" y="84984"/>
                      </a:cubicBezTo>
                      <a:close/>
                      <a:moveTo>
                        <a:pt x="136506" y="85376"/>
                      </a:moveTo>
                      <a:lnTo>
                        <a:pt x="136506" y="84897"/>
                      </a:lnTo>
                      <a:cubicBezTo>
                        <a:pt x="136593" y="56801"/>
                        <a:pt x="116002" y="33331"/>
                        <a:pt x="86991" y="33243"/>
                      </a:cubicBezTo>
                      <a:cubicBezTo>
                        <a:pt x="57979" y="33156"/>
                        <a:pt x="37780" y="56060"/>
                        <a:pt x="37693" y="84155"/>
                      </a:cubicBezTo>
                      <a:lnTo>
                        <a:pt x="37693" y="84635"/>
                      </a:lnTo>
                      <a:cubicBezTo>
                        <a:pt x="37606" y="112730"/>
                        <a:pt x="58154" y="136201"/>
                        <a:pt x="87209" y="136288"/>
                      </a:cubicBezTo>
                      <a:cubicBezTo>
                        <a:pt x="116263" y="136375"/>
                        <a:pt x="136462" y="113472"/>
                        <a:pt x="136506" y="85376"/>
                      </a:cubicBezTo>
                      <a:close/>
                    </a:path>
                  </a:pathLst>
                </a:custGeom>
                <a:grpFill/>
                <a:ln w="4363" cap="flat">
                  <a:noFill/>
                  <a:prstDash val="solid"/>
                  <a:miter/>
                </a:ln>
              </p:spPr>
              <p:txBody>
                <a:bodyPr rtlCol="0" anchor="ctr"/>
                <a:lstStyle/>
                <a:p>
                  <a:endParaRPr lang="en-US"/>
                </a:p>
              </p:txBody>
            </p:sp>
            <p:sp>
              <p:nvSpPr>
                <p:cNvPr id="48" name="Freeform: Shape 1062">
                  <a:extLst>
                    <a:ext uri="{FF2B5EF4-FFF2-40B4-BE49-F238E27FC236}">
                      <a16:creationId xmlns:a16="http://schemas.microsoft.com/office/drawing/2014/main" id="{D3CADD29-0F96-0956-98CD-97D216BCA759}"/>
                    </a:ext>
                  </a:extLst>
                </p:cNvPr>
                <p:cNvSpPr/>
                <p:nvPr/>
              </p:nvSpPr>
              <p:spPr>
                <a:xfrm>
                  <a:off x="2826157" y="801713"/>
                  <a:ext cx="36471" cy="163990"/>
                </a:xfrm>
                <a:custGeom>
                  <a:avLst/>
                  <a:gdLst>
                    <a:gd name="connsiteX0" fmla="*/ 436 w 36471"/>
                    <a:gd name="connsiteY0" fmla="*/ 0 h 163990"/>
                    <a:gd name="connsiteX1" fmla="*/ 36471 w 36471"/>
                    <a:gd name="connsiteY1" fmla="*/ 87 h 163990"/>
                    <a:gd name="connsiteX2" fmla="*/ 36035 w 36471"/>
                    <a:gd name="connsiteY2" fmla="*/ 163990 h 163990"/>
                    <a:gd name="connsiteX3" fmla="*/ 0 w 36471"/>
                    <a:gd name="connsiteY3" fmla="*/ 163903 h 163990"/>
                    <a:gd name="connsiteX4" fmla="*/ 436 w 36471"/>
                    <a:gd name="connsiteY4" fmla="*/ 0 h 1639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71" h="163990">
                      <a:moveTo>
                        <a:pt x="436" y="0"/>
                      </a:moveTo>
                      <a:lnTo>
                        <a:pt x="36471" y="87"/>
                      </a:lnTo>
                      <a:lnTo>
                        <a:pt x="36035" y="163990"/>
                      </a:lnTo>
                      <a:lnTo>
                        <a:pt x="0" y="163903"/>
                      </a:lnTo>
                      <a:lnTo>
                        <a:pt x="436" y="0"/>
                      </a:lnTo>
                      <a:close/>
                    </a:path>
                  </a:pathLst>
                </a:custGeom>
                <a:grpFill/>
                <a:ln w="4363" cap="flat">
                  <a:noFill/>
                  <a:prstDash val="solid"/>
                  <a:miter/>
                </a:ln>
              </p:spPr>
              <p:txBody>
                <a:bodyPr rtlCol="0" anchor="ctr"/>
                <a:lstStyle/>
                <a:p>
                  <a:endParaRPr lang="en-US"/>
                </a:p>
              </p:txBody>
            </p:sp>
            <p:sp>
              <p:nvSpPr>
                <p:cNvPr id="49" name="Freeform: Shape 1063">
                  <a:extLst>
                    <a:ext uri="{FF2B5EF4-FFF2-40B4-BE49-F238E27FC236}">
                      <a16:creationId xmlns:a16="http://schemas.microsoft.com/office/drawing/2014/main" id="{3BCFA5DF-B3E0-A107-E36B-EDE6958116D9}"/>
                    </a:ext>
                  </a:extLst>
                </p:cNvPr>
                <p:cNvSpPr/>
                <p:nvPr/>
              </p:nvSpPr>
              <p:spPr>
                <a:xfrm>
                  <a:off x="2907519" y="801888"/>
                  <a:ext cx="146016" cy="164295"/>
                </a:xfrm>
                <a:custGeom>
                  <a:avLst/>
                  <a:gdLst>
                    <a:gd name="connsiteX0" fmla="*/ 436 w 146016"/>
                    <a:gd name="connsiteY0" fmla="*/ 44 h 164295"/>
                    <a:gd name="connsiteX1" fmla="*/ 33679 w 146016"/>
                    <a:gd name="connsiteY1" fmla="*/ 131 h 164295"/>
                    <a:gd name="connsiteX2" fmla="*/ 110199 w 146016"/>
                    <a:gd name="connsiteY2" fmla="*/ 101212 h 164295"/>
                    <a:gd name="connsiteX3" fmla="*/ 110461 w 146016"/>
                    <a:gd name="connsiteY3" fmla="*/ 305 h 164295"/>
                    <a:gd name="connsiteX4" fmla="*/ 146016 w 146016"/>
                    <a:gd name="connsiteY4" fmla="*/ 393 h 164295"/>
                    <a:gd name="connsiteX5" fmla="*/ 145580 w 146016"/>
                    <a:gd name="connsiteY5" fmla="*/ 164296 h 164295"/>
                    <a:gd name="connsiteX6" fmla="*/ 114954 w 146016"/>
                    <a:gd name="connsiteY6" fmla="*/ 164208 h 164295"/>
                    <a:gd name="connsiteX7" fmla="*/ 35817 w 146016"/>
                    <a:gd name="connsiteY7" fmla="*/ 59811 h 164295"/>
                    <a:gd name="connsiteX8" fmla="*/ 35555 w 146016"/>
                    <a:gd name="connsiteY8" fmla="*/ 163990 h 164295"/>
                    <a:gd name="connsiteX9" fmla="*/ 0 w 146016"/>
                    <a:gd name="connsiteY9" fmla="*/ 163903 h 164295"/>
                    <a:gd name="connsiteX10" fmla="*/ 436 w 146016"/>
                    <a:gd name="connsiteY10" fmla="*/ 0 h 164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6016" h="164295">
                      <a:moveTo>
                        <a:pt x="436" y="44"/>
                      </a:moveTo>
                      <a:lnTo>
                        <a:pt x="33679" y="131"/>
                      </a:lnTo>
                      <a:lnTo>
                        <a:pt x="110199" y="101212"/>
                      </a:lnTo>
                      <a:lnTo>
                        <a:pt x="110461" y="305"/>
                      </a:lnTo>
                      <a:lnTo>
                        <a:pt x="146016" y="393"/>
                      </a:lnTo>
                      <a:lnTo>
                        <a:pt x="145580" y="164296"/>
                      </a:lnTo>
                      <a:lnTo>
                        <a:pt x="114954" y="164208"/>
                      </a:lnTo>
                      <a:lnTo>
                        <a:pt x="35817" y="59811"/>
                      </a:lnTo>
                      <a:lnTo>
                        <a:pt x="35555" y="163990"/>
                      </a:lnTo>
                      <a:lnTo>
                        <a:pt x="0" y="163903"/>
                      </a:lnTo>
                      <a:lnTo>
                        <a:pt x="436" y="0"/>
                      </a:lnTo>
                      <a:close/>
                    </a:path>
                  </a:pathLst>
                </a:custGeom>
                <a:grpFill/>
                <a:ln w="4363" cap="flat">
                  <a:noFill/>
                  <a:prstDash val="solid"/>
                  <a:miter/>
                </a:ln>
              </p:spPr>
              <p:txBody>
                <a:bodyPr rtlCol="0" anchor="ctr"/>
                <a:lstStyle/>
                <a:p>
                  <a:endParaRPr lang="en-US"/>
                </a:p>
              </p:txBody>
            </p:sp>
            <p:sp>
              <p:nvSpPr>
                <p:cNvPr id="50" name="Freeform: Shape 1064">
                  <a:extLst>
                    <a:ext uri="{FF2B5EF4-FFF2-40B4-BE49-F238E27FC236}">
                      <a16:creationId xmlns:a16="http://schemas.microsoft.com/office/drawing/2014/main" id="{BF47A5B2-D82B-33E3-082C-64869CECBF2F}"/>
                    </a:ext>
                  </a:extLst>
                </p:cNvPr>
                <p:cNvSpPr/>
                <p:nvPr/>
              </p:nvSpPr>
              <p:spPr>
                <a:xfrm>
                  <a:off x="3085426" y="802368"/>
                  <a:ext cx="135894" cy="164121"/>
                </a:xfrm>
                <a:custGeom>
                  <a:avLst/>
                  <a:gdLst>
                    <a:gd name="connsiteX0" fmla="*/ 49864 w 135894"/>
                    <a:gd name="connsiteY0" fmla="*/ 33374 h 164121"/>
                    <a:gd name="connsiteX1" fmla="*/ 0 w 135894"/>
                    <a:gd name="connsiteY1" fmla="*/ 33243 h 164121"/>
                    <a:gd name="connsiteX2" fmla="*/ 87 w 135894"/>
                    <a:gd name="connsiteY2" fmla="*/ 0 h 164121"/>
                    <a:gd name="connsiteX3" fmla="*/ 135895 w 135894"/>
                    <a:gd name="connsiteY3" fmla="*/ 349 h 164121"/>
                    <a:gd name="connsiteX4" fmla="*/ 135808 w 135894"/>
                    <a:gd name="connsiteY4" fmla="*/ 33592 h 164121"/>
                    <a:gd name="connsiteX5" fmla="*/ 85987 w 135894"/>
                    <a:gd name="connsiteY5" fmla="*/ 33461 h 164121"/>
                    <a:gd name="connsiteX6" fmla="*/ 85638 w 135894"/>
                    <a:gd name="connsiteY6" fmla="*/ 164121 h 164121"/>
                    <a:gd name="connsiteX7" fmla="*/ 49515 w 135894"/>
                    <a:gd name="connsiteY7" fmla="*/ 164034 h 164121"/>
                    <a:gd name="connsiteX8" fmla="*/ 49864 w 135894"/>
                    <a:gd name="connsiteY8" fmla="*/ 33374 h 164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94" h="164121">
                      <a:moveTo>
                        <a:pt x="49864" y="33374"/>
                      </a:moveTo>
                      <a:lnTo>
                        <a:pt x="0" y="33243"/>
                      </a:lnTo>
                      <a:lnTo>
                        <a:pt x="87" y="0"/>
                      </a:lnTo>
                      <a:lnTo>
                        <a:pt x="135895" y="349"/>
                      </a:lnTo>
                      <a:lnTo>
                        <a:pt x="135808" y="33592"/>
                      </a:lnTo>
                      <a:lnTo>
                        <a:pt x="85987" y="33461"/>
                      </a:lnTo>
                      <a:lnTo>
                        <a:pt x="85638" y="164121"/>
                      </a:lnTo>
                      <a:lnTo>
                        <a:pt x="49515" y="164034"/>
                      </a:lnTo>
                      <a:lnTo>
                        <a:pt x="49864" y="33374"/>
                      </a:lnTo>
                      <a:close/>
                    </a:path>
                  </a:pathLst>
                </a:custGeom>
                <a:grpFill/>
                <a:ln w="4363" cap="flat">
                  <a:noFill/>
                  <a:prstDash val="solid"/>
                  <a:miter/>
                </a:ln>
              </p:spPr>
              <p:txBody>
                <a:bodyPr rtlCol="0" anchor="ctr"/>
                <a:lstStyle/>
                <a:p>
                  <a:endParaRPr lang="en-US"/>
                </a:p>
              </p:txBody>
            </p:sp>
          </p:grpSp>
          <p:sp>
            <p:nvSpPr>
              <p:cNvPr id="37" name="Freeform: Shape 1065">
                <a:extLst>
                  <a:ext uri="{FF2B5EF4-FFF2-40B4-BE49-F238E27FC236}">
                    <a16:creationId xmlns:a16="http://schemas.microsoft.com/office/drawing/2014/main" id="{E672F514-3017-2F17-E634-91C68E961879}"/>
                  </a:ext>
                </a:extLst>
              </p:cNvPr>
              <p:cNvSpPr/>
              <p:nvPr/>
            </p:nvSpPr>
            <p:spPr>
              <a:xfrm>
                <a:off x="1316830" y="674151"/>
                <a:ext cx="43" cy="4362"/>
              </a:xfrm>
              <a:custGeom>
                <a:avLst/>
                <a:gdLst>
                  <a:gd name="connsiteX0" fmla="*/ 0 w 43"/>
                  <a:gd name="connsiteY0" fmla="*/ 0 h 4362"/>
                  <a:gd name="connsiteX1" fmla="*/ 0 w 43"/>
                  <a:gd name="connsiteY1" fmla="*/ 0 h 4362"/>
                  <a:gd name="connsiteX2" fmla="*/ 44 w 43"/>
                  <a:gd name="connsiteY2" fmla="*/ 0 h 4362"/>
                  <a:gd name="connsiteX3" fmla="*/ 0 w 43"/>
                  <a:gd name="connsiteY3" fmla="*/ 0 h 4362"/>
                </a:gdLst>
                <a:ahLst/>
                <a:cxnLst>
                  <a:cxn ang="0">
                    <a:pos x="connsiteX0" y="connsiteY0"/>
                  </a:cxn>
                  <a:cxn ang="0">
                    <a:pos x="connsiteX1" y="connsiteY1"/>
                  </a:cxn>
                  <a:cxn ang="0">
                    <a:pos x="connsiteX2" y="connsiteY2"/>
                  </a:cxn>
                  <a:cxn ang="0">
                    <a:pos x="connsiteX3" y="connsiteY3"/>
                  </a:cxn>
                </a:cxnLst>
                <a:rect l="l" t="t" r="r" b="b"/>
                <a:pathLst>
                  <a:path w="43" h="4362">
                    <a:moveTo>
                      <a:pt x="0" y="0"/>
                    </a:moveTo>
                    <a:lnTo>
                      <a:pt x="0" y="0"/>
                    </a:lnTo>
                    <a:lnTo>
                      <a:pt x="44" y="0"/>
                    </a:lnTo>
                    <a:lnTo>
                      <a:pt x="0" y="0"/>
                    </a:lnTo>
                    <a:close/>
                  </a:path>
                </a:pathLst>
              </a:custGeom>
              <a:grpFill/>
              <a:ln w="4363" cap="flat">
                <a:noFill/>
                <a:prstDash val="solid"/>
                <a:miter/>
              </a:ln>
            </p:spPr>
            <p:txBody>
              <a:bodyPr rtlCol="0" anchor="ctr"/>
              <a:lstStyle/>
              <a:p>
                <a:endParaRPr lang="en-US"/>
              </a:p>
            </p:txBody>
          </p:sp>
          <p:sp>
            <p:nvSpPr>
              <p:cNvPr id="38" name="Freeform: Shape 1066">
                <a:extLst>
                  <a:ext uri="{FF2B5EF4-FFF2-40B4-BE49-F238E27FC236}">
                    <a16:creationId xmlns:a16="http://schemas.microsoft.com/office/drawing/2014/main" id="{2548AE29-9AC2-055B-44E1-DE706DCCD015}"/>
                  </a:ext>
                </a:extLst>
              </p:cNvPr>
              <p:cNvSpPr/>
              <p:nvPr/>
            </p:nvSpPr>
            <p:spPr>
              <a:xfrm>
                <a:off x="1398192" y="792246"/>
                <a:ext cx="4362" cy="4362"/>
              </a:xfrm>
              <a:custGeom>
                <a:avLst/>
                <a:gdLst>
                  <a:gd name="connsiteX0" fmla="*/ 0 w 4362"/>
                  <a:gd name="connsiteY0" fmla="*/ 0 h 4362"/>
                  <a:gd name="connsiteX1" fmla="*/ 0 w 4362"/>
                  <a:gd name="connsiteY1" fmla="*/ 0 h 4362"/>
                  <a:gd name="connsiteX2" fmla="*/ 0 w 4362"/>
                  <a:gd name="connsiteY2" fmla="*/ 0 h 4362"/>
                  <a:gd name="connsiteX3" fmla="*/ 0 w 4362"/>
                  <a:gd name="connsiteY3" fmla="*/ 0 h 4362"/>
                </a:gdLst>
                <a:ahLst/>
                <a:cxnLst>
                  <a:cxn ang="0">
                    <a:pos x="connsiteX0" y="connsiteY0"/>
                  </a:cxn>
                  <a:cxn ang="0">
                    <a:pos x="connsiteX1" y="connsiteY1"/>
                  </a:cxn>
                  <a:cxn ang="0">
                    <a:pos x="connsiteX2" y="connsiteY2"/>
                  </a:cxn>
                  <a:cxn ang="0">
                    <a:pos x="connsiteX3" y="connsiteY3"/>
                  </a:cxn>
                </a:cxnLst>
                <a:rect l="l" t="t" r="r" b="b"/>
                <a:pathLst>
                  <a:path w="4362" h="4362">
                    <a:moveTo>
                      <a:pt x="0" y="0"/>
                    </a:moveTo>
                    <a:lnTo>
                      <a:pt x="0" y="0"/>
                    </a:lnTo>
                    <a:lnTo>
                      <a:pt x="0" y="0"/>
                    </a:lnTo>
                    <a:lnTo>
                      <a:pt x="0" y="0"/>
                    </a:lnTo>
                    <a:close/>
                  </a:path>
                </a:pathLst>
              </a:custGeom>
              <a:grpFill/>
              <a:ln w="4363" cap="flat">
                <a:noFill/>
                <a:prstDash val="solid"/>
                <a:miter/>
              </a:ln>
            </p:spPr>
            <p:txBody>
              <a:bodyPr rtlCol="0" anchor="ctr"/>
              <a:lstStyle/>
              <a:p>
                <a:endParaRPr lang="en-US"/>
              </a:p>
            </p:txBody>
          </p:sp>
          <p:sp>
            <p:nvSpPr>
              <p:cNvPr id="39" name="Freeform: Shape 1067">
                <a:extLst>
                  <a:ext uri="{FF2B5EF4-FFF2-40B4-BE49-F238E27FC236}">
                    <a16:creationId xmlns:a16="http://schemas.microsoft.com/office/drawing/2014/main" id="{3930096C-3228-6403-37DD-22B3FB79406F}"/>
                  </a:ext>
                </a:extLst>
              </p:cNvPr>
              <p:cNvSpPr/>
              <p:nvPr/>
            </p:nvSpPr>
            <p:spPr>
              <a:xfrm>
                <a:off x="1366175" y="554965"/>
                <a:ext cx="148824" cy="148802"/>
              </a:xfrm>
              <a:custGeom>
                <a:avLst/>
                <a:gdLst>
                  <a:gd name="connsiteX0" fmla="*/ 132400 w 148824"/>
                  <a:gd name="connsiteY0" fmla="*/ 121018 h 148802"/>
                  <a:gd name="connsiteX1" fmla="*/ 27785 w 148824"/>
                  <a:gd name="connsiteY1" fmla="*/ 132360 h 148802"/>
                  <a:gd name="connsiteX2" fmla="*/ 16443 w 148824"/>
                  <a:gd name="connsiteY2" fmla="*/ 27745 h 148802"/>
                  <a:gd name="connsiteX3" fmla="*/ 121058 w 148824"/>
                  <a:gd name="connsiteY3" fmla="*/ 16446 h 148802"/>
                  <a:gd name="connsiteX4" fmla="*/ 132400 w 148824"/>
                  <a:gd name="connsiteY4" fmla="*/ 121018 h 148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824" h="148802">
                    <a:moveTo>
                      <a:pt x="132400" y="121018"/>
                    </a:moveTo>
                    <a:cubicBezTo>
                      <a:pt x="106661" y="153039"/>
                      <a:pt x="59763" y="158143"/>
                      <a:pt x="27785" y="132360"/>
                    </a:cubicBezTo>
                    <a:cubicBezTo>
                      <a:pt x="-4236" y="106577"/>
                      <a:pt x="-9340" y="59767"/>
                      <a:pt x="16443" y="27745"/>
                    </a:cubicBezTo>
                    <a:cubicBezTo>
                      <a:pt x="42182" y="-4233"/>
                      <a:pt x="89036" y="-9337"/>
                      <a:pt x="121058" y="16446"/>
                    </a:cubicBezTo>
                    <a:cubicBezTo>
                      <a:pt x="153079" y="42142"/>
                      <a:pt x="158140" y="89040"/>
                      <a:pt x="132400" y="121018"/>
                    </a:cubicBezTo>
                    <a:close/>
                  </a:path>
                </a:pathLst>
              </a:custGeom>
              <a:grpFill/>
              <a:ln w="4363" cap="flat">
                <a:noFill/>
                <a:prstDash val="solid"/>
                <a:miter/>
              </a:ln>
            </p:spPr>
            <p:txBody>
              <a:bodyPr rtlCol="0" anchor="ctr"/>
              <a:lstStyle/>
              <a:p>
                <a:endParaRPr lang="en-US"/>
              </a:p>
            </p:txBody>
          </p:sp>
          <p:sp>
            <p:nvSpPr>
              <p:cNvPr id="40" name="Freeform: Shape 1068">
                <a:extLst>
                  <a:ext uri="{FF2B5EF4-FFF2-40B4-BE49-F238E27FC236}">
                    <a16:creationId xmlns:a16="http://schemas.microsoft.com/office/drawing/2014/main" id="{E7144FFC-05A6-CBA7-5ED4-5597BE96B8FF}"/>
                  </a:ext>
                </a:extLst>
              </p:cNvPr>
              <p:cNvSpPr/>
              <p:nvPr/>
            </p:nvSpPr>
            <p:spPr>
              <a:xfrm>
                <a:off x="1006387" y="639599"/>
                <a:ext cx="397258" cy="397346"/>
              </a:xfrm>
              <a:custGeom>
                <a:avLst/>
                <a:gdLst>
                  <a:gd name="connsiteX0" fmla="*/ 391805 w 397258"/>
                  <a:gd name="connsiteY0" fmla="*/ 152648 h 397346"/>
                  <a:gd name="connsiteX1" fmla="*/ 325363 w 397258"/>
                  <a:gd name="connsiteY1" fmla="*/ 149899 h 397346"/>
                  <a:gd name="connsiteX2" fmla="*/ 266861 w 397258"/>
                  <a:gd name="connsiteY2" fmla="*/ 227597 h 397346"/>
                  <a:gd name="connsiteX3" fmla="*/ 278640 w 397258"/>
                  <a:gd name="connsiteY3" fmla="*/ 257699 h 397346"/>
                  <a:gd name="connsiteX4" fmla="*/ 270874 w 397258"/>
                  <a:gd name="connsiteY4" fmla="*/ 286143 h 397346"/>
                  <a:gd name="connsiteX5" fmla="*/ 203167 w 397258"/>
                  <a:gd name="connsiteY5" fmla="*/ 300627 h 397346"/>
                  <a:gd name="connsiteX6" fmla="*/ 196579 w 397258"/>
                  <a:gd name="connsiteY6" fmla="*/ 295436 h 397346"/>
                  <a:gd name="connsiteX7" fmla="*/ 194747 w 397258"/>
                  <a:gd name="connsiteY7" fmla="*/ 293603 h 397346"/>
                  <a:gd name="connsiteX8" fmla="*/ 190952 w 397258"/>
                  <a:gd name="connsiteY8" fmla="*/ 289154 h 397346"/>
                  <a:gd name="connsiteX9" fmla="*/ 189381 w 397258"/>
                  <a:gd name="connsiteY9" fmla="*/ 287103 h 397346"/>
                  <a:gd name="connsiteX10" fmla="*/ 185586 w 397258"/>
                  <a:gd name="connsiteY10" fmla="*/ 280516 h 397346"/>
                  <a:gd name="connsiteX11" fmla="*/ 184844 w 397258"/>
                  <a:gd name="connsiteY11" fmla="*/ 278727 h 397346"/>
                  <a:gd name="connsiteX12" fmla="*/ 182794 w 397258"/>
                  <a:gd name="connsiteY12" fmla="*/ 273012 h 397346"/>
                  <a:gd name="connsiteX13" fmla="*/ 182183 w 397258"/>
                  <a:gd name="connsiteY13" fmla="*/ 270874 h 397346"/>
                  <a:gd name="connsiteX14" fmla="*/ 181005 w 397258"/>
                  <a:gd name="connsiteY14" fmla="*/ 263632 h 397346"/>
                  <a:gd name="connsiteX15" fmla="*/ 180918 w 397258"/>
                  <a:gd name="connsiteY15" fmla="*/ 261626 h 397346"/>
                  <a:gd name="connsiteX16" fmla="*/ 181049 w 397258"/>
                  <a:gd name="connsiteY16" fmla="*/ 254951 h 397346"/>
                  <a:gd name="connsiteX17" fmla="*/ 181136 w 397258"/>
                  <a:gd name="connsiteY17" fmla="*/ 253555 h 397346"/>
                  <a:gd name="connsiteX18" fmla="*/ 182706 w 397258"/>
                  <a:gd name="connsiteY18" fmla="*/ 245920 h 397346"/>
                  <a:gd name="connsiteX19" fmla="*/ 183273 w 397258"/>
                  <a:gd name="connsiteY19" fmla="*/ 244132 h 397346"/>
                  <a:gd name="connsiteX20" fmla="*/ 186414 w 397258"/>
                  <a:gd name="connsiteY20" fmla="*/ 236497 h 397346"/>
                  <a:gd name="connsiteX21" fmla="*/ 139298 w 397258"/>
                  <a:gd name="connsiteY21" fmla="*/ 201029 h 397346"/>
                  <a:gd name="connsiteX22" fmla="*/ 124684 w 397258"/>
                  <a:gd name="connsiteY22" fmla="*/ 220443 h 397346"/>
                  <a:gd name="connsiteX23" fmla="*/ 70806 w 397258"/>
                  <a:gd name="connsiteY23" fmla="*/ 179870 h 397346"/>
                  <a:gd name="connsiteX24" fmla="*/ 111378 w 397258"/>
                  <a:gd name="connsiteY24" fmla="*/ 125992 h 397346"/>
                  <a:gd name="connsiteX25" fmla="*/ 165256 w 397258"/>
                  <a:gd name="connsiteY25" fmla="*/ 166564 h 397346"/>
                  <a:gd name="connsiteX26" fmla="*/ 150641 w 397258"/>
                  <a:gd name="connsiteY26" fmla="*/ 185978 h 397346"/>
                  <a:gd name="connsiteX27" fmla="*/ 198281 w 397258"/>
                  <a:gd name="connsiteY27" fmla="*/ 221839 h 397346"/>
                  <a:gd name="connsiteX28" fmla="*/ 252072 w 397258"/>
                  <a:gd name="connsiteY28" fmla="*/ 215818 h 397346"/>
                  <a:gd name="connsiteX29" fmla="*/ 310356 w 397258"/>
                  <a:gd name="connsiteY29" fmla="*/ 138469 h 397346"/>
                  <a:gd name="connsiteX30" fmla="*/ 298359 w 397258"/>
                  <a:gd name="connsiteY30" fmla="*/ 49821 h 397346"/>
                  <a:gd name="connsiteX31" fmla="*/ 310399 w 397258"/>
                  <a:gd name="connsiteY31" fmla="*/ 34465 h 397346"/>
                  <a:gd name="connsiteX32" fmla="*/ 199110 w 397258"/>
                  <a:gd name="connsiteY32" fmla="*/ 0 h 397346"/>
                  <a:gd name="connsiteX33" fmla="*/ 1 w 397258"/>
                  <a:gd name="connsiteY33" fmla="*/ 198193 h 397346"/>
                  <a:gd name="connsiteX34" fmla="*/ 198106 w 397258"/>
                  <a:gd name="connsiteY34" fmla="*/ 397346 h 397346"/>
                  <a:gd name="connsiteX35" fmla="*/ 397259 w 397258"/>
                  <a:gd name="connsiteY35" fmla="*/ 199240 h 397346"/>
                  <a:gd name="connsiteX36" fmla="*/ 391849 w 397258"/>
                  <a:gd name="connsiteY36" fmla="*/ 152691 h 39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97258" h="397346">
                    <a:moveTo>
                      <a:pt x="391805" y="152648"/>
                    </a:moveTo>
                    <a:cubicBezTo>
                      <a:pt x="371214" y="162115"/>
                      <a:pt x="346522" y="161896"/>
                      <a:pt x="325363" y="149899"/>
                    </a:cubicBezTo>
                    <a:lnTo>
                      <a:pt x="266861" y="227597"/>
                    </a:lnTo>
                    <a:cubicBezTo>
                      <a:pt x="274146" y="236104"/>
                      <a:pt x="278204" y="246793"/>
                      <a:pt x="278640" y="257699"/>
                    </a:cubicBezTo>
                    <a:cubicBezTo>
                      <a:pt x="279032" y="267428"/>
                      <a:pt x="276546" y="277375"/>
                      <a:pt x="270874" y="286143"/>
                    </a:cubicBezTo>
                    <a:cubicBezTo>
                      <a:pt x="256216" y="308829"/>
                      <a:pt x="225852" y="315329"/>
                      <a:pt x="203167" y="300627"/>
                    </a:cubicBezTo>
                    <a:cubicBezTo>
                      <a:pt x="200767" y="299057"/>
                      <a:pt x="198630" y="297312"/>
                      <a:pt x="196579" y="295436"/>
                    </a:cubicBezTo>
                    <a:cubicBezTo>
                      <a:pt x="195969" y="294869"/>
                      <a:pt x="195358" y="294214"/>
                      <a:pt x="194747" y="293603"/>
                    </a:cubicBezTo>
                    <a:cubicBezTo>
                      <a:pt x="193395" y="292207"/>
                      <a:pt x="192130" y="290724"/>
                      <a:pt x="190952" y="289154"/>
                    </a:cubicBezTo>
                    <a:cubicBezTo>
                      <a:pt x="190428" y="288456"/>
                      <a:pt x="189861" y="287801"/>
                      <a:pt x="189381" y="287103"/>
                    </a:cubicBezTo>
                    <a:cubicBezTo>
                      <a:pt x="187941" y="285009"/>
                      <a:pt x="186676" y="282828"/>
                      <a:pt x="185586" y="280516"/>
                    </a:cubicBezTo>
                    <a:cubicBezTo>
                      <a:pt x="185324" y="279948"/>
                      <a:pt x="185106" y="279338"/>
                      <a:pt x="184844" y="278727"/>
                    </a:cubicBezTo>
                    <a:cubicBezTo>
                      <a:pt x="184059" y="276851"/>
                      <a:pt x="183361" y="274975"/>
                      <a:pt x="182794" y="273012"/>
                    </a:cubicBezTo>
                    <a:cubicBezTo>
                      <a:pt x="182575" y="272314"/>
                      <a:pt x="182357" y="271616"/>
                      <a:pt x="182183" y="270874"/>
                    </a:cubicBezTo>
                    <a:cubicBezTo>
                      <a:pt x="181616" y="268475"/>
                      <a:pt x="181223" y="266075"/>
                      <a:pt x="181005" y="263632"/>
                    </a:cubicBezTo>
                    <a:cubicBezTo>
                      <a:pt x="180961" y="262978"/>
                      <a:pt x="180961" y="262324"/>
                      <a:pt x="180918" y="261626"/>
                    </a:cubicBezTo>
                    <a:cubicBezTo>
                      <a:pt x="180830" y="259401"/>
                      <a:pt x="180874" y="257176"/>
                      <a:pt x="181049" y="254951"/>
                    </a:cubicBezTo>
                    <a:cubicBezTo>
                      <a:pt x="181049" y="254471"/>
                      <a:pt x="181049" y="254035"/>
                      <a:pt x="181136" y="253555"/>
                    </a:cubicBezTo>
                    <a:cubicBezTo>
                      <a:pt x="181441" y="250981"/>
                      <a:pt x="182008" y="248450"/>
                      <a:pt x="182706" y="245920"/>
                    </a:cubicBezTo>
                    <a:cubicBezTo>
                      <a:pt x="182881" y="245309"/>
                      <a:pt x="183099" y="244742"/>
                      <a:pt x="183273" y="244132"/>
                    </a:cubicBezTo>
                    <a:cubicBezTo>
                      <a:pt x="184146" y="241558"/>
                      <a:pt x="185106" y="238984"/>
                      <a:pt x="186414" y="236497"/>
                    </a:cubicBezTo>
                    <a:lnTo>
                      <a:pt x="139298" y="201029"/>
                    </a:lnTo>
                    <a:lnTo>
                      <a:pt x="124684" y="220443"/>
                    </a:lnTo>
                    <a:lnTo>
                      <a:pt x="70806" y="179870"/>
                    </a:lnTo>
                    <a:lnTo>
                      <a:pt x="111378" y="125992"/>
                    </a:lnTo>
                    <a:lnTo>
                      <a:pt x="165256" y="166564"/>
                    </a:lnTo>
                    <a:lnTo>
                      <a:pt x="150641" y="185978"/>
                    </a:lnTo>
                    <a:lnTo>
                      <a:pt x="198281" y="221839"/>
                    </a:lnTo>
                    <a:cubicBezTo>
                      <a:pt x="213157" y="209405"/>
                      <a:pt x="234359" y="206700"/>
                      <a:pt x="252072" y="215818"/>
                    </a:cubicBezTo>
                    <a:lnTo>
                      <a:pt x="310356" y="138469"/>
                    </a:lnTo>
                    <a:cubicBezTo>
                      <a:pt x="287060" y="115697"/>
                      <a:pt x="281170" y="79269"/>
                      <a:pt x="298359" y="49821"/>
                    </a:cubicBezTo>
                    <a:cubicBezTo>
                      <a:pt x="301718" y="44019"/>
                      <a:pt x="305819" y="38915"/>
                      <a:pt x="310399" y="34465"/>
                    </a:cubicBezTo>
                    <a:cubicBezTo>
                      <a:pt x="278683" y="12826"/>
                      <a:pt x="240380" y="131"/>
                      <a:pt x="199110" y="0"/>
                    </a:cubicBezTo>
                    <a:cubicBezTo>
                      <a:pt x="89434" y="-218"/>
                      <a:pt x="306" y="88474"/>
                      <a:pt x="1" y="198193"/>
                    </a:cubicBezTo>
                    <a:cubicBezTo>
                      <a:pt x="-305" y="307869"/>
                      <a:pt x="88387" y="397041"/>
                      <a:pt x="198106" y="397346"/>
                    </a:cubicBezTo>
                    <a:cubicBezTo>
                      <a:pt x="307782" y="397651"/>
                      <a:pt x="396953" y="308960"/>
                      <a:pt x="397259" y="199240"/>
                    </a:cubicBezTo>
                    <a:cubicBezTo>
                      <a:pt x="397259" y="183186"/>
                      <a:pt x="395383" y="167612"/>
                      <a:pt x="391849" y="152691"/>
                    </a:cubicBezTo>
                    <a:close/>
                  </a:path>
                </a:pathLst>
              </a:custGeom>
              <a:grpFill/>
              <a:ln w="4363" cap="flat">
                <a:noFill/>
                <a:prstDash val="solid"/>
                <a:miter/>
              </a:ln>
            </p:spPr>
            <p:txBody>
              <a:bodyPr rtlCol="0" anchor="ctr"/>
              <a:lstStyle/>
              <a:p>
                <a:endParaRPr lang="en-US"/>
              </a:p>
            </p:txBody>
          </p:sp>
        </p:grpSp>
        <p:grpSp>
          <p:nvGrpSpPr>
            <p:cNvPr id="33" name="Graphic 1051">
              <a:extLst>
                <a:ext uri="{FF2B5EF4-FFF2-40B4-BE49-F238E27FC236}">
                  <a16:creationId xmlns:a16="http://schemas.microsoft.com/office/drawing/2014/main" id="{A5C79296-DCD0-D402-9FAA-D7454354DF89}"/>
                </a:ext>
              </a:extLst>
            </p:cNvPr>
            <p:cNvGrpSpPr/>
            <p:nvPr/>
          </p:nvGrpSpPr>
          <p:grpSpPr>
            <a:xfrm>
              <a:off x="3244312" y="802804"/>
              <a:ext cx="46854" cy="22816"/>
              <a:chOff x="3244312" y="802804"/>
              <a:chExt cx="46854" cy="22816"/>
            </a:xfrm>
            <a:grpFill/>
          </p:grpSpPr>
          <p:sp>
            <p:nvSpPr>
              <p:cNvPr id="34" name="Freeform: Shape 1070">
                <a:extLst>
                  <a:ext uri="{FF2B5EF4-FFF2-40B4-BE49-F238E27FC236}">
                    <a16:creationId xmlns:a16="http://schemas.microsoft.com/office/drawing/2014/main" id="{1E6672E4-0E1B-C7D5-600A-E9A8E545B469}"/>
                  </a:ext>
                </a:extLst>
              </p:cNvPr>
              <p:cNvSpPr/>
              <p:nvPr/>
            </p:nvSpPr>
            <p:spPr>
              <a:xfrm>
                <a:off x="3244312" y="802804"/>
                <a:ext cx="18366" cy="22685"/>
              </a:xfrm>
              <a:custGeom>
                <a:avLst/>
                <a:gdLst>
                  <a:gd name="connsiteX0" fmla="*/ 11168 w 18366"/>
                  <a:gd name="connsiteY0" fmla="*/ 22686 h 22685"/>
                  <a:gd name="connsiteX1" fmla="*/ 7155 w 18366"/>
                  <a:gd name="connsiteY1" fmla="*/ 22686 h 22685"/>
                  <a:gd name="connsiteX2" fmla="*/ 7198 w 18366"/>
                  <a:gd name="connsiteY2" fmla="*/ 3708 h 22685"/>
                  <a:gd name="connsiteX3" fmla="*/ 0 w 18366"/>
                  <a:gd name="connsiteY3" fmla="*/ 3708 h 22685"/>
                  <a:gd name="connsiteX4" fmla="*/ 0 w 18366"/>
                  <a:gd name="connsiteY4" fmla="*/ 0 h 22685"/>
                  <a:gd name="connsiteX5" fmla="*/ 18367 w 18366"/>
                  <a:gd name="connsiteY5" fmla="*/ 0 h 22685"/>
                  <a:gd name="connsiteX6" fmla="*/ 18367 w 18366"/>
                  <a:gd name="connsiteY6" fmla="*/ 3752 h 22685"/>
                  <a:gd name="connsiteX7" fmla="*/ 11168 w 18366"/>
                  <a:gd name="connsiteY7" fmla="*/ 3752 h 22685"/>
                  <a:gd name="connsiteX8" fmla="*/ 11125 w 18366"/>
                  <a:gd name="connsiteY8" fmla="*/ 22686 h 22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66" h="22685">
                    <a:moveTo>
                      <a:pt x="11168" y="22686"/>
                    </a:moveTo>
                    <a:lnTo>
                      <a:pt x="7155" y="22686"/>
                    </a:lnTo>
                    <a:cubicBezTo>
                      <a:pt x="7155" y="22686"/>
                      <a:pt x="7198" y="3708"/>
                      <a:pt x="7198" y="3708"/>
                    </a:cubicBezTo>
                    <a:lnTo>
                      <a:pt x="0" y="3708"/>
                    </a:lnTo>
                    <a:cubicBezTo>
                      <a:pt x="0" y="3708"/>
                      <a:pt x="0" y="0"/>
                      <a:pt x="0" y="0"/>
                    </a:cubicBezTo>
                    <a:lnTo>
                      <a:pt x="18367" y="0"/>
                    </a:lnTo>
                    <a:cubicBezTo>
                      <a:pt x="18367" y="0"/>
                      <a:pt x="18367" y="3752"/>
                      <a:pt x="18367" y="3752"/>
                    </a:cubicBezTo>
                    <a:lnTo>
                      <a:pt x="11168" y="3752"/>
                    </a:lnTo>
                    <a:cubicBezTo>
                      <a:pt x="11168" y="3752"/>
                      <a:pt x="11125" y="22686"/>
                      <a:pt x="11125" y="22686"/>
                    </a:cubicBezTo>
                    <a:close/>
                  </a:path>
                </a:pathLst>
              </a:custGeom>
              <a:grpFill/>
              <a:ln w="4363" cap="flat">
                <a:noFill/>
                <a:prstDash val="solid"/>
                <a:miter/>
              </a:ln>
            </p:spPr>
            <p:txBody>
              <a:bodyPr rtlCol="0" anchor="ctr"/>
              <a:lstStyle/>
              <a:p>
                <a:endParaRPr lang="en-US"/>
              </a:p>
            </p:txBody>
          </p:sp>
          <p:sp>
            <p:nvSpPr>
              <p:cNvPr id="35" name="Freeform: Shape 1071">
                <a:extLst>
                  <a:ext uri="{FF2B5EF4-FFF2-40B4-BE49-F238E27FC236}">
                    <a16:creationId xmlns:a16="http://schemas.microsoft.com/office/drawing/2014/main" id="{ECDEF444-4F5F-B8B3-7D22-4B6ED7BB9310}"/>
                  </a:ext>
                </a:extLst>
              </p:cNvPr>
              <p:cNvSpPr/>
              <p:nvPr/>
            </p:nvSpPr>
            <p:spPr>
              <a:xfrm>
                <a:off x="3268829" y="802891"/>
                <a:ext cx="22336" cy="22729"/>
              </a:xfrm>
              <a:custGeom>
                <a:avLst/>
                <a:gdLst>
                  <a:gd name="connsiteX0" fmla="*/ 11168 w 22336"/>
                  <a:gd name="connsiteY0" fmla="*/ 17101 h 22729"/>
                  <a:gd name="connsiteX1" fmla="*/ 11037 w 22336"/>
                  <a:gd name="connsiteY1" fmla="*/ 17101 h 22729"/>
                  <a:gd name="connsiteX2" fmla="*/ 3970 w 22336"/>
                  <a:gd name="connsiteY2" fmla="*/ 6457 h 22729"/>
                  <a:gd name="connsiteX3" fmla="*/ 3970 w 22336"/>
                  <a:gd name="connsiteY3" fmla="*/ 22642 h 22729"/>
                  <a:gd name="connsiteX4" fmla="*/ 0 w 22336"/>
                  <a:gd name="connsiteY4" fmla="*/ 22642 h 22729"/>
                  <a:gd name="connsiteX5" fmla="*/ 0 w 22336"/>
                  <a:gd name="connsiteY5" fmla="*/ 0 h 22729"/>
                  <a:gd name="connsiteX6" fmla="*/ 4319 w 22336"/>
                  <a:gd name="connsiteY6" fmla="*/ 0 h 22729"/>
                  <a:gd name="connsiteX7" fmla="*/ 11168 w 22336"/>
                  <a:gd name="connsiteY7" fmla="*/ 10732 h 22729"/>
                  <a:gd name="connsiteX8" fmla="*/ 18105 w 22336"/>
                  <a:gd name="connsiteY8" fmla="*/ 44 h 22729"/>
                  <a:gd name="connsiteX9" fmla="*/ 22336 w 22336"/>
                  <a:gd name="connsiteY9" fmla="*/ 44 h 22729"/>
                  <a:gd name="connsiteX10" fmla="*/ 22293 w 22336"/>
                  <a:gd name="connsiteY10" fmla="*/ 22729 h 22729"/>
                  <a:gd name="connsiteX11" fmla="*/ 18323 w 22336"/>
                  <a:gd name="connsiteY11" fmla="*/ 22729 h 22729"/>
                  <a:gd name="connsiteX12" fmla="*/ 18323 w 22336"/>
                  <a:gd name="connsiteY12" fmla="*/ 6457 h 22729"/>
                  <a:gd name="connsiteX13" fmla="*/ 11125 w 22336"/>
                  <a:gd name="connsiteY13" fmla="*/ 17101 h 22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336" h="22729">
                    <a:moveTo>
                      <a:pt x="11168" y="17101"/>
                    </a:moveTo>
                    <a:lnTo>
                      <a:pt x="11037" y="17101"/>
                    </a:lnTo>
                    <a:cubicBezTo>
                      <a:pt x="11037" y="17101"/>
                      <a:pt x="3970" y="6457"/>
                      <a:pt x="3970" y="6457"/>
                    </a:cubicBezTo>
                    <a:lnTo>
                      <a:pt x="3970" y="22642"/>
                    </a:lnTo>
                    <a:cubicBezTo>
                      <a:pt x="3970" y="22642"/>
                      <a:pt x="0" y="22642"/>
                      <a:pt x="0" y="22642"/>
                    </a:cubicBezTo>
                    <a:lnTo>
                      <a:pt x="0" y="0"/>
                    </a:lnTo>
                    <a:cubicBezTo>
                      <a:pt x="0" y="0"/>
                      <a:pt x="4319" y="0"/>
                      <a:pt x="4319" y="0"/>
                    </a:cubicBezTo>
                    <a:lnTo>
                      <a:pt x="11168" y="10732"/>
                    </a:lnTo>
                    <a:lnTo>
                      <a:pt x="18105" y="44"/>
                    </a:lnTo>
                    <a:lnTo>
                      <a:pt x="22336" y="44"/>
                    </a:lnTo>
                    <a:cubicBezTo>
                      <a:pt x="22336" y="44"/>
                      <a:pt x="22293" y="22729"/>
                      <a:pt x="22293" y="22729"/>
                    </a:cubicBezTo>
                    <a:lnTo>
                      <a:pt x="18323" y="22729"/>
                    </a:lnTo>
                    <a:cubicBezTo>
                      <a:pt x="18323" y="22729"/>
                      <a:pt x="18323" y="6457"/>
                      <a:pt x="18323" y="6457"/>
                    </a:cubicBezTo>
                    <a:lnTo>
                      <a:pt x="11125" y="17101"/>
                    </a:lnTo>
                    <a:close/>
                  </a:path>
                </a:pathLst>
              </a:custGeom>
              <a:grpFill/>
              <a:ln w="4363" cap="flat">
                <a:noFill/>
                <a:prstDash val="solid"/>
                <a:miter/>
              </a:ln>
            </p:spPr>
            <p:txBody>
              <a:bodyPr rtlCol="0" anchor="ctr"/>
              <a:lstStyle/>
              <a:p>
                <a:endParaRPr lang="en-US"/>
              </a:p>
            </p:txBody>
          </p:sp>
        </p:grpSp>
      </p:grpSp>
      <p:pic>
        <p:nvPicPr>
          <p:cNvPr id="6" name="Graphic 5">
            <a:extLst>
              <a:ext uri="{FF2B5EF4-FFF2-40B4-BE49-F238E27FC236}">
                <a16:creationId xmlns:a16="http://schemas.microsoft.com/office/drawing/2014/main" id="{E8C4CDB0-62AD-EA64-F88F-E0387C797BC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flipV="1">
            <a:off x="6900518" y="-1383303"/>
            <a:ext cx="7127213" cy="2908231"/>
          </a:xfrm>
          <a:prstGeom prst="rect">
            <a:avLst/>
          </a:prstGeom>
        </p:spPr>
      </p:pic>
      <p:pic>
        <p:nvPicPr>
          <p:cNvPr id="8" name="Graphic 7">
            <a:extLst>
              <a:ext uri="{FF2B5EF4-FFF2-40B4-BE49-F238E27FC236}">
                <a16:creationId xmlns:a16="http://schemas.microsoft.com/office/drawing/2014/main" id="{BD1BA52C-F74C-6788-BECE-4005B27007A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1826856" flipH="1" flipV="1">
            <a:off x="-970945" y="5769034"/>
            <a:ext cx="7127213" cy="2908231"/>
          </a:xfrm>
          <a:prstGeom prst="rect">
            <a:avLst/>
          </a:prstGeom>
        </p:spPr>
      </p:pic>
      <p:pic>
        <p:nvPicPr>
          <p:cNvPr id="5" name="Graphic 4">
            <a:extLst>
              <a:ext uri="{FF2B5EF4-FFF2-40B4-BE49-F238E27FC236}">
                <a16:creationId xmlns:a16="http://schemas.microsoft.com/office/drawing/2014/main" id="{3F80B567-85F8-DFD7-9B79-7284A75F8A1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350923" y="6325052"/>
            <a:ext cx="1005840" cy="213102"/>
          </a:xfrm>
          <a:prstGeom prst="rect">
            <a:avLst/>
          </a:prstGeom>
        </p:spPr>
      </p:pic>
    </p:spTree>
    <p:extLst>
      <p:ext uri="{BB962C8B-B14F-4D97-AF65-F5344CB8AC3E}">
        <p14:creationId xmlns:p14="http://schemas.microsoft.com/office/powerpoint/2010/main" val="1160225433"/>
      </p:ext>
    </p:extLst>
  </p:cSld>
  <p:clrMapOvr>
    <a:masterClrMapping/>
  </p:clrMapOvr>
  <p:transition>
    <p:fade/>
  </p:transition>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opic slide 3">
    <p:bg>
      <p:bgRef idx="1001">
        <a:schemeClr val="bg1"/>
      </p:bgRef>
    </p:bg>
    <p:spTree>
      <p:nvGrpSpPr>
        <p:cNvPr id="1" name=""/>
        <p:cNvGrpSpPr/>
        <p:nvPr/>
      </p:nvGrpSpPr>
      <p:grpSpPr>
        <a:xfrm>
          <a:off x="0" y="0"/>
          <a:ext cx="0" cy="0"/>
          <a:chOff x="0" y="0"/>
          <a:chExt cx="0" cy="0"/>
        </a:xfrm>
      </p:grpSpPr>
      <p:pic>
        <p:nvPicPr>
          <p:cNvPr id="5" name="Picture 4" descr="A person sitting at a desk working on a computer&#10;&#10;Description automatically generated">
            <a:extLst>
              <a:ext uri="{FF2B5EF4-FFF2-40B4-BE49-F238E27FC236}">
                <a16:creationId xmlns:a16="http://schemas.microsoft.com/office/drawing/2014/main" id="{379C3ADF-0C57-0E53-AE16-C6BD34CEF73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5220" t="13" r="11720" b="-13"/>
          <a:stretch/>
        </p:blipFill>
        <p:spPr>
          <a:xfrm>
            <a:off x="3587085" y="10633"/>
            <a:ext cx="8601740" cy="6906078"/>
          </a:xfrm>
          <a:prstGeom prst="rect">
            <a:avLst/>
          </a:prstGeom>
        </p:spPr>
      </p:pic>
      <p:sp>
        <p:nvSpPr>
          <p:cNvPr id="15" name="Oval 14">
            <a:extLst>
              <a:ext uri="{FF2B5EF4-FFF2-40B4-BE49-F238E27FC236}">
                <a16:creationId xmlns:a16="http://schemas.microsoft.com/office/drawing/2014/main" id="{888292F4-8414-9BE1-2BD5-4D0DC66CEBA8}"/>
              </a:ext>
            </a:extLst>
          </p:cNvPr>
          <p:cNvSpPr/>
          <p:nvPr userDrawn="1"/>
        </p:nvSpPr>
        <p:spPr bwMode="auto">
          <a:xfrm>
            <a:off x="-2928009" y="-759243"/>
            <a:ext cx="8376485" cy="8376485"/>
          </a:xfrm>
          <a:prstGeom prst="ellipse">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x-none" sz="2400" err="1">
              <a:latin typeface="+mn-lt"/>
            </a:endParaRPr>
          </a:p>
        </p:txBody>
      </p:sp>
      <p:sp>
        <p:nvSpPr>
          <p:cNvPr id="4" name="Footer Placeholder 3" hidden="1"/>
          <p:cNvSpPr>
            <a:spLocks noGrp="1"/>
          </p:cNvSpPr>
          <p:nvPr>
            <p:ph type="ftr" sz="quarter" idx="11"/>
          </p:nvPr>
        </p:nvSpPr>
        <p:spPr/>
        <p:txBody>
          <a:bodyPr/>
          <a:lstStyle/>
          <a:p>
            <a:endParaRPr lang="en-US"/>
          </a:p>
        </p:txBody>
      </p:sp>
      <p:sp>
        <p:nvSpPr>
          <p:cNvPr id="9" name="Footer_page number">
            <a:extLst>
              <a:ext uri="{FF2B5EF4-FFF2-40B4-BE49-F238E27FC236}">
                <a16:creationId xmlns:a16="http://schemas.microsoft.com/office/drawing/2014/main" id="{77E68BC6-0991-4CDD-33A8-7A576967E072}"/>
              </a:ext>
            </a:extLst>
          </p:cNvPr>
          <p:cNvSpPr txBox="1">
            <a:spLocks/>
          </p:cNvSpPr>
          <p:nvPr/>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endParaRPr lang="en-US" sz="1100" kern="0">
              <a:solidFill>
                <a:schemeClr val="bg1"/>
              </a:solidFill>
              <a:latin typeface="+mn-lt"/>
              <a:ea typeface="+mn-ea"/>
              <a:cs typeface="+mn-cs"/>
            </a:endParaRPr>
          </a:p>
        </p:txBody>
      </p:sp>
      <p:sp>
        <p:nvSpPr>
          <p:cNvPr id="3" name="Date Placeholder 2" hidden="1">
            <a:extLst>
              <a:ext uri="{FF2B5EF4-FFF2-40B4-BE49-F238E27FC236}">
                <a16:creationId xmlns:a16="http://schemas.microsoft.com/office/drawing/2014/main" id="{9E731651-0051-0899-4BAD-210568B5873C}"/>
              </a:ext>
            </a:extLst>
          </p:cNvPr>
          <p:cNvSpPr>
            <a:spLocks noGrp="1"/>
          </p:cNvSpPr>
          <p:nvPr>
            <p:ph type="dt" sz="half" idx="17"/>
          </p:nvPr>
        </p:nvSpPr>
        <p:spPr/>
        <p:txBody>
          <a:bodyPr/>
          <a:lstStyle/>
          <a:p>
            <a:fld id="{285138E8-3F3E-4DC5-A5FA-50868B94627A}" type="datetimeFigureOut">
              <a:rPr lang="en-US" smtClean="0"/>
              <a:t>8/6/2024</a:t>
            </a:fld>
            <a:endParaRPr lang="en-US"/>
          </a:p>
        </p:txBody>
      </p:sp>
      <p:pic>
        <p:nvPicPr>
          <p:cNvPr id="7" name="Graphic 6">
            <a:extLst>
              <a:ext uri="{FF2B5EF4-FFF2-40B4-BE49-F238E27FC236}">
                <a16:creationId xmlns:a16="http://schemas.microsoft.com/office/drawing/2014/main" id="{5DD684B2-8EB4-C125-47FA-E175FB4348BD}"/>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3047743" y="4817429"/>
            <a:ext cx="2449548" cy="2449548"/>
          </a:xfrm>
          <a:prstGeom prst="rect">
            <a:avLst/>
          </a:prstGeom>
        </p:spPr>
      </p:pic>
      <p:pic>
        <p:nvPicPr>
          <p:cNvPr id="2" name="Graphic 1">
            <a:extLst>
              <a:ext uri="{FF2B5EF4-FFF2-40B4-BE49-F238E27FC236}">
                <a16:creationId xmlns:a16="http://schemas.microsoft.com/office/drawing/2014/main" id="{B699B822-51E0-A084-766E-7B2DE3F5948E}"/>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350923" y="6325052"/>
            <a:ext cx="1005840" cy="213102"/>
          </a:xfrm>
          <a:prstGeom prst="rect">
            <a:avLst/>
          </a:prstGeom>
        </p:spPr>
      </p:pic>
    </p:spTree>
    <p:extLst>
      <p:ext uri="{BB962C8B-B14F-4D97-AF65-F5344CB8AC3E}">
        <p14:creationId xmlns:p14="http://schemas.microsoft.com/office/powerpoint/2010/main" val="1467842941"/>
      </p:ext>
    </p:extLst>
  </p:cSld>
  <p:clrMapOvr>
    <a:overrideClrMapping bg1="lt1" tx1="dk1" bg2="lt2" tx2="dk2" accent1="accent1" accent2="accent2" accent3="accent3" accent4="accent4" accent5="accent5" accent6="accent6" hlink="hlink" folHlink="folHlink"/>
  </p:clrMapOvr>
  <p:transition>
    <p:fade/>
  </p:transition>
  <p:hf sldNum="0"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lumn">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p:txBody>
          <a:bodyPr/>
          <a:lstStyle/>
          <a:p>
            <a:endParaRPr lang="en-US"/>
          </a:p>
        </p:txBody>
      </p:sp>
      <p:sp>
        <p:nvSpPr>
          <p:cNvPr id="2" name="Date Placeholder 1" hidden="1">
            <a:extLst>
              <a:ext uri="{FF2B5EF4-FFF2-40B4-BE49-F238E27FC236}">
                <a16:creationId xmlns:a16="http://schemas.microsoft.com/office/drawing/2014/main" id="{FB804F42-1C98-75BA-6188-0F16312C24B3}"/>
              </a:ext>
            </a:extLst>
          </p:cNvPr>
          <p:cNvSpPr>
            <a:spLocks noGrp="1"/>
          </p:cNvSpPr>
          <p:nvPr>
            <p:ph type="dt" sz="half" idx="13"/>
          </p:nvPr>
        </p:nvSpPr>
        <p:spPr/>
        <p:txBody>
          <a:bodyPr/>
          <a:lstStyle/>
          <a:p>
            <a:fld id="{285138E8-3F3E-4DC5-A5FA-50868B94627A}" type="datetimeFigureOut">
              <a:rPr lang="en-US" smtClean="0"/>
              <a:t>8/6/2024</a:t>
            </a:fld>
            <a:endParaRPr lang="en-US"/>
          </a:p>
        </p:txBody>
      </p:sp>
      <p:sp>
        <p:nvSpPr>
          <p:cNvPr id="3" name="Oval 2">
            <a:extLst>
              <a:ext uri="{FF2B5EF4-FFF2-40B4-BE49-F238E27FC236}">
                <a16:creationId xmlns:a16="http://schemas.microsoft.com/office/drawing/2014/main" id="{7D63A5EB-C76A-F7C3-0CA2-E65209DABBF7}"/>
              </a:ext>
            </a:extLst>
          </p:cNvPr>
          <p:cNvSpPr/>
          <p:nvPr userDrawn="1"/>
        </p:nvSpPr>
        <p:spPr bwMode="auto">
          <a:xfrm>
            <a:off x="8796968" y="-952243"/>
            <a:ext cx="3860254" cy="3860254"/>
          </a:xfrm>
          <a:prstGeom prst="ellipse">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mn-lt"/>
            </a:endParaRPr>
          </a:p>
        </p:txBody>
      </p:sp>
      <p:pic>
        <p:nvPicPr>
          <p:cNvPr id="8" name="Graphic 7">
            <a:extLst>
              <a:ext uri="{FF2B5EF4-FFF2-40B4-BE49-F238E27FC236}">
                <a16:creationId xmlns:a16="http://schemas.microsoft.com/office/drawing/2014/main" id="{98551235-78B5-C989-8FF2-0219ABA176E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051629" y="782034"/>
            <a:ext cx="1739918" cy="1739918"/>
          </a:xfrm>
          <a:prstGeom prst="rect">
            <a:avLst/>
          </a:prstGeom>
        </p:spPr>
      </p:pic>
      <p:pic>
        <p:nvPicPr>
          <p:cNvPr id="9" name="Graphic 8">
            <a:extLst>
              <a:ext uri="{FF2B5EF4-FFF2-40B4-BE49-F238E27FC236}">
                <a16:creationId xmlns:a16="http://schemas.microsoft.com/office/drawing/2014/main" id="{46F13904-008C-F19F-DCC1-6961C9098C0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474817" y="1097138"/>
            <a:ext cx="1133970" cy="840703"/>
          </a:xfrm>
          <a:prstGeom prst="rect">
            <a:avLst/>
          </a:prstGeom>
        </p:spPr>
      </p:pic>
      <p:pic>
        <p:nvPicPr>
          <p:cNvPr id="5" name="Graphic 4">
            <a:extLst>
              <a:ext uri="{FF2B5EF4-FFF2-40B4-BE49-F238E27FC236}">
                <a16:creationId xmlns:a16="http://schemas.microsoft.com/office/drawing/2014/main" id="{F459A128-4C1A-B452-EBFD-729A62B66CD9}"/>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350923" y="6325052"/>
            <a:ext cx="1005840" cy="213102"/>
          </a:xfrm>
          <a:prstGeom prst="rect">
            <a:avLst/>
          </a:prstGeom>
        </p:spPr>
      </p:pic>
    </p:spTree>
    <p:extLst>
      <p:ext uri="{BB962C8B-B14F-4D97-AF65-F5344CB8AC3E}">
        <p14:creationId xmlns:p14="http://schemas.microsoft.com/office/powerpoint/2010/main" val="2054314423"/>
      </p:ext>
    </p:extLst>
  </p:cSld>
  <p:clrMapOvr>
    <a:masterClrMapping/>
  </p:clrMapOvr>
  <p:transition>
    <p:fade/>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Agenda">
    <p:spTree>
      <p:nvGrpSpPr>
        <p:cNvPr id="1" name=""/>
        <p:cNvGrpSpPr/>
        <p:nvPr/>
      </p:nvGrpSpPr>
      <p:grpSpPr>
        <a:xfrm>
          <a:off x="0" y="0"/>
          <a:ext cx="0" cy="0"/>
          <a:chOff x="0" y="0"/>
          <a:chExt cx="0" cy="0"/>
        </a:xfrm>
      </p:grpSpPr>
      <p:sp>
        <p:nvSpPr>
          <p:cNvPr id="3" name="Date Placeholder 2" hidden="1">
            <a:extLst>
              <a:ext uri="{FF2B5EF4-FFF2-40B4-BE49-F238E27FC236}">
                <a16:creationId xmlns:a16="http://schemas.microsoft.com/office/drawing/2014/main" id="{A7367A29-35BA-9F4C-3702-A9DB0439461D}"/>
              </a:ext>
            </a:extLst>
          </p:cNvPr>
          <p:cNvSpPr>
            <a:spLocks noGrp="1"/>
          </p:cNvSpPr>
          <p:nvPr>
            <p:ph type="dt" sz="half" idx="10"/>
          </p:nvPr>
        </p:nvSpPr>
        <p:spPr/>
        <p:txBody>
          <a:bodyPr/>
          <a:lstStyle/>
          <a:p>
            <a:fld id="{285138E8-3F3E-4DC5-A5FA-50868B94627A}" type="datetimeFigureOut">
              <a:rPr lang="en-US" smtClean="0"/>
              <a:t>8/6/2024</a:t>
            </a:fld>
            <a:endParaRPr lang="en-US"/>
          </a:p>
        </p:txBody>
      </p:sp>
      <p:sp>
        <p:nvSpPr>
          <p:cNvPr id="4" name="Footer Placeholder 3" hidden="1">
            <a:extLst>
              <a:ext uri="{FF2B5EF4-FFF2-40B4-BE49-F238E27FC236}">
                <a16:creationId xmlns:a16="http://schemas.microsoft.com/office/drawing/2014/main" id="{B03049EB-81F3-B6B8-15F6-D777C5D4757F}"/>
              </a:ext>
            </a:extLst>
          </p:cNvPr>
          <p:cNvSpPr>
            <a:spLocks noGrp="1"/>
          </p:cNvSpPr>
          <p:nvPr>
            <p:ph type="ftr" sz="quarter" idx="11"/>
          </p:nvPr>
        </p:nvSpPr>
        <p:spPr/>
        <p:txBody>
          <a:bodyPr/>
          <a:lstStyle/>
          <a:p>
            <a:endParaRPr lang="en-US"/>
          </a:p>
        </p:txBody>
      </p:sp>
      <p:sp>
        <p:nvSpPr>
          <p:cNvPr id="13" name="Slide Title">
            <a:extLst>
              <a:ext uri="{FF2B5EF4-FFF2-40B4-BE49-F238E27FC236}">
                <a16:creationId xmlns:a16="http://schemas.microsoft.com/office/drawing/2014/main" id="{99BC2A82-2D0C-E55D-1C62-4C6B00AD0B53}"/>
              </a:ext>
            </a:extLst>
          </p:cNvPr>
          <p:cNvSpPr>
            <a:spLocks noGrp="1"/>
          </p:cNvSpPr>
          <p:nvPr>
            <p:ph type="title"/>
          </p:nvPr>
        </p:nvSpPr>
        <p:spPr>
          <a:xfrm>
            <a:off x="1124795" y="782724"/>
            <a:ext cx="7465725" cy="500467"/>
          </a:xfrm>
        </p:spPr>
        <p:txBody>
          <a:bodyPr/>
          <a:lstStyle>
            <a:lvl1pPr>
              <a:defRPr sz="3500" b="0">
                <a:solidFill>
                  <a:schemeClr val="tx1"/>
                </a:solidFill>
              </a:defRPr>
            </a:lvl1pPr>
          </a:lstStyle>
          <a:p>
            <a:r>
              <a:rPr lang="en-US"/>
              <a:t>Click to edit Master title style</a:t>
            </a:r>
          </a:p>
        </p:txBody>
      </p:sp>
      <p:pic>
        <p:nvPicPr>
          <p:cNvPr id="11" name="Graphic 10">
            <a:extLst>
              <a:ext uri="{FF2B5EF4-FFF2-40B4-BE49-F238E27FC236}">
                <a16:creationId xmlns:a16="http://schemas.microsoft.com/office/drawing/2014/main" id="{EB13256E-AF67-802E-25A5-55BE5991417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530108" y="757646"/>
            <a:ext cx="2494881" cy="2494881"/>
          </a:xfrm>
          <a:prstGeom prst="rect">
            <a:avLst/>
          </a:prstGeom>
        </p:spPr>
      </p:pic>
      <p:pic>
        <p:nvPicPr>
          <p:cNvPr id="15" name="Graphic 14">
            <a:extLst>
              <a:ext uri="{FF2B5EF4-FFF2-40B4-BE49-F238E27FC236}">
                <a16:creationId xmlns:a16="http://schemas.microsoft.com/office/drawing/2014/main" id="{062FDA9B-45DE-5658-644D-0381EBE97B3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183761" y="912886"/>
            <a:ext cx="1473200" cy="1092200"/>
          </a:xfrm>
          <a:prstGeom prst="rect">
            <a:avLst/>
          </a:prstGeom>
        </p:spPr>
      </p:pic>
      <p:sp>
        <p:nvSpPr>
          <p:cNvPr id="16" name="Rectangle 15">
            <a:extLst>
              <a:ext uri="{FF2B5EF4-FFF2-40B4-BE49-F238E27FC236}">
                <a16:creationId xmlns:a16="http://schemas.microsoft.com/office/drawing/2014/main" id="{442158E4-44AC-2579-5EF7-A6DCD4E644A6}"/>
              </a:ext>
            </a:extLst>
          </p:cNvPr>
          <p:cNvSpPr/>
          <p:nvPr userDrawn="1"/>
        </p:nvSpPr>
        <p:spPr bwMode="auto">
          <a:xfrm>
            <a:off x="-3683" y="1423852"/>
            <a:ext cx="9781232" cy="4676502"/>
          </a:xfrm>
          <a:prstGeom prst="rect">
            <a:avLst/>
          </a:prstGeom>
          <a:solidFill>
            <a:schemeClr val="bg1">
              <a:lumMod val="95000"/>
            </a:scheme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en-US" sz="2400" err="1">
              <a:latin typeface="+mn-lt"/>
            </a:endParaRPr>
          </a:p>
        </p:txBody>
      </p:sp>
      <p:pic>
        <p:nvPicPr>
          <p:cNvPr id="17" name="Graphic 16">
            <a:extLst>
              <a:ext uri="{FF2B5EF4-FFF2-40B4-BE49-F238E27FC236}">
                <a16:creationId xmlns:a16="http://schemas.microsoft.com/office/drawing/2014/main" id="{3E088D5E-C325-CA3E-170F-0529A1509273}"/>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9848186" y="1759164"/>
            <a:ext cx="1517843" cy="1493363"/>
          </a:xfrm>
          <a:prstGeom prst="rect">
            <a:avLst/>
          </a:prstGeom>
        </p:spPr>
      </p:pic>
      <p:pic>
        <p:nvPicPr>
          <p:cNvPr id="2" name="Graphic 1">
            <a:extLst>
              <a:ext uri="{FF2B5EF4-FFF2-40B4-BE49-F238E27FC236}">
                <a16:creationId xmlns:a16="http://schemas.microsoft.com/office/drawing/2014/main" id="{749178B2-A165-2CF1-8C74-7EAFFCF44249}"/>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350923" y="6325052"/>
            <a:ext cx="1005840" cy="213102"/>
          </a:xfrm>
          <a:prstGeom prst="rect">
            <a:avLst/>
          </a:prstGeom>
        </p:spPr>
      </p:pic>
    </p:spTree>
    <p:extLst>
      <p:ext uri="{BB962C8B-B14F-4D97-AF65-F5344CB8AC3E}">
        <p14:creationId xmlns:p14="http://schemas.microsoft.com/office/powerpoint/2010/main" val="4001003207"/>
      </p:ext>
    </p:extLst>
  </p:cSld>
  <p:clrMapOvr>
    <a:masterClrMapping/>
  </p:clrMapOvr>
  <p:transition>
    <p:fade/>
  </p:transition>
  <p:hf sldNum="0" hdr="0" ftr="0" dt="0"/>
  <p:extLst>
    <p:ext uri="{DCECCB84-F9BA-43D5-87BE-67443E8EF086}">
      <p15:sldGuideLst xmlns:p15="http://schemas.microsoft.com/office/powerpoint/2012/main">
        <p15:guide id="1" pos="89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Date Placeholder 2" hidden="1">
            <a:extLst>
              <a:ext uri="{FF2B5EF4-FFF2-40B4-BE49-F238E27FC236}">
                <a16:creationId xmlns:a16="http://schemas.microsoft.com/office/drawing/2014/main" id="{A7367A29-35BA-9F4C-3702-A9DB0439461D}"/>
              </a:ext>
            </a:extLst>
          </p:cNvPr>
          <p:cNvSpPr>
            <a:spLocks noGrp="1"/>
          </p:cNvSpPr>
          <p:nvPr>
            <p:ph type="dt" sz="half" idx="10"/>
          </p:nvPr>
        </p:nvSpPr>
        <p:spPr/>
        <p:txBody>
          <a:bodyPr/>
          <a:lstStyle/>
          <a:p>
            <a:fld id="{285138E8-3F3E-4DC5-A5FA-50868B94627A}" type="datetimeFigureOut">
              <a:rPr lang="en-US" smtClean="0"/>
              <a:t>8/6/2024</a:t>
            </a:fld>
            <a:endParaRPr lang="en-US"/>
          </a:p>
        </p:txBody>
      </p:sp>
      <p:sp>
        <p:nvSpPr>
          <p:cNvPr id="4" name="Footer Placeholder 3" hidden="1">
            <a:extLst>
              <a:ext uri="{FF2B5EF4-FFF2-40B4-BE49-F238E27FC236}">
                <a16:creationId xmlns:a16="http://schemas.microsoft.com/office/drawing/2014/main" id="{B03049EB-81F3-B6B8-15F6-D777C5D4757F}"/>
              </a:ext>
            </a:extLst>
          </p:cNvPr>
          <p:cNvSpPr>
            <a:spLocks noGrp="1"/>
          </p:cNvSpPr>
          <p:nvPr>
            <p:ph type="ftr" sz="quarter" idx="11"/>
          </p:nvPr>
        </p:nvSpPr>
        <p:spPr/>
        <p:txBody>
          <a:bodyPr/>
          <a:lstStyle/>
          <a:p>
            <a:endParaRPr lang="en-US"/>
          </a:p>
        </p:txBody>
      </p:sp>
      <p:sp>
        <p:nvSpPr>
          <p:cNvPr id="8" name="Footer_page number">
            <a:extLst>
              <a:ext uri="{FF2B5EF4-FFF2-40B4-BE49-F238E27FC236}">
                <a16:creationId xmlns:a16="http://schemas.microsoft.com/office/drawing/2014/main" id="{8231AACC-E999-D996-A109-2D56794C17FA}"/>
              </a:ext>
            </a:extLst>
          </p:cNvPr>
          <p:cNvSpPr txBox="1">
            <a:spLocks/>
          </p:cNvSpPr>
          <p:nvPr/>
        </p:nvSpPr>
        <p:spPr>
          <a:xfrm>
            <a:off x="11736482" y="6559936"/>
            <a:ext cx="452343" cy="298064"/>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rgbClr val="41273C"/>
                </a:solidFill>
                <a:latin typeface="+mn-lt"/>
                <a:ea typeface="+mn-ea"/>
                <a:cs typeface="+mn-cs"/>
              </a:rPr>
              <a:pPr algn="r" fontAlgn="auto">
                <a:spcBef>
                  <a:spcPts val="0"/>
                </a:spcBef>
                <a:spcAft>
                  <a:spcPts val="0"/>
                </a:spcAft>
                <a:buClrTx/>
                <a:buSzTx/>
                <a:buFontTx/>
                <a:buNone/>
                <a:defRPr/>
              </a:pPr>
              <a:t>‹#›</a:t>
            </a:fld>
            <a:endParaRPr lang="en-US" sz="1100" kern="0">
              <a:solidFill>
                <a:srgbClr val="41273C"/>
              </a:solidFill>
              <a:latin typeface="+mn-lt"/>
              <a:ea typeface="+mn-ea"/>
              <a:cs typeface="+mn-cs"/>
            </a:endParaRPr>
          </a:p>
        </p:txBody>
      </p:sp>
      <p:pic>
        <p:nvPicPr>
          <p:cNvPr id="5" name="Graphic 4">
            <a:extLst>
              <a:ext uri="{FF2B5EF4-FFF2-40B4-BE49-F238E27FC236}">
                <a16:creationId xmlns:a16="http://schemas.microsoft.com/office/drawing/2014/main" id="{F52E0698-3501-9B08-20B9-5A1A08D0B59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0923" y="6325052"/>
            <a:ext cx="1005840" cy="213102"/>
          </a:xfrm>
          <a:prstGeom prst="rect">
            <a:avLst/>
          </a:prstGeom>
        </p:spPr>
      </p:pic>
    </p:spTree>
    <p:extLst>
      <p:ext uri="{BB962C8B-B14F-4D97-AF65-F5344CB8AC3E}">
        <p14:creationId xmlns:p14="http://schemas.microsoft.com/office/powerpoint/2010/main" val="3522235427"/>
      </p:ext>
    </p:extLst>
  </p:cSld>
  <p:clrMapOvr>
    <a:masterClrMapping/>
  </p:clrMapOvr>
  <p:transition>
    <p:fade/>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New Title Slide">
    <p:bg>
      <p:bgPr>
        <a:solidFill>
          <a:schemeClr val="tx2"/>
        </a:solidFill>
        <a:effectLst/>
      </p:bgPr>
    </p:bg>
    <p:spTree>
      <p:nvGrpSpPr>
        <p:cNvPr id="1" name=""/>
        <p:cNvGrpSpPr/>
        <p:nvPr/>
      </p:nvGrpSpPr>
      <p:grpSpPr>
        <a:xfrm>
          <a:off x="0" y="0"/>
          <a:ext cx="0" cy="0"/>
          <a:chOff x="0" y="0"/>
          <a:chExt cx="0" cy="0"/>
        </a:xfrm>
      </p:grpSpPr>
      <p:sp>
        <p:nvSpPr>
          <p:cNvPr id="3" name="Date Placeholder 2" hidden="1">
            <a:extLst>
              <a:ext uri="{FF2B5EF4-FFF2-40B4-BE49-F238E27FC236}">
                <a16:creationId xmlns:a16="http://schemas.microsoft.com/office/drawing/2014/main" id="{3D5F485B-91C9-8AC4-C5AA-A6CBD6476A14}"/>
              </a:ext>
            </a:extLst>
          </p:cNvPr>
          <p:cNvSpPr>
            <a:spLocks noGrp="1"/>
          </p:cNvSpPr>
          <p:nvPr>
            <p:ph type="dt" sz="half" idx="10"/>
          </p:nvPr>
        </p:nvSpPr>
        <p:spPr/>
        <p:txBody>
          <a:bodyPr/>
          <a:lstStyle/>
          <a:p>
            <a:fld id="{285138E8-3F3E-4DC5-A5FA-50868B94627A}" type="datetimeFigureOut">
              <a:rPr lang="en-US" smtClean="0"/>
              <a:t>8/6/2024</a:t>
            </a:fld>
            <a:endParaRPr lang="en-US"/>
          </a:p>
        </p:txBody>
      </p:sp>
      <p:sp>
        <p:nvSpPr>
          <p:cNvPr id="4" name="Footer Placeholder 3" hidden="1">
            <a:extLst>
              <a:ext uri="{FF2B5EF4-FFF2-40B4-BE49-F238E27FC236}">
                <a16:creationId xmlns:a16="http://schemas.microsoft.com/office/drawing/2014/main" id="{69274C5A-98BA-9DBE-63AC-8A7C65C930CF}"/>
              </a:ext>
            </a:extLst>
          </p:cNvPr>
          <p:cNvSpPr>
            <a:spLocks noGrp="1"/>
          </p:cNvSpPr>
          <p:nvPr>
            <p:ph type="ftr" sz="quarter" idx="11"/>
          </p:nvPr>
        </p:nvSpPr>
        <p:spPr/>
        <p:txBody>
          <a:bodyPr/>
          <a:lstStyle/>
          <a:p>
            <a:endParaRPr lang="en-US"/>
          </a:p>
        </p:txBody>
      </p:sp>
      <p:pic>
        <p:nvPicPr>
          <p:cNvPr id="6" name="Graphic 5">
            <a:extLst>
              <a:ext uri="{FF2B5EF4-FFF2-40B4-BE49-F238E27FC236}">
                <a16:creationId xmlns:a16="http://schemas.microsoft.com/office/drawing/2014/main" id="{3D76F2A6-EE54-738E-006F-AFB155F2B79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38245" y="-17056"/>
            <a:ext cx="6950577" cy="5799486"/>
          </a:xfrm>
          <a:prstGeom prst="rect">
            <a:avLst/>
          </a:prstGeom>
        </p:spPr>
      </p:pic>
      <p:sp>
        <p:nvSpPr>
          <p:cNvPr id="7" name="Rectangle 6">
            <a:extLst>
              <a:ext uri="{FF2B5EF4-FFF2-40B4-BE49-F238E27FC236}">
                <a16:creationId xmlns:a16="http://schemas.microsoft.com/office/drawing/2014/main" id="{36BBB739-220E-7081-08E1-C3407CE21FC0}"/>
              </a:ext>
            </a:extLst>
          </p:cNvPr>
          <p:cNvSpPr/>
          <p:nvPr/>
        </p:nvSpPr>
        <p:spPr bwMode="auto">
          <a:xfrm>
            <a:off x="2" y="5144322"/>
            <a:ext cx="12188823" cy="1724660"/>
          </a:xfrm>
          <a:prstGeom prst="rect">
            <a:avLst/>
          </a:prstGeom>
          <a:solidFill>
            <a:schemeClr val="accent2"/>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sp>
        <p:nvSpPr>
          <p:cNvPr id="8" name="Speaker name and date">
            <a:extLst>
              <a:ext uri="{FF2B5EF4-FFF2-40B4-BE49-F238E27FC236}">
                <a16:creationId xmlns:a16="http://schemas.microsoft.com/office/drawing/2014/main" id="{BE1F3976-8DCF-3A80-C434-984F2B7BABFA}"/>
              </a:ext>
            </a:extLst>
          </p:cNvPr>
          <p:cNvSpPr>
            <a:spLocks noGrp="1"/>
          </p:cNvSpPr>
          <p:nvPr>
            <p:ph type="subTitle" idx="1" hasCustomPrompt="1"/>
          </p:nvPr>
        </p:nvSpPr>
        <p:spPr>
          <a:xfrm>
            <a:off x="925841" y="3922059"/>
            <a:ext cx="5804989" cy="443809"/>
          </a:xfrm>
          <a:prstGeom prst="rect">
            <a:avLst/>
          </a:prstGeom>
        </p:spPr>
        <p:txBody>
          <a:bodyPr lIns="91440" tIns="45720" rIns="91440" bIns="45720" anchor="t" anchorCtr="0">
            <a:noAutofit/>
          </a:bodyPr>
          <a:lstStyle>
            <a:lvl1pPr marL="0" indent="0" algn="l">
              <a:lnSpc>
                <a:spcPts val="2666"/>
              </a:lnSpc>
              <a:spcBef>
                <a:spcPts val="0"/>
              </a:spcBef>
              <a:buNone/>
              <a:defRPr sz="1400" b="0" i="0">
                <a:solidFill>
                  <a:schemeClr val="bg1"/>
                </a:solidFill>
                <a:latin typeface="Arial" panose="020B0604020202020204" pitchFamily="34" charset="0"/>
                <a:cs typeface="Arial" panose="020B0604020202020204" pitchFamily="34" charset="0"/>
              </a:defRPr>
            </a:lvl1pPr>
            <a:lvl2pPr marL="609361" indent="0" algn="ctr">
              <a:buNone/>
              <a:defRPr>
                <a:solidFill>
                  <a:schemeClr val="tx1">
                    <a:tint val="75000"/>
                  </a:schemeClr>
                </a:solidFill>
              </a:defRPr>
            </a:lvl2pPr>
            <a:lvl3pPr marL="1218732" indent="0" algn="ctr">
              <a:buNone/>
              <a:defRPr>
                <a:solidFill>
                  <a:schemeClr val="tx1">
                    <a:tint val="75000"/>
                  </a:schemeClr>
                </a:solidFill>
              </a:defRPr>
            </a:lvl3pPr>
            <a:lvl4pPr marL="1828097" indent="0" algn="ctr">
              <a:buNone/>
              <a:defRPr>
                <a:solidFill>
                  <a:schemeClr val="tx1">
                    <a:tint val="75000"/>
                  </a:schemeClr>
                </a:solidFill>
              </a:defRPr>
            </a:lvl4pPr>
            <a:lvl5pPr marL="2437467" indent="0" algn="ctr">
              <a:buNone/>
              <a:defRPr>
                <a:solidFill>
                  <a:schemeClr val="tx1">
                    <a:tint val="75000"/>
                  </a:schemeClr>
                </a:solidFill>
              </a:defRPr>
            </a:lvl5pPr>
            <a:lvl6pPr marL="3046828" indent="0" algn="ctr">
              <a:buNone/>
              <a:defRPr>
                <a:solidFill>
                  <a:schemeClr val="tx1">
                    <a:tint val="75000"/>
                  </a:schemeClr>
                </a:solidFill>
              </a:defRPr>
            </a:lvl6pPr>
            <a:lvl7pPr marL="3656199" indent="0" algn="ctr">
              <a:buNone/>
              <a:defRPr>
                <a:solidFill>
                  <a:schemeClr val="tx1">
                    <a:tint val="75000"/>
                  </a:schemeClr>
                </a:solidFill>
              </a:defRPr>
            </a:lvl7pPr>
            <a:lvl8pPr marL="4265564" indent="0" algn="ctr">
              <a:buNone/>
              <a:defRPr>
                <a:solidFill>
                  <a:schemeClr val="tx1">
                    <a:tint val="75000"/>
                  </a:schemeClr>
                </a:solidFill>
              </a:defRPr>
            </a:lvl8pPr>
            <a:lvl9pPr marL="4874933" indent="0" algn="ctr">
              <a:buNone/>
              <a:defRPr>
                <a:solidFill>
                  <a:schemeClr val="tx1">
                    <a:tint val="75000"/>
                  </a:schemeClr>
                </a:solidFill>
              </a:defRPr>
            </a:lvl9pPr>
          </a:lstStyle>
          <a:p>
            <a:r>
              <a:rPr lang="en-US"/>
              <a:t>Speaker Name | Speaker Title</a:t>
            </a:r>
          </a:p>
        </p:txBody>
      </p:sp>
      <p:sp>
        <p:nvSpPr>
          <p:cNvPr id="9" name="Sub-title">
            <a:extLst>
              <a:ext uri="{FF2B5EF4-FFF2-40B4-BE49-F238E27FC236}">
                <a16:creationId xmlns:a16="http://schemas.microsoft.com/office/drawing/2014/main" id="{CBEDD899-15C4-75D4-0A3B-2F0175E9E39B}"/>
              </a:ext>
            </a:extLst>
          </p:cNvPr>
          <p:cNvSpPr>
            <a:spLocks noGrp="1"/>
          </p:cNvSpPr>
          <p:nvPr>
            <p:ph type="body" sz="quarter" idx="13" hasCustomPrompt="1"/>
          </p:nvPr>
        </p:nvSpPr>
        <p:spPr>
          <a:xfrm>
            <a:off x="925841" y="3095722"/>
            <a:ext cx="6877606" cy="565804"/>
          </a:xfrm>
          <a:prstGeom prst="rect">
            <a:avLst/>
          </a:prstGeom>
        </p:spPr>
        <p:txBody>
          <a:bodyPr lIns="91440" tIns="45720" rIns="91440" bIns="45720">
            <a:noAutofit/>
          </a:bodyPr>
          <a:lstStyle>
            <a:lvl1pPr marL="0" indent="0">
              <a:buFont typeface="Arial" panose="020B0604020202020204" pitchFamily="34" charset="0"/>
              <a:buNone/>
              <a:defRPr sz="2400" b="0" baseline="0">
                <a:solidFill>
                  <a:schemeClr val="bg1"/>
                </a:solidFill>
                <a:latin typeface="Arial" panose="020B0604020202020204" pitchFamily="34" charset="0"/>
                <a:cs typeface="Arial" panose="020B0604020202020204" pitchFamily="34" charset="0"/>
              </a:defRPr>
            </a:lvl1pPr>
            <a:lvl2pPr marL="541687" indent="0">
              <a:buNone/>
              <a:defRPr/>
            </a:lvl2pPr>
            <a:lvl3pPr marL="759622" indent="0">
              <a:buNone/>
              <a:defRPr/>
            </a:lvl3pPr>
            <a:lvl4pPr marL="918321" indent="0">
              <a:buNone/>
              <a:defRPr/>
            </a:lvl4pPr>
            <a:lvl5pPr marL="1068552" indent="0">
              <a:buNone/>
              <a:defRPr/>
            </a:lvl5pPr>
          </a:lstStyle>
          <a:p>
            <a:pPr lvl="0"/>
            <a:r>
              <a:rPr lang="en-GB"/>
              <a:t>Presentation Subtitle</a:t>
            </a:r>
          </a:p>
        </p:txBody>
      </p:sp>
      <p:sp>
        <p:nvSpPr>
          <p:cNvPr id="10" name="Title">
            <a:extLst>
              <a:ext uri="{FF2B5EF4-FFF2-40B4-BE49-F238E27FC236}">
                <a16:creationId xmlns:a16="http://schemas.microsoft.com/office/drawing/2014/main" id="{F09F5548-1609-C4A2-2F05-8D7F12D86AE1}"/>
              </a:ext>
            </a:extLst>
          </p:cNvPr>
          <p:cNvSpPr>
            <a:spLocks noGrp="1"/>
          </p:cNvSpPr>
          <p:nvPr>
            <p:ph type="body" sz="quarter" idx="14" hasCustomPrompt="1"/>
          </p:nvPr>
        </p:nvSpPr>
        <p:spPr>
          <a:xfrm>
            <a:off x="925841" y="1823170"/>
            <a:ext cx="6882295" cy="1241286"/>
          </a:xfrm>
          <a:prstGeom prst="rect">
            <a:avLst/>
          </a:prstGeom>
          <a:effectLst/>
        </p:spPr>
        <p:txBody>
          <a:bodyPr>
            <a:noAutofit/>
          </a:bodyPr>
          <a:lstStyle>
            <a:lvl1pPr marL="0" indent="0">
              <a:lnSpc>
                <a:spcPts val="4000"/>
              </a:lnSpc>
              <a:spcBef>
                <a:spcPts val="0"/>
              </a:spcBef>
              <a:buFontTx/>
              <a:buNone/>
              <a:defRPr lang="en-US" sz="4000" b="1" i="0" u="none" strike="noStrike" cap="none" baseline="0" dirty="0" smtClean="0">
                <a:solidFill>
                  <a:schemeClr val="bg1"/>
                </a:solidFill>
                <a:latin typeface="Arial" panose="020B0604020202020204" pitchFamily="34" charset="0"/>
                <a:ea typeface="Arial" panose="020B0604020202020204" pitchFamily="34" charset="0"/>
                <a:cs typeface="Arial" panose="020B0604020202020204" pitchFamily="34" charset="0"/>
                <a:sym typeface="Arial"/>
              </a:defRPr>
            </a:lvl1pPr>
          </a:lstStyle>
          <a:p>
            <a:pPr marL="0" lvl="0" indent="0" algn="l" rtl="0" eaLnBrk="1" fontAlgn="base" hangingPunct="1">
              <a:lnSpc>
                <a:spcPct val="85000"/>
              </a:lnSpc>
              <a:spcBef>
                <a:spcPts val="0"/>
              </a:spcBef>
              <a:spcAft>
                <a:spcPts val="0"/>
              </a:spcAft>
              <a:buClr>
                <a:schemeClr val="tx2"/>
              </a:buClr>
              <a:buSzPts val="1400"/>
              <a:buFont typeface="Arial" panose="020B0604020202020204" pitchFamily="34" charset="0"/>
              <a:buNone/>
            </a:pPr>
            <a:r>
              <a:rPr lang="en-US" kern="0"/>
              <a:t>Presentation Title</a:t>
            </a:r>
          </a:p>
        </p:txBody>
      </p:sp>
      <p:pic>
        <p:nvPicPr>
          <p:cNvPr id="11" name="Graphic 10">
            <a:extLst>
              <a:ext uri="{FF2B5EF4-FFF2-40B4-BE49-F238E27FC236}">
                <a16:creationId xmlns:a16="http://schemas.microsoft.com/office/drawing/2014/main" id="{D05EF7A1-5F12-1313-DD7A-AA0A4F47F78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06388" y="554965"/>
            <a:ext cx="2286000" cy="479886"/>
          </a:xfrm>
          <a:prstGeom prst="rect">
            <a:avLst/>
          </a:prstGeom>
        </p:spPr>
      </p:pic>
      <p:pic>
        <p:nvPicPr>
          <p:cNvPr id="12" name="Graphic 11">
            <a:extLst>
              <a:ext uri="{FF2B5EF4-FFF2-40B4-BE49-F238E27FC236}">
                <a16:creationId xmlns:a16="http://schemas.microsoft.com/office/drawing/2014/main" id="{75CC4BFE-D381-37BD-0ABE-CC78AECA1D9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274540" y="5782430"/>
            <a:ext cx="2747121" cy="117277"/>
          </a:xfrm>
          <a:prstGeom prst="rect">
            <a:avLst/>
          </a:prstGeom>
        </p:spPr>
      </p:pic>
      <p:sp>
        <p:nvSpPr>
          <p:cNvPr id="13" name="Text Placeholder 6">
            <a:extLst>
              <a:ext uri="{FF2B5EF4-FFF2-40B4-BE49-F238E27FC236}">
                <a16:creationId xmlns:a16="http://schemas.microsoft.com/office/drawing/2014/main" id="{068E08A2-2E89-C0E6-20DD-F8338BDF55AF}"/>
              </a:ext>
            </a:extLst>
          </p:cNvPr>
          <p:cNvSpPr>
            <a:spLocks noGrp="1"/>
          </p:cNvSpPr>
          <p:nvPr>
            <p:ph type="body" sz="quarter" idx="15" hasCustomPrompt="1"/>
          </p:nvPr>
        </p:nvSpPr>
        <p:spPr>
          <a:xfrm>
            <a:off x="925841" y="4365868"/>
            <a:ext cx="2200275" cy="300157"/>
          </a:xfrm>
        </p:spPr>
        <p:txBody>
          <a:bodyPr/>
          <a:lstStyle>
            <a:lvl1pPr marL="0" indent="0">
              <a:buNone/>
              <a:defRPr sz="1400">
                <a:solidFill>
                  <a:schemeClr val="bg1"/>
                </a:solidFill>
              </a:defRPr>
            </a:lvl1pPr>
          </a:lstStyle>
          <a:p>
            <a:pPr lvl="0"/>
            <a:r>
              <a:rPr lang="en-US"/>
              <a:t>Date</a:t>
            </a:r>
          </a:p>
        </p:txBody>
      </p:sp>
    </p:spTree>
    <p:extLst>
      <p:ext uri="{BB962C8B-B14F-4D97-AF65-F5344CB8AC3E}">
        <p14:creationId xmlns:p14="http://schemas.microsoft.com/office/powerpoint/2010/main" val="3813541090"/>
      </p:ext>
    </p:extLst>
  </p:cSld>
  <p:clrMapOvr>
    <a:masterClrMapping/>
  </p:clrMapOvr>
  <p:transition>
    <p:fade/>
  </p:transition>
  <p:hf sldNum="0" hdr="0" ftr="0" dt="0"/>
  <p:extLst>
    <p:ext uri="{DCECCB84-F9BA-43D5-87BE-67443E8EF086}">
      <p15:sldGuideLst xmlns:p15="http://schemas.microsoft.com/office/powerpoint/2012/main">
        <p15:guide id="1" pos="64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sp>
        <p:nvSpPr>
          <p:cNvPr id="3" name="Date Placeholder 2" hidden="1">
            <a:extLst>
              <a:ext uri="{FF2B5EF4-FFF2-40B4-BE49-F238E27FC236}">
                <a16:creationId xmlns:a16="http://schemas.microsoft.com/office/drawing/2014/main" id="{A7367A29-35BA-9F4C-3702-A9DB0439461D}"/>
              </a:ext>
            </a:extLst>
          </p:cNvPr>
          <p:cNvSpPr>
            <a:spLocks noGrp="1"/>
          </p:cNvSpPr>
          <p:nvPr>
            <p:ph type="dt" sz="half" idx="10"/>
          </p:nvPr>
        </p:nvSpPr>
        <p:spPr/>
        <p:txBody>
          <a:bodyPr/>
          <a:lstStyle/>
          <a:p>
            <a:fld id="{285138E8-3F3E-4DC5-A5FA-50868B94627A}" type="datetimeFigureOut">
              <a:rPr lang="en-US" smtClean="0"/>
              <a:t>8/6/2024</a:t>
            </a:fld>
            <a:endParaRPr lang="en-US"/>
          </a:p>
        </p:txBody>
      </p:sp>
      <p:sp>
        <p:nvSpPr>
          <p:cNvPr id="4" name="Footer Placeholder 3" hidden="1">
            <a:extLst>
              <a:ext uri="{FF2B5EF4-FFF2-40B4-BE49-F238E27FC236}">
                <a16:creationId xmlns:a16="http://schemas.microsoft.com/office/drawing/2014/main" id="{B03049EB-81F3-B6B8-15F6-D777C5D4757F}"/>
              </a:ext>
            </a:extLst>
          </p:cNvPr>
          <p:cNvSpPr>
            <a:spLocks noGrp="1"/>
          </p:cNvSpPr>
          <p:nvPr>
            <p:ph type="ftr" sz="quarter" idx="11"/>
          </p:nvPr>
        </p:nvSpPr>
        <p:spPr/>
        <p:txBody>
          <a:bodyPr/>
          <a:lstStyle/>
          <a:p>
            <a:endParaRPr lang="en-US"/>
          </a:p>
        </p:txBody>
      </p:sp>
      <p:sp>
        <p:nvSpPr>
          <p:cNvPr id="5" name="Rectangle 4">
            <a:extLst>
              <a:ext uri="{FF2B5EF4-FFF2-40B4-BE49-F238E27FC236}">
                <a16:creationId xmlns:a16="http://schemas.microsoft.com/office/drawing/2014/main" id="{983833AA-9514-CD71-64BC-809C7D18FF9E}"/>
              </a:ext>
            </a:extLst>
          </p:cNvPr>
          <p:cNvSpPr/>
          <p:nvPr userDrawn="1"/>
        </p:nvSpPr>
        <p:spPr bwMode="auto">
          <a:xfrm>
            <a:off x="143933" y="5910400"/>
            <a:ext cx="10365374" cy="483170"/>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US" sz="2400" err="1">
              <a:latin typeface="+mn-lt"/>
            </a:endParaRPr>
          </a:p>
        </p:txBody>
      </p:sp>
      <p:sp>
        <p:nvSpPr>
          <p:cNvPr id="8" name="Footer_page number">
            <a:extLst>
              <a:ext uri="{FF2B5EF4-FFF2-40B4-BE49-F238E27FC236}">
                <a16:creationId xmlns:a16="http://schemas.microsoft.com/office/drawing/2014/main" id="{8231AACC-E999-D996-A109-2D56794C17FA}"/>
              </a:ext>
            </a:extLst>
          </p:cNvPr>
          <p:cNvSpPr txBox="1">
            <a:spLocks/>
          </p:cNvSpPr>
          <p:nvPr userDrawn="1"/>
        </p:nvSpPr>
        <p:spPr>
          <a:xfrm>
            <a:off x="9897959" y="6559936"/>
            <a:ext cx="1840451" cy="269820"/>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r" fontAlgn="auto">
              <a:spcBef>
                <a:spcPts val="0"/>
              </a:spcBef>
              <a:spcAft>
                <a:spcPts val="0"/>
              </a:spcAft>
              <a:buClrTx/>
              <a:buSzTx/>
              <a:buFontTx/>
              <a:buNone/>
              <a:defRPr/>
            </a:pPr>
            <a:fld id="{349D3042-9933-4C71-BBE3-FA9237566B45}" type="slidenum">
              <a:rPr lang="en-US" sz="1000" kern="0" smtClean="0">
                <a:solidFill>
                  <a:srgbClr val="8A8A8A"/>
                </a:solidFill>
                <a:latin typeface="+mn-lt"/>
                <a:ea typeface="+mn-ea"/>
                <a:cs typeface="+mn-cs"/>
              </a:rPr>
              <a:pPr algn="r" fontAlgn="auto">
                <a:spcBef>
                  <a:spcPts val="0"/>
                </a:spcBef>
                <a:spcAft>
                  <a:spcPts val="0"/>
                </a:spcAft>
                <a:buClrTx/>
                <a:buSzTx/>
                <a:buFontTx/>
                <a:buNone/>
                <a:defRPr/>
              </a:pPr>
              <a:t>‹#›</a:t>
            </a:fld>
            <a:endParaRPr lang="en-US" sz="1100" kern="0">
              <a:solidFill>
                <a:srgbClr val="8A8A8A"/>
              </a:solidFill>
              <a:latin typeface="+mn-lt"/>
              <a:ea typeface="+mn-ea"/>
              <a:cs typeface="+mn-cs"/>
            </a:endParaRPr>
          </a:p>
        </p:txBody>
      </p:sp>
      <p:sp>
        <p:nvSpPr>
          <p:cNvPr id="9" name="Footer_copyright">
            <a:extLst>
              <a:ext uri="{FF2B5EF4-FFF2-40B4-BE49-F238E27FC236}">
                <a16:creationId xmlns:a16="http://schemas.microsoft.com/office/drawing/2014/main" id="{6068ED0D-C169-D764-D4E5-00FF8C019698}"/>
              </a:ext>
            </a:extLst>
          </p:cNvPr>
          <p:cNvSpPr txBox="1">
            <a:spLocks/>
          </p:cNvSpPr>
          <p:nvPr userDrawn="1"/>
        </p:nvSpPr>
        <p:spPr>
          <a:xfrm>
            <a:off x="8833612" y="6543258"/>
            <a:ext cx="2744799" cy="304221"/>
          </a:xfrm>
          <a:prstGeom prst="rect">
            <a:avLst/>
          </a:prstGeom>
        </p:spPr>
        <p:txBody>
          <a:bodyPr wrap="square" lIns="121899" tIns="60949" rIns="121899" bIns="60949" anchor="ctr">
            <a:noAutofit/>
          </a:bodyP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solidFill>
                <a:latin typeface="+mn-lt"/>
                <a:ea typeface="+mn-ea"/>
                <a:cs typeface="+mn-cs"/>
              </a:defRPr>
            </a:lvl1pPr>
            <a:lvl2pPr marL="4572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2pPr>
            <a:lvl3pPr marL="9144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3pPr>
            <a:lvl4pPr marL="13716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4pPr>
            <a:lvl5pPr marL="1828800" algn="l" rtl="0" fontAlgn="base">
              <a:spcBef>
                <a:spcPct val="20000"/>
              </a:spcBef>
              <a:spcAft>
                <a:spcPct val="0"/>
              </a:spcAft>
              <a:buClr>
                <a:schemeClr val="accent2"/>
              </a:buClr>
              <a:buSzPct val="65000"/>
              <a:buFont typeface="Wingdings" pitchFamily="2" charset="2"/>
              <a:defRPr sz="3000" kern="1200">
                <a:solidFill>
                  <a:schemeClr val="tx1"/>
                </a:solidFill>
                <a:latin typeface="Helvetica" pitchFamily="34" charset="0"/>
                <a:ea typeface="+mn-ea"/>
                <a:cs typeface="+mn-cs"/>
              </a:defRPr>
            </a:lvl5pPr>
            <a:lvl6pPr marL="2286000" algn="l" defTabSz="914400" rtl="0" eaLnBrk="1" latinLnBrk="0" hangingPunct="1">
              <a:defRPr sz="3000" kern="1200">
                <a:solidFill>
                  <a:schemeClr val="tx1"/>
                </a:solidFill>
                <a:latin typeface="Helvetica" pitchFamily="34" charset="0"/>
                <a:ea typeface="+mn-ea"/>
                <a:cs typeface="+mn-cs"/>
              </a:defRPr>
            </a:lvl6pPr>
            <a:lvl7pPr marL="2743200" algn="l" defTabSz="914400" rtl="0" eaLnBrk="1" latinLnBrk="0" hangingPunct="1">
              <a:defRPr sz="3000" kern="1200">
                <a:solidFill>
                  <a:schemeClr val="tx1"/>
                </a:solidFill>
                <a:latin typeface="Helvetica" pitchFamily="34" charset="0"/>
                <a:ea typeface="+mn-ea"/>
                <a:cs typeface="+mn-cs"/>
              </a:defRPr>
            </a:lvl7pPr>
            <a:lvl8pPr marL="3200400" algn="l" defTabSz="914400" rtl="0" eaLnBrk="1" latinLnBrk="0" hangingPunct="1">
              <a:defRPr sz="3000" kern="1200">
                <a:solidFill>
                  <a:schemeClr val="tx1"/>
                </a:solidFill>
                <a:latin typeface="Helvetica" pitchFamily="34" charset="0"/>
                <a:ea typeface="+mn-ea"/>
                <a:cs typeface="+mn-cs"/>
              </a:defRPr>
            </a:lvl8pPr>
            <a:lvl9pPr marL="3657600" algn="l" defTabSz="914400" rtl="0" eaLnBrk="1" latinLnBrk="0" hangingPunct="1">
              <a:defRPr sz="3000" kern="1200">
                <a:solidFill>
                  <a:schemeClr val="tx1"/>
                </a:solidFill>
                <a:latin typeface="Helvetica" pitchFamily="34" charset="0"/>
                <a:ea typeface="+mn-ea"/>
                <a:cs typeface="+mn-cs"/>
              </a:defRPr>
            </a:lvl9pPr>
          </a:lstStyle>
          <a:p>
            <a:pPr algn="l" rtl="0" fontAlgn="auto">
              <a:spcBef>
                <a:spcPts val="0"/>
              </a:spcBef>
              <a:spcAft>
                <a:spcPts val="0"/>
              </a:spcAft>
              <a:buClrTx/>
              <a:buSzTx/>
              <a:buFontTx/>
              <a:buNone/>
              <a:defRPr/>
            </a:pPr>
            <a:r>
              <a:rPr lang="en-US" sz="900" kern="0">
                <a:solidFill>
                  <a:schemeClr val="bg1">
                    <a:lumMod val="50000"/>
                  </a:schemeClr>
                </a:solidFill>
              </a:rPr>
              <a:t>©2024 Check Point Software Technologies</a:t>
            </a:r>
            <a:r>
              <a:rPr lang="en-US" sz="900" kern="0" baseline="0">
                <a:solidFill>
                  <a:schemeClr val="bg1">
                    <a:lumMod val="50000"/>
                  </a:schemeClr>
                </a:solidFill>
              </a:rPr>
              <a:t> </a:t>
            </a:r>
            <a:r>
              <a:rPr lang="en-US" sz="900" kern="0">
                <a:solidFill>
                  <a:schemeClr val="bg1">
                    <a:lumMod val="50000"/>
                  </a:schemeClr>
                </a:solidFill>
              </a:rPr>
              <a:t>Ltd. </a:t>
            </a:r>
          </a:p>
        </p:txBody>
      </p:sp>
      <p:sp>
        <p:nvSpPr>
          <p:cNvPr id="13" name="Slide Title">
            <a:extLst>
              <a:ext uri="{FF2B5EF4-FFF2-40B4-BE49-F238E27FC236}">
                <a16:creationId xmlns:a16="http://schemas.microsoft.com/office/drawing/2014/main" id="{99BC2A82-2D0C-E55D-1C62-4C6B00AD0B53}"/>
              </a:ext>
            </a:extLst>
          </p:cNvPr>
          <p:cNvSpPr>
            <a:spLocks noGrp="1"/>
          </p:cNvSpPr>
          <p:nvPr>
            <p:ph type="title"/>
          </p:nvPr>
        </p:nvSpPr>
        <p:spPr>
          <a:xfrm>
            <a:off x="507209" y="440966"/>
            <a:ext cx="5680337" cy="519552"/>
          </a:xfrm>
        </p:spPr>
        <p:txBody>
          <a:bodyPr/>
          <a:lstStyle>
            <a:lvl1pPr>
              <a:defRPr sz="3000" b="0">
                <a:solidFill>
                  <a:srgbClr val="41273C"/>
                </a:solidFill>
              </a:defRPr>
            </a:lvl1pPr>
          </a:lstStyle>
          <a:p>
            <a:r>
              <a:rPr lang="en-US"/>
              <a:t>Click to edit Master title style</a:t>
            </a:r>
          </a:p>
        </p:txBody>
      </p:sp>
      <p:sp>
        <p:nvSpPr>
          <p:cNvPr id="14" name="Text Placeholder 13">
            <a:extLst>
              <a:ext uri="{FF2B5EF4-FFF2-40B4-BE49-F238E27FC236}">
                <a16:creationId xmlns:a16="http://schemas.microsoft.com/office/drawing/2014/main" id="{531BDA4B-3C63-4374-3B0A-37173A4CD89C}"/>
              </a:ext>
            </a:extLst>
          </p:cNvPr>
          <p:cNvSpPr>
            <a:spLocks noGrp="1"/>
          </p:cNvSpPr>
          <p:nvPr>
            <p:ph type="body" sz="quarter" idx="14" hasCustomPrompt="1"/>
          </p:nvPr>
        </p:nvSpPr>
        <p:spPr>
          <a:xfrm>
            <a:off x="2647638" y="2037502"/>
            <a:ext cx="6683055" cy="474662"/>
          </a:xfrm>
        </p:spPr>
        <p:txBody>
          <a:bodyPr/>
          <a:lstStyle>
            <a:lvl1pPr marL="0" indent="0">
              <a:buClr>
                <a:schemeClr val="bg1"/>
              </a:buClr>
              <a:buNone/>
              <a:defRPr sz="1800">
                <a:solidFill>
                  <a:srgbClr val="41273C"/>
                </a:solidFill>
              </a:defRPr>
            </a:lvl1pPr>
          </a:lstStyle>
          <a:p>
            <a:pPr lvl="0"/>
            <a:r>
              <a:rPr lang="en-US"/>
              <a:t>Add text here</a:t>
            </a:r>
            <a:endParaRPr lang="he-IL"/>
          </a:p>
        </p:txBody>
      </p:sp>
      <p:sp>
        <p:nvSpPr>
          <p:cNvPr id="83" name="Text Placeholder 13">
            <a:extLst>
              <a:ext uri="{FF2B5EF4-FFF2-40B4-BE49-F238E27FC236}">
                <a16:creationId xmlns:a16="http://schemas.microsoft.com/office/drawing/2014/main" id="{2BCF105C-9274-D6E2-4114-05E5E860BD64}"/>
              </a:ext>
            </a:extLst>
          </p:cNvPr>
          <p:cNvSpPr>
            <a:spLocks noGrp="1"/>
          </p:cNvSpPr>
          <p:nvPr>
            <p:ph type="body" sz="quarter" idx="16" hasCustomPrompt="1"/>
          </p:nvPr>
        </p:nvSpPr>
        <p:spPr>
          <a:xfrm>
            <a:off x="2647638" y="2782730"/>
            <a:ext cx="6683055" cy="474662"/>
          </a:xfrm>
        </p:spPr>
        <p:txBody>
          <a:bodyPr/>
          <a:lstStyle>
            <a:lvl1pPr marL="0" indent="0">
              <a:buClr>
                <a:schemeClr val="bg1"/>
              </a:buClr>
              <a:buNone/>
              <a:defRPr sz="1800">
                <a:solidFill>
                  <a:srgbClr val="41273C"/>
                </a:solidFill>
              </a:defRPr>
            </a:lvl1pPr>
          </a:lstStyle>
          <a:p>
            <a:pPr lvl="0"/>
            <a:r>
              <a:rPr lang="en-US"/>
              <a:t>Add text here</a:t>
            </a:r>
            <a:endParaRPr lang="he-IL"/>
          </a:p>
        </p:txBody>
      </p:sp>
      <p:sp>
        <p:nvSpPr>
          <p:cNvPr id="85" name="Text Placeholder 13">
            <a:extLst>
              <a:ext uri="{FF2B5EF4-FFF2-40B4-BE49-F238E27FC236}">
                <a16:creationId xmlns:a16="http://schemas.microsoft.com/office/drawing/2014/main" id="{9E2E4CFD-8526-D052-5C09-C130B0E1A6C9}"/>
              </a:ext>
            </a:extLst>
          </p:cNvPr>
          <p:cNvSpPr>
            <a:spLocks noGrp="1"/>
          </p:cNvSpPr>
          <p:nvPr>
            <p:ph type="body" sz="quarter" idx="18" hasCustomPrompt="1"/>
          </p:nvPr>
        </p:nvSpPr>
        <p:spPr>
          <a:xfrm>
            <a:off x="2647638" y="3527958"/>
            <a:ext cx="6683055" cy="474662"/>
          </a:xfrm>
        </p:spPr>
        <p:txBody>
          <a:bodyPr/>
          <a:lstStyle>
            <a:lvl1pPr marL="0" indent="0">
              <a:buClr>
                <a:schemeClr val="bg1"/>
              </a:buClr>
              <a:buNone/>
              <a:defRPr sz="1800">
                <a:solidFill>
                  <a:srgbClr val="41273C"/>
                </a:solidFill>
              </a:defRPr>
            </a:lvl1pPr>
          </a:lstStyle>
          <a:p>
            <a:pPr lvl="0"/>
            <a:r>
              <a:rPr lang="en-US"/>
              <a:t>Add text here</a:t>
            </a:r>
            <a:endParaRPr lang="he-IL"/>
          </a:p>
        </p:txBody>
      </p:sp>
      <p:sp>
        <p:nvSpPr>
          <p:cNvPr id="87" name="Text Placeholder 13">
            <a:extLst>
              <a:ext uri="{FF2B5EF4-FFF2-40B4-BE49-F238E27FC236}">
                <a16:creationId xmlns:a16="http://schemas.microsoft.com/office/drawing/2014/main" id="{D451FF99-82B6-77AF-D6E7-6BFD9DD9EF88}"/>
              </a:ext>
            </a:extLst>
          </p:cNvPr>
          <p:cNvSpPr>
            <a:spLocks noGrp="1"/>
          </p:cNvSpPr>
          <p:nvPr>
            <p:ph type="body" sz="quarter" idx="20" hasCustomPrompt="1"/>
          </p:nvPr>
        </p:nvSpPr>
        <p:spPr>
          <a:xfrm>
            <a:off x="2647638" y="4273186"/>
            <a:ext cx="6683055" cy="474662"/>
          </a:xfrm>
        </p:spPr>
        <p:txBody>
          <a:bodyPr/>
          <a:lstStyle>
            <a:lvl1pPr marL="0" indent="0">
              <a:buClr>
                <a:schemeClr val="bg1"/>
              </a:buClr>
              <a:buNone/>
              <a:defRPr sz="1800">
                <a:solidFill>
                  <a:srgbClr val="41273C"/>
                </a:solidFill>
              </a:defRPr>
            </a:lvl1pPr>
          </a:lstStyle>
          <a:p>
            <a:pPr lvl="0"/>
            <a:r>
              <a:rPr lang="en-US"/>
              <a:t>Add text here</a:t>
            </a:r>
            <a:endParaRPr lang="he-IL"/>
          </a:p>
        </p:txBody>
      </p:sp>
      <p:sp>
        <p:nvSpPr>
          <p:cNvPr id="89" name="Text Placeholder 13">
            <a:extLst>
              <a:ext uri="{FF2B5EF4-FFF2-40B4-BE49-F238E27FC236}">
                <a16:creationId xmlns:a16="http://schemas.microsoft.com/office/drawing/2014/main" id="{19BEBF05-A91A-4962-6236-4542984593B0}"/>
              </a:ext>
            </a:extLst>
          </p:cNvPr>
          <p:cNvSpPr>
            <a:spLocks noGrp="1"/>
          </p:cNvSpPr>
          <p:nvPr>
            <p:ph type="body" sz="quarter" idx="22" hasCustomPrompt="1"/>
          </p:nvPr>
        </p:nvSpPr>
        <p:spPr>
          <a:xfrm>
            <a:off x="2647638" y="5018413"/>
            <a:ext cx="6683055" cy="474662"/>
          </a:xfrm>
        </p:spPr>
        <p:txBody>
          <a:bodyPr/>
          <a:lstStyle>
            <a:lvl1pPr marL="0" indent="0">
              <a:buClr>
                <a:schemeClr val="bg1"/>
              </a:buClr>
              <a:buNone/>
              <a:defRPr sz="1800">
                <a:solidFill>
                  <a:srgbClr val="41273C"/>
                </a:solidFill>
              </a:defRPr>
            </a:lvl1pPr>
          </a:lstStyle>
          <a:p>
            <a:pPr lvl="0"/>
            <a:r>
              <a:rPr lang="en-US"/>
              <a:t>Add text here</a:t>
            </a:r>
            <a:endParaRPr lang="he-IL"/>
          </a:p>
        </p:txBody>
      </p:sp>
      <p:pic>
        <p:nvPicPr>
          <p:cNvPr id="15" name="Graphic 14">
            <a:extLst>
              <a:ext uri="{FF2B5EF4-FFF2-40B4-BE49-F238E27FC236}">
                <a16:creationId xmlns:a16="http://schemas.microsoft.com/office/drawing/2014/main" id="{9F8F37E6-1A50-9E89-C17A-C799423055F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69334" y="6559936"/>
            <a:ext cx="1005840" cy="213102"/>
          </a:xfrm>
          <a:prstGeom prst="rect">
            <a:avLst/>
          </a:prstGeom>
        </p:spPr>
      </p:pic>
    </p:spTree>
    <p:extLst>
      <p:ext uri="{BB962C8B-B14F-4D97-AF65-F5344CB8AC3E}">
        <p14:creationId xmlns:p14="http://schemas.microsoft.com/office/powerpoint/2010/main" val="84726062"/>
      </p:ext>
    </p:extLst>
  </p:cSld>
  <p:clrMapOvr>
    <a:masterClrMapping/>
  </p:clrMapOvr>
  <p:transition>
    <p:fade/>
  </p:transition>
  <p:hf sldNum="0" hdr="0" ftr="0" dt="0"/>
  <p:extLst>
    <p:ext uri="{DCECCB84-F9BA-43D5-87BE-67443E8EF086}">
      <p15:sldGuideLst xmlns:p15="http://schemas.microsoft.com/office/powerpoint/2012/main">
        <p15:guide id="1" pos="891"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ate" hidden="1"/>
          <p:cNvSpPr>
            <a:spLocks noGrp="1"/>
          </p:cNvSpPr>
          <p:nvPr>
            <p:ph type="dt" sz="half" idx="2"/>
          </p:nvPr>
        </p:nvSpPr>
        <p:spPr>
          <a:xfrm>
            <a:off x="-911989" y="6515100"/>
            <a:ext cx="811193" cy="263025"/>
          </a:xfrm>
          <a:prstGeom prst="rect">
            <a:avLst/>
          </a:prstGeom>
        </p:spPr>
        <p:txBody>
          <a:bodyPr vert="horz" lIns="91440" tIns="45720" rIns="91440" bIns="45720" rtlCol="0" anchor="ctr"/>
          <a:lstStyle>
            <a:lvl1pPr algn="r">
              <a:defRPr sz="800">
                <a:solidFill>
                  <a:schemeClr val="tx1">
                    <a:tint val="75000"/>
                  </a:schemeClr>
                </a:solidFill>
              </a:defRPr>
            </a:lvl1pPr>
          </a:lstStyle>
          <a:p>
            <a:fld id="{285138E8-3F3E-4DC5-A5FA-50868B94627A}" type="datetimeFigureOut">
              <a:rPr lang="en-US" smtClean="0"/>
              <a:pPr/>
              <a:t>8/6/2024</a:t>
            </a:fld>
            <a:endParaRPr lang="en-US"/>
          </a:p>
        </p:txBody>
      </p:sp>
      <p:sp>
        <p:nvSpPr>
          <p:cNvPr id="11" name="Bullet text"/>
          <p:cNvSpPr>
            <a:spLocks noGrp="1" noChangeArrowheads="1"/>
          </p:cNvSpPr>
          <p:nvPr>
            <p:ph type="body" idx="1"/>
          </p:nvPr>
        </p:nvSpPr>
        <p:spPr bwMode="auto">
          <a:xfrm>
            <a:off x="583842" y="1534473"/>
            <a:ext cx="11022371" cy="4767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First Level</a:t>
            </a:r>
          </a:p>
          <a:p>
            <a:pPr lvl="1"/>
            <a:r>
              <a:rPr lang="en-US"/>
              <a:t>Second level</a:t>
            </a:r>
          </a:p>
          <a:p>
            <a:pPr lvl="2"/>
            <a:r>
              <a:rPr lang="en-US"/>
              <a:t>Third level</a:t>
            </a:r>
          </a:p>
          <a:p>
            <a:pPr lvl="0"/>
            <a:endParaRPr lang="en-US"/>
          </a:p>
          <a:p>
            <a:pPr lvl="0"/>
            <a:endParaRPr lang="en-US"/>
          </a:p>
        </p:txBody>
      </p:sp>
      <p:sp>
        <p:nvSpPr>
          <p:cNvPr id="58371" name="Slide Title"/>
          <p:cNvSpPr>
            <a:spLocks noGrp="1" noChangeArrowheads="1"/>
          </p:cNvSpPr>
          <p:nvPr>
            <p:ph type="title"/>
          </p:nvPr>
        </p:nvSpPr>
        <p:spPr bwMode="auto">
          <a:xfrm>
            <a:off x="583842" y="460552"/>
            <a:ext cx="1102237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a:r>
              <a:rPr lang="en-US"/>
              <a:t>Click to edit Master title style</a:t>
            </a:r>
          </a:p>
        </p:txBody>
      </p:sp>
      <p:sp>
        <p:nvSpPr>
          <p:cNvPr id="2" name="Footer Placeholder 1" hidden="1"/>
          <p:cNvSpPr>
            <a:spLocks noGrp="1"/>
          </p:cNvSpPr>
          <p:nvPr>
            <p:ph type="ftr" sz="quarter" idx="3"/>
          </p:nvPr>
        </p:nvSpPr>
        <p:spPr>
          <a:xfrm>
            <a:off x="3391857" y="6543258"/>
            <a:ext cx="5405110" cy="302408"/>
          </a:xfrm>
          <a:prstGeom prst="rect">
            <a:avLst/>
          </a:prstGeom>
        </p:spPr>
        <p:txBody>
          <a:bodyPr vert="horz" lIns="91440" tIns="45720" rIns="91440" bIns="45720" rtlCol="0" anchor="ctr"/>
          <a:lstStyle>
            <a:lvl1pPr algn="ctr">
              <a:defRPr sz="900">
                <a:solidFill>
                  <a:schemeClr val="bg1">
                    <a:lumMod val="50000"/>
                  </a:schemeClr>
                </a:solidFill>
                <a:latin typeface="+mn-lt"/>
              </a:defRPr>
            </a:lvl1pPr>
          </a:lstStyle>
          <a:p>
            <a:endParaRPr lang="en-US"/>
          </a:p>
        </p:txBody>
      </p:sp>
    </p:spTree>
    <p:extLst>
      <p:ext uri="{BB962C8B-B14F-4D97-AF65-F5344CB8AC3E}">
        <p14:creationId xmlns:p14="http://schemas.microsoft.com/office/powerpoint/2010/main" val="662401419"/>
      </p:ext>
    </p:extLst>
  </p:cSld>
  <p:clrMap bg1="lt1" tx1="dk1" bg2="lt2" tx2="dk2" accent1="accent1" accent2="accent2" accent3="accent3" accent4="accent4" accent5="accent5" accent6="accent6" hlink="hlink" folHlink="folHlink"/>
  <p:sldLayoutIdLst>
    <p:sldLayoutId id="2147483943" r:id="rId1"/>
    <p:sldLayoutId id="2147483946" r:id="rId2"/>
    <p:sldLayoutId id="2147483963" r:id="rId3"/>
    <p:sldLayoutId id="2147483951" r:id="rId4"/>
    <p:sldLayoutId id="2147483953" r:id="rId5"/>
    <p:sldLayoutId id="2147483964" r:id="rId6"/>
    <p:sldLayoutId id="2147483944" r:id="rId7"/>
    <p:sldLayoutId id="2147483942" r:id="rId8"/>
    <p:sldLayoutId id="2147483962" r:id="rId9"/>
    <p:sldLayoutId id="2147483945" r:id="rId10"/>
    <p:sldLayoutId id="2147483948" r:id="rId11"/>
    <p:sldLayoutId id="2147483965" r:id="rId12"/>
    <p:sldLayoutId id="2147483952" r:id="rId13"/>
    <p:sldLayoutId id="2147483954" r:id="rId14"/>
    <p:sldLayoutId id="2147483955" r:id="rId15"/>
    <p:sldLayoutId id="2147483956" r:id="rId16"/>
    <p:sldLayoutId id="2147483957" r:id="rId17"/>
    <p:sldLayoutId id="2147483958" r:id="rId18"/>
    <p:sldLayoutId id="2147483959" r:id="rId19"/>
    <p:sldLayoutId id="2147483960" r:id="rId20"/>
    <p:sldLayoutId id="2147483961" r:id="rId21"/>
    <p:sldLayoutId id="2147483935" r:id="rId22"/>
    <p:sldLayoutId id="2147483937" r:id="rId23"/>
    <p:sldLayoutId id="2147483940" r:id="rId24"/>
    <p:sldLayoutId id="2147483993" r:id="rId25"/>
    <p:sldLayoutId id="2147483996" r:id="rId26"/>
    <p:sldLayoutId id="2147484004" r:id="rId27"/>
  </p:sldLayoutIdLst>
  <p:transition>
    <p:fade/>
  </p:transition>
  <p:hf sldNum="0" hdr="0" ftr="0" dt="0"/>
  <p:txStyles>
    <p:titleStyle>
      <a:lvl1pPr algn="l" rtl="0" eaLnBrk="1" fontAlgn="base" hangingPunct="1">
        <a:lnSpc>
          <a:spcPct val="85000"/>
        </a:lnSpc>
        <a:spcBef>
          <a:spcPct val="0"/>
        </a:spcBef>
        <a:spcAft>
          <a:spcPct val="0"/>
        </a:spcAft>
        <a:defRPr sz="3400" b="0">
          <a:solidFill>
            <a:schemeClr val="tx1"/>
          </a:solidFill>
          <a:latin typeface="Arial" panose="020B0604020202020204" pitchFamily="34" charset="0"/>
          <a:ea typeface="+mj-ea"/>
          <a:cs typeface="Arial" panose="020B0604020202020204" pitchFamily="34" charset="0"/>
        </a:defRPr>
      </a:lvl1pPr>
      <a:lvl2pPr algn="l" rtl="1" eaLnBrk="1" fontAlgn="base" hangingPunct="1">
        <a:lnSpc>
          <a:spcPct val="85000"/>
        </a:lnSpc>
        <a:spcBef>
          <a:spcPct val="0"/>
        </a:spcBef>
        <a:spcAft>
          <a:spcPct val="0"/>
        </a:spcAft>
        <a:defRPr sz="3700" b="1">
          <a:solidFill>
            <a:srgbClr val="4E4E4E"/>
          </a:solidFill>
          <a:latin typeface="Helvetica" pitchFamily="34" charset="0"/>
        </a:defRPr>
      </a:lvl2pPr>
      <a:lvl3pPr algn="l" rtl="1" eaLnBrk="1" fontAlgn="base" hangingPunct="1">
        <a:lnSpc>
          <a:spcPct val="85000"/>
        </a:lnSpc>
        <a:spcBef>
          <a:spcPct val="0"/>
        </a:spcBef>
        <a:spcAft>
          <a:spcPct val="0"/>
        </a:spcAft>
        <a:defRPr sz="3700" b="1">
          <a:solidFill>
            <a:srgbClr val="4E4E4E"/>
          </a:solidFill>
          <a:latin typeface="Helvetica" pitchFamily="34" charset="0"/>
        </a:defRPr>
      </a:lvl3pPr>
      <a:lvl4pPr algn="l" rtl="1" eaLnBrk="1" fontAlgn="base" hangingPunct="1">
        <a:lnSpc>
          <a:spcPct val="85000"/>
        </a:lnSpc>
        <a:spcBef>
          <a:spcPct val="0"/>
        </a:spcBef>
        <a:spcAft>
          <a:spcPct val="0"/>
        </a:spcAft>
        <a:defRPr sz="3700" b="1">
          <a:solidFill>
            <a:srgbClr val="4E4E4E"/>
          </a:solidFill>
          <a:latin typeface="Helvetica" pitchFamily="34" charset="0"/>
        </a:defRPr>
      </a:lvl4pPr>
      <a:lvl5pPr algn="l" rtl="1" eaLnBrk="1" fontAlgn="base" hangingPunct="1">
        <a:lnSpc>
          <a:spcPct val="85000"/>
        </a:lnSpc>
        <a:spcBef>
          <a:spcPct val="0"/>
        </a:spcBef>
        <a:spcAft>
          <a:spcPct val="0"/>
        </a:spcAft>
        <a:defRPr sz="3700" b="1">
          <a:solidFill>
            <a:srgbClr val="4E4E4E"/>
          </a:solidFill>
          <a:latin typeface="Helvetica" pitchFamily="34" charset="0"/>
        </a:defRPr>
      </a:lvl5pPr>
      <a:lvl6pPr marL="609493" algn="l" rtl="1"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1"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1"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1" eaLnBrk="1" fontAlgn="base" hangingPunct="1">
        <a:lnSpc>
          <a:spcPct val="85000"/>
        </a:lnSpc>
        <a:spcBef>
          <a:spcPct val="0"/>
        </a:spcBef>
        <a:spcAft>
          <a:spcPct val="0"/>
        </a:spcAft>
        <a:defRPr sz="3700" b="1">
          <a:solidFill>
            <a:srgbClr val="4E4E4E"/>
          </a:solidFill>
          <a:latin typeface="Helvetica" pitchFamily="34" charset="0"/>
        </a:defRPr>
      </a:lvl9pPr>
    </p:titleStyle>
    <p:body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r" rtl="1"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r" rtl="1"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r" rtl="1" eaLnBrk="1" fontAlgn="base" hangingPunct="1">
        <a:spcBef>
          <a:spcPct val="20000"/>
        </a:spcBef>
        <a:spcAft>
          <a:spcPct val="0"/>
        </a:spcAft>
        <a:buClr>
          <a:schemeClr val="accent2"/>
        </a:buClr>
        <a:buChar char="»"/>
        <a:defRPr sz="2100">
          <a:solidFill>
            <a:schemeClr val="tx1"/>
          </a:solidFill>
          <a:latin typeface="+mn-lt"/>
        </a:defRPr>
      </a:lvl6pPr>
      <a:lvl7pPr marL="3961707" indent="-304747" algn="r" rtl="1" eaLnBrk="1" fontAlgn="base" hangingPunct="1">
        <a:spcBef>
          <a:spcPct val="20000"/>
        </a:spcBef>
        <a:spcAft>
          <a:spcPct val="0"/>
        </a:spcAft>
        <a:buClr>
          <a:schemeClr val="accent2"/>
        </a:buClr>
        <a:buChar char="»"/>
        <a:defRPr sz="2100">
          <a:solidFill>
            <a:schemeClr val="tx1"/>
          </a:solidFill>
          <a:latin typeface="+mn-lt"/>
        </a:defRPr>
      </a:lvl7pPr>
      <a:lvl8pPr marL="4571200" indent="-304747" algn="r" rtl="1" eaLnBrk="1" fontAlgn="base" hangingPunct="1">
        <a:spcBef>
          <a:spcPct val="20000"/>
        </a:spcBef>
        <a:spcAft>
          <a:spcPct val="0"/>
        </a:spcAft>
        <a:buClr>
          <a:schemeClr val="accent2"/>
        </a:buClr>
        <a:buChar char="»"/>
        <a:defRPr sz="2100">
          <a:solidFill>
            <a:schemeClr val="tx1"/>
          </a:solidFill>
          <a:latin typeface="+mn-lt"/>
        </a:defRPr>
      </a:lvl8pPr>
      <a:lvl9pPr marL="5180693" indent="-304747" algn="r" rtl="1" eaLnBrk="1" fontAlgn="base" hangingPunct="1">
        <a:spcBef>
          <a:spcPct val="20000"/>
        </a:spcBef>
        <a:spcAft>
          <a:spcPct val="0"/>
        </a:spcAft>
        <a:buClr>
          <a:schemeClr val="accent2"/>
        </a:buClr>
        <a:buChar char="»"/>
        <a:defRPr sz="2100">
          <a:solidFill>
            <a:schemeClr val="tx1"/>
          </a:solidFill>
          <a:latin typeface="+mn-lt"/>
        </a:defRPr>
      </a:lvl9pPr>
    </p:bodyStyle>
    <p:otherStyle>
      <a:defPPr>
        <a:defRPr lang="en-US"/>
      </a:defPPr>
      <a:lvl1pPr marL="0" algn="r" defTabSz="1218987" rtl="1" eaLnBrk="1" latinLnBrk="0" hangingPunct="1">
        <a:defRPr sz="2400" kern="1200">
          <a:solidFill>
            <a:schemeClr val="tx1"/>
          </a:solidFill>
          <a:latin typeface="+mn-lt"/>
          <a:ea typeface="+mn-ea"/>
          <a:cs typeface="+mn-cs"/>
        </a:defRPr>
      </a:lvl1pPr>
      <a:lvl2pPr marL="609493" algn="r" defTabSz="1218987" rtl="1" eaLnBrk="1" latinLnBrk="0" hangingPunct="1">
        <a:defRPr sz="2400" kern="1200">
          <a:solidFill>
            <a:schemeClr val="tx1"/>
          </a:solidFill>
          <a:latin typeface="+mn-lt"/>
          <a:ea typeface="+mn-ea"/>
          <a:cs typeface="+mn-cs"/>
        </a:defRPr>
      </a:lvl2pPr>
      <a:lvl3pPr marL="1218987" algn="r" defTabSz="1218987" rtl="1" eaLnBrk="1" latinLnBrk="0" hangingPunct="1">
        <a:defRPr sz="2400" kern="1200">
          <a:solidFill>
            <a:schemeClr val="tx1"/>
          </a:solidFill>
          <a:latin typeface="+mn-lt"/>
          <a:ea typeface="+mn-ea"/>
          <a:cs typeface="+mn-cs"/>
        </a:defRPr>
      </a:lvl3pPr>
      <a:lvl4pPr marL="1828480" algn="r" defTabSz="1218987" rtl="1" eaLnBrk="1" latinLnBrk="0" hangingPunct="1">
        <a:defRPr sz="2400" kern="1200">
          <a:solidFill>
            <a:schemeClr val="tx1"/>
          </a:solidFill>
          <a:latin typeface="+mn-lt"/>
          <a:ea typeface="+mn-ea"/>
          <a:cs typeface="+mn-cs"/>
        </a:defRPr>
      </a:lvl4pPr>
      <a:lvl5pPr marL="2437973" algn="r" defTabSz="1218987" rtl="1" eaLnBrk="1" latinLnBrk="0" hangingPunct="1">
        <a:defRPr sz="2400" kern="1200">
          <a:solidFill>
            <a:schemeClr val="tx1"/>
          </a:solidFill>
          <a:latin typeface="+mn-lt"/>
          <a:ea typeface="+mn-ea"/>
          <a:cs typeface="+mn-cs"/>
        </a:defRPr>
      </a:lvl5pPr>
      <a:lvl6pPr marL="3047467" algn="r" defTabSz="1218987" rtl="1" eaLnBrk="1" latinLnBrk="0" hangingPunct="1">
        <a:defRPr sz="2400" kern="1200">
          <a:solidFill>
            <a:schemeClr val="tx1"/>
          </a:solidFill>
          <a:latin typeface="+mn-lt"/>
          <a:ea typeface="+mn-ea"/>
          <a:cs typeface="+mn-cs"/>
        </a:defRPr>
      </a:lvl6pPr>
      <a:lvl7pPr marL="3656960" algn="r" defTabSz="1218987" rtl="1" eaLnBrk="1" latinLnBrk="0" hangingPunct="1">
        <a:defRPr sz="2400" kern="1200">
          <a:solidFill>
            <a:schemeClr val="tx1"/>
          </a:solidFill>
          <a:latin typeface="+mn-lt"/>
          <a:ea typeface="+mn-ea"/>
          <a:cs typeface="+mn-cs"/>
        </a:defRPr>
      </a:lvl7pPr>
      <a:lvl8pPr marL="4266453" algn="r" defTabSz="1218987" rtl="1" eaLnBrk="1" latinLnBrk="0" hangingPunct="1">
        <a:defRPr sz="2400" kern="1200">
          <a:solidFill>
            <a:schemeClr val="tx1"/>
          </a:solidFill>
          <a:latin typeface="+mn-lt"/>
          <a:ea typeface="+mn-ea"/>
          <a:cs typeface="+mn-cs"/>
        </a:defRPr>
      </a:lvl8pPr>
      <a:lvl9pPr marL="4875947" algn="r" defTabSz="1218987" rtl="1"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6" pos="359">
          <p15:clr>
            <a:srgbClr val="F26B43"/>
          </p15:clr>
        </p15:guide>
        <p15:guide id="7" pos="7319">
          <p15:clr>
            <a:srgbClr val="F26B43"/>
          </p15:clr>
        </p15:guide>
        <p15:guide id="8" orient="horz" pos="410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1.svg"/><Relationship Id="rId2" Type="http://schemas.openxmlformats.org/officeDocument/2006/relationships/image" Target="../media/image60.png"/><Relationship Id="rId1" Type="http://schemas.openxmlformats.org/officeDocument/2006/relationships/slideLayout" Target="../slideLayouts/slideLayout3.xml"/><Relationship Id="rId6" Type="http://schemas.openxmlformats.org/officeDocument/2006/relationships/image" Target="../media/image64.svg"/><Relationship Id="rId5" Type="http://schemas.openxmlformats.org/officeDocument/2006/relationships/image" Target="../media/image63.png"/><Relationship Id="rId4" Type="http://schemas.openxmlformats.org/officeDocument/2006/relationships/image" Target="../media/image62.jpeg"/></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68.png"/></Relationships>
</file>

<file path=ppt/slides/_rels/slide1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71.png"/></Relationships>
</file>

<file path=ppt/slides/_rels/slide1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9.jpeg"/><Relationship Id="rId4" Type="http://schemas.openxmlformats.org/officeDocument/2006/relationships/image" Target="../media/image14.svg"/></Relationships>
</file>

<file path=ppt/slides/_rels/slide2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77.svg"/><Relationship Id="rId5" Type="http://schemas.openxmlformats.org/officeDocument/2006/relationships/image" Target="../media/image76.png"/><Relationship Id="rId4" Type="http://schemas.openxmlformats.org/officeDocument/2006/relationships/image" Target="../media/image75.svg"/></Relationships>
</file>

<file path=ppt/slides/_rels/slide2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image" Target="../media/image84.jpeg"/><Relationship Id="rId3" Type="http://schemas.openxmlformats.org/officeDocument/2006/relationships/image" Target="../media/image79.png"/><Relationship Id="rId7" Type="http://schemas.openxmlformats.org/officeDocument/2006/relationships/image" Target="../media/image83.jpeg"/><Relationship Id="rId2" Type="http://schemas.openxmlformats.org/officeDocument/2006/relationships/notesSlide" Target="../notesSlides/notesSlide16.xml"/><Relationship Id="rId1" Type="http://schemas.openxmlformats.org/officeDocument/2006/relationships/slideLayout" Target="../slideLayouts/slideLayout25.xml"/><Relationship Id="rId6" Type="http://schemas.openxmlformats.org/officeDocument/2006/relationships/image" Target="../media/image82.png"/><Relationship Id="rId11" Type="http://schemas.openxmlformats.org/officeDocument/2006/relationships/image" Target="../media/image87.png"/><Relationship Id="rId5" Type="http://schemas.openxmlformats.org/officeDocument/2006/relationships/image" Target="../media/image81.png"/><Relationship Id="rId10" Type="http://schemas.openxmlformats.org/officeDocument/2006/relationships/image" Target="../media/image86.png"/><Relationship Id="rId4" Type="http://schemas.openxmlformats.org/officeDocument/2006/relationships/image" Target="../media/image80.jpeg"/><Relationship Id="rId9" Type="http://schemas.openxmlformats.org/officeDocument/2006/relationships/image" Target="../media/image85.png"/></Relationships>
</file>

<file path=ppt/slides/_rels/slide27.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91.svg"/><Relationship Id="rId5" Type="http://schemas.openxmlformats.org/officeDocument/2006/relationships/image" Target="../media/image90.png"/><Relationship Id="rId4" Type="http://schemas.openxmlformats.org/officeDocument/2006/relationships/image" Target="../media/image89.png"/></Relationships>
</file>

<file path=ppt/slides/_rels/slide28.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notesSlide" Target="../notesSlides/notesSlide18.xml"/><Relationship Id="rId1" Type="http://schemas.openxmlformats.org/officeDocument/2006/relationships/slideLayout" Target="../slideLayouts/slideLayout25.xml"/><Relationship Id="rId6" Type="http://schemas.openxmlformats.org/officeDocument/2006/relationships/image" Target="../media/image97.png"/><Relationship Id="rId11" Type="http://schemas.openxmlformats.org/officeDocument/2006/relationships/image" Target="../media/image102.png"/><Relationship Id="rId5" Type="http://schemas.openxmlformats.org/officeDocument/2006/relationships/image" Target="../media/image96.png"/><Relationship Id="rId10" Type="http://schemas.openxmlformats.org/officeDocument/2006/relationships/image" Target="../media/image101.png"/><Relationship Id="rId4" Type="http://schemas.openxmlformats.org/officeDocument/2006/relationships/image" Target="../media/image95.png"/><Relationship Id="rId9" Type="http://schemas.openxmlformats.org/officeDocument/2006/relationships/image" Target="../media/image100.jpeg"/></Relationships>
</file>

<file path=ppt/slides/_rels/slide29.xml.rels><?xml version="1.0" encoding="UTF-8" standalone="yes"?>
<Relationships xmlns="http://schemas.openxmlformats.org/package/2006/relationships"><Relationship Id="rId8" Type="http://schemas.openxmlformats.org/officeDocument/2006/relationships/image" Target="../media/image108.svg"/><Relationship Id="rId3" Type="http://schemas.openxmlformats.org/officeDocument/2006/relationships/image" Target="../media/image103.png"/><Relationship Id="rId7" Type="http://schemas.openxmlformats.org/officeDocument/2006/relationships/image" Target="../media/image107.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106.svg"/><Relationship Id="rId5" Type="http://schemas.openxmlformats.org/officeDocument/2006/relationships/image" Target="../media/image105.png"/><Relationship Id="rId10" Type="http://schemas.openxmlformats.org/officeDocument/2006/relationships/image" Target="../media/image110.png"/><Relationship Id="rId4" Type="http://schemas.openxmlformats.org/officeDocument/2006/relationships/image" Target="../media/image104.svg"/><Relationship Id="rId9" Type="http://schemas.openxmlformats.org/officeDocument/2006/relationships/image" Target="../media/image109.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40.png"/></Relationships>
</file>

<file path=ppt/slides/_rels/slide30.xml.rels><?xml version="1.0" encoding="UTF-8" standalone="yes"?>
<Relationships xmlns="http://schemas.openxmlformats.org/package/2006/relationships"><Relationship Id="rId8" Type="http://schemas.openxmlformats.org/officeDocument/2006/relationships/image" Target="../media/image115.svg"/><Relationship Id="rId3" Type="http://schemas.openxmlformats.org/officeDocument/2006/relationships/image" Target="../media/image13.png"/><Relationship Id="rId7" Type="http://schemas.openxmlformats.org/officeDocument/2006/relationships/image" Target="../media/image114.png"/><Relationship Id="rId12" Type="http://schemas.openxmlformats.org/officeDocument/2006/relationships/image" Target="../media/image22.svg"/><Relationship Id="rId2" Type="http://schemas.openxmlformats.org/officeDocument/2006/relationships/notesSlide" Target="../notesSlides/notesSlide20.xml"/><Relationship Id="rId1" Type="http://schemas.openxmlformats.org/officeDocument/2006/relationships/slideLayout" Target="../slideLayouts/slideLayout27.xml"/><Relationship Id="rId6" Type="http://schemas.openxmlformats.org/officeDocument/2006/relationships/image" Target="../media/image113.svg"/><Relationship Id="rId11" Type="http://schemas.openxmlformats.org/officeDocument/2006/relationships/image" Target="../media/image21.png"/><Relationship Id="rId5" Type="http://schemas.openxmlformats.org/officeDocument/2006/relationships/image" Target="../media/image112.png"/><Relationship Id="rId10" Type="http://schemas.openxmlformats.org/officeDocument/2006/relationships/image" Target="../media/image116.svg"/><Relationship Id="rId4" Type="http://schemas.openxmlformats.org/officeDocument/2006/relationships/image" Target="../media/image111.svg"/><Relationship Id="rId9" Type="http://schemas.openxmlformats.org/officeDocument/2006/relationships/image" Target="../media/image19.png"/></Relationships>
</file>

<file path=ppt/slides/_rels/slide4.xml.rels><?xml version="1.0" encoding="UTF-8" standalone="yes"?>
<Relationships xmlns="http://schemas.openxmlformats.org/package/2006/relationships"><Relationship Id="rId8" Type="http://schemas.openxmlformats.org/officeDocument/2006/relationships/image" Target="../media/image46.sv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48.svg"/></Relationships>
</file>

<file path=ppt/slides/_rels/slide8.xml.rels><?xml version="1.0" encoding="UTF-8" standalone="yes"?>
<Relationships xmlns="http://schemas.openxmlformats.org/package/2006/relationships"><Relationship Id="rId8" Type="http://schemas.openxmlformats.org/officeDocument/2006/relationships/image" Target="../media/image54.sv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52.svg"/><Relationship Id="rId5" Type="http://schemas.openxmlformats.org/officeDocument/2006/relationships/image" Target="../media/image51.png"/><Relationship Id="rId10" Type="http://schemas.openxmlformats.org/officeDocument/2006/relationships/image" Target="../media/image48.svg"/><Relationship Id="rId4" Type="http://schemas.openxmlformats.org/officeDocument/2006/relationships/image" Target="../media/image50.svg"/><Relationship Id="rId9" Type="http://schemas.openxmlformats.org/officeDocument/2006/relationships/image" Target="../media/image47.png"/></Relationships>
</file>

<file path=ppt/slides/_rels/slide9.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6.svg"/><Relationship Id="rId7" Type="http://schemas.openxmlformats.org/officeDocument/2006/relationships/image" Target="../media/image58.png"/><Relationship Id="rId2" Type="http://schemas.openxmlformats.org/officeDocument/2006/relationships/image" Target="../media/image55.pn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9.sv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hidden="1">
            <a:extLst>
              <a:ext uri="{FF2B5EF4-FFF2-40B4-BE49-F238E27FC236}">
                <a16:creationId xmlns:a16="http://schemas.microsoft.com/office/drawing/2014/main" id="{F7293132-4D38-4F45-B3FA-2F0E5D4E7B10}"/>
              </a:ext>
            </a:extLst>
          </p:cNvPr>
          <p:cNvSpPr>
            <a:spLocks noGrp="1"/>
          </p:cNvSpPr>
          <p:nvPr>
            <p:ph type="dt" sz="half" idx="10"/>
          </p:nvPr>
        </p:nvSpPr>
        <p:spPr/>
        <p:txBody>
          <a:bodyPr/>
          <a:lstStyle/>
          <a:p>
            <a:endParaRPr lang="x-none"/>
          </a:p>
        </p:txBody>
      </p:sp>
      <p:sp>
        <p:nvSpPr>
          <p:cNvPr id="2" name="Footer Placeholder 1" hidden="1">
            <a:extLst>
              <a:ext uri="{FF2B5EF4-FFF2-40B4-BE49-F238E27FC236}">
                <a16:creationId xmlns:a16="http://schemas.microsoft.com/office/drawing/2014/main" id="{174435F4-3EF1-4E69-90D1-B1F4D5971C71}"/>
              </a:ext>
            </a:extLst>
          </p:cNvPr>
          <p:cNvSpPr>
            <a:spLocks noGrp="1"/>
          </p:cNvSpPr>
          <p:nvPr>
            <p:ph type="ftr" sz="quarter" idx="11"/>
          </p:nvPr>
        </p:nvSpPr>
        <p:spPr/>
        <p:txBody>
          <a:bodyPr/>
          <a:lstStyle/>
          <a:p>
            <a:endParaRPr lang="en-US"/>
          </a:p>
        </p:txBody>
      </p:sp>
      <p:sp>
        <p:nvSpPr>
          <p:cNvPr id="6" name="Text Placeholder 5">
            <a:extLst>
              <a:ext uri="{FF2B5EF4-FFF2-40B4-BE49-F238E27FC236}">
                <a16:creationId xmlns:a16="http://schemas.microsoft.com/office/drawing/2014/main" id="{572AA7B1-F916-863C-3FFF-D6E5D6AE505A}"/>
              </a:ext>
            </a:extLst>
          </p:cNvPr>
          <p:cNvSpPr>
            <a:spLocks noGrp="1"/>
          </p:cNvSpPr>
          <p:nvPr>
            <p:ph type="body" sz="quarter" idx="14"/>
          </p:nvPr>
        </p:nvSpPr>
        <p:spPr>
          <a:xfrm>
            <a:off x="0" y="1748813"/>
            <a:ext cx="6668432" cy="1581972"/>
          </a:xfrm>
        </p:spPr>
        <p:txBody>
          <a:bodyPr/>
          <a:lstStyle/>
          <a:p>
            <a:pPr algn="ctr"/>
            <a:r>
              <a:rPr lang="en-US" sz="4000" b="0" dirty="0">
                <a:solidFill>
                  <a:srgbClr val="41273C"/>
                </a:solidFill>
                <a:latin typeface="Calibri" panose="020F0502020204030204" pitchFamily="34" charset="0"/>
                <a:cs typeface="Calibri" panose="020F0502020204030204" pitchFamily="34" charset="0"/>
              </a:rPr>
              <a:t>Browser-Based DLP</a:t>
            </a:r>
          </a:p>
          <a:p>
            <a:pPr algn="ctr"/>
            <a:r>
              <a:rPr lang="en-US" sz="4000" b="0" dirty="0">
                <a:solidFill>
                  <a:srgbClr val="41273C"/>
                </a:solidFill>
                <a:latin typeface="Calibri" panose="020F0502020204030204" pitchFamily="34" charset="0"/>
                <a:cs typeface="Calibri" panose="020F0502020204030204" pitchFamily="34" charset="0"/>
              </a:rPr>
              <a:t>&amp;</a:t>
            </a:r>
          </a:p>
          <a:p>
            <a:pPr algn="ctr"/>
            <a:r>
              <a:rPr lang="en-US" sz="4000" b="0" dirty="0" err="1">
                <a:solidFill>
                  <a:srgbClr val="41273C"/>
                </a:solidFill>
                <a:latin typeface="Calibri" panose="020F0502020204030204" pitchFamily="34" charset="0"/>
                <a:cs typeface="Calibri" panose="020F0502020204030204" pitchFamily="34" charset="0"/>
              </a:rPr>
              <a:t>GenAI</a:t>
            </a:r>
            <a:r>
              <a:rPr lang="en-US" sz="4000" b="0" dirty="0">
                <a:solidFill>
                  <a:srgbClr val="41273C"/>
                </a:solidFill>
                <a:latin typeface="Calibri" panose="020F0502020204030204" pitchFamily="34" charset="0"/>
                <a:cs typeface="Calibri" panose="020F0502020204030204" pitchFamily="34" charset="0"/>
              </a:rPr>
              <a:t> security</a:t>
            </a:r>
          </a:p>
        </p:txBody>
      </p:sp>
      <p:pic>
        <p:nvPicPr>
          <p:cNvPr id="5" name="Picture 4" descr="A black and purple text&#10;&#10;Description automatically generated">
            <a:extLst>
              <a:ext uri="{FF2B5EF4-FFF2-40B4-BE49-F238E27FC236}">
                <a16:creationId xmlns:a16="http://schemas.microsoft.com/office/drawing/2014/main" id="{1FDE1262-DDE9-6F0C-D749-B0552FA413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58702" y="419100"/>
            <a:ext cx="1865320" cy="475847"/>
          </a:xfrm>
          <a:prstGeom prst="rect">
            <a:avLst/>
          </a:prstGeom>
        </p:spPr>
      </p:pic>
    </p:spTree>
    <p:extLst>
      <p:ext uri="{BB962C8B-B14F-4D97-AF65-F5344CB8AC3E}">
        <p14:creationId xmlns:p14="http://schemas.microsoft.com/office/powerpoint/2010/main" val="230594088"/>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89C4E204-092A-50AF-1F75-6557AD3AD01D}"/>
              </a:ext>
            </a:extLst>
          </p:cNvPr>
          <p:cNvSpPr txBox="1"/>
          <p:nvPr/>
        </p:nvSpPr>
        <p:spPr bwMode="auto">
          <a:xfrm>
            <a:off x="5797797" y="3040251"/>
            <a:ext cx="5944259" cy="1631216"/>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pPr>
            <a:r>
              <a:rPr lang="en-US" sz="2000">
                <a:solidFill>
                  <a:srgbClr val="41273C"/>
                </a:solidFill>
                <a:latin typeface="Calibri" panose="020F0502020204030204" pitchFamily="34" charset="0"/>
                <a:cs typeface="Calibri" panose="020F0502020204030204" pitchFamily="34" charset="0"/>
              </a:rPr>
              <a:t>Safeguarding your valuable information with ease through our browser-based DLP &amp; </a:t>
            </a:r>
            <a:r>
              <a:rPr lang="en-US" sz="2000" err="1">
                <a:solidFill>
                  <a:srgbClr val="41273C"/>
                </a:solidFill>
                <a:latin typeface="Calibri" panose="020F0502020204030204" pitchFamily="34" charset="0"/>
                <a:cs typeface="Calibri" panose="020F0502020204030204" pitchFamily="34" charset="0"/>
              </a:rPr>
              <a:t>GenAI</a:t>
            </a:r>
            <a:r>
              <a:rPr lang="en-US" sz="2000">
                <a:solidFill>
                  <a:srgbClr val="41273C"/>
                </a:solidFill>
                <a:latin typeface="Calibri" panose="020F0502020204030204" pitchFamily="34" charset="0"/>
                <a:cs typeface="Calibri" panose="020F0502020204030204" pitchFamily="34" charset="0"/>
              </a:rPr>
              <a:t> security: </a:t>
            </a:r>
          </a:p>
          <a:p>
            <a:pPr marL="285750" indent="-285750">
              <a:spcBef>
                <a:spcPts val="0"/>
              </a:spcBef>
              <a:buFont typeface="Arial" panose="020B0604020202020204" pitchFamily="34" charset="0"/>
              <a:buChar char="•"/>
            </a:pPr>
            <a:r>
              <a:rPr lang="en-US" sz="2000">
                <a:solidFill>
                  <a:srgbClr val="41273C"/>
                </a:solidFill>
                <a:latin typeface="Calibri" panose="020F0502020204030204" pitchFamily="34" charset="0"/>
                <a:cs typeface="Calibri" panose="020F0502020204030204" pitchFamily="34" charset="0"/>
              </a:rPr>
              <a:t>Simple</a:t>
            </a:r>
          </a:p>
          <a:p>
            <a:pPr marL="285750" indent="-285750">
              <a:spcBef>
                <a:spcPts val="0"/>
              </a:spcBef>
              <a:buFont typeface="Arial" panose="020B0604020202020204" pitchFamily="34" charset="0"/>
              <a:buChar char="•"/>
            </a:pPr>
            <a:r>
              <a:rPr lang="en-US" sz="2000">
                <a:solidFill>
                  <a:srgbClr val="41273C"/>
                </a:solidFill>
                <a:latin typeface="Calibri" panose="020F0502020204030204" pitchFamily="34" charset="0"/>
                <a:cs typeface="Calibri" panose="020F0502020204030204" pitchFamily="34" charset="0"/>
              </a:rPr>
              <a:t>Powerful</a:t>
            </a:r>
          </a:p>
          <a:p>
            <a:pPr marL="285750" indent="-285750">
              <a:spcBef>
                <a:spcPts val="0"/>
              </a:spcBef>
              <a:buFont typeface="Arial" panose="020B0604020202020204" pitchFamily="34" charset="0"/>
              <a:buChar char="•"/>
            </a:pPr>
            <a:r>
              <a:rPr lang="en-US" sz="2000">
                <a:solidFill>
                  <a:srgbClr val="41273C"/>
                </a:solidFill>
                <a:latin typeface="Calibri" panose="020F0502020204030204" pitchFamily="34" charset="0"/>
                <a:cs typeface="Calibri" panose="020F0502020204030204" pitchFamily="34" charset="0"/>
              </a:rPr>
              <a:t>Tailored for modern needs </a:t>
            </a:r>
          </a:p>
        </p:txBody>
      </p:sp>
      <p:sp>
        <p:nvSpPr>
          <p:cNvPr id="19" name="TextBox 18">
            <a:extLst>
              <a:ext uri="{FF2B5EF4-FFF2-40B4-BE49-F238E27FC236}">
                <a16:creationId xmlns:a16="http://schemas.microsoft.com/office/drawing/2014/main" id="{D7805DFA-1DE7-2A22-E256-D6122664BF15}"/>
              </a:ext>
            </a:extLst>
          </p:cNvPr>
          <p:cNvSpPr txBox="1"/>
          <p:nvPr/>
        </p:nvSpPr>
        <p:spPr bwMode="auto">
          <a:xfrm>
            <a:off x="5692391" y="1761068"/>
            <a:ext cx="6049665" cy="707886"/>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a:spcBef>
                <a:spcPts val="0"/>
              </a:spcBef>
            </a:pPr>
            <a:r>
              <a:rPr lang="en-US" b="1">
                <a:solidFill>
                  <a:srgbClr val="41273C"/>
                </a:solidFill>
                <a:latin typeface="Calibri" panose="020F0502020204030204" pitchFamily="34" charset="0"/>
                <a:cs typeface="Calibri" panose="020F0502020204030204" pitchFamily="34" charset="0"/>
              </a:rPr>
              <a:t>How can we</a:t>
            </a:r>
            <a:r>
              <a:rPr lang="x-none" b="1">
                <a:solidFill>
                  <a:srgbClr val="41273C"/>
                </a:solidFill>
                <a:latin typeface="Calibri" panose="020F0502020204030204" pitchFamily="34" charset="0"/>
                <a:cs typeface="Calibri" panose="020F0502020204030204" pitchFamily="34" charset="0"/>
              </a:rPr>
              <a:t> </a:t>
            </a:r>
            <a:r>
              <a:rPr lang="en-US" b="1">
                <a:solidFill>
                  <a:srgbClr val="9F03AD"/>
                </a:solidFill>
                <a:latin typeface="Calibri" panose="020F0502020204030204" pitchFamily="34" charset="0"/>
                <a:cs typeface="Calibri" panose="020F0502020204030204" pitchFamily="34" charset="0"/>
              </a:rPr>
              <a:t>Improve it?</a:t>
            </a:r>
            <a:endParaRPr lang="x-none" b="1">
              <a:solidFill>
                <a:srgbClr val="9F03AD"/>
              </a:solidFill>
              <a:latin typeface="Calibri" panose="020F0502020204030204" pitchFamily="34" charset="0"/>
              <a:cs typeface="Calibri" panose="020F0502020204030204" pitchFamily="34" charset="0"/>
            </a:endParaRPr>
          </a:p>
        </p:txBody>
      </p:sp>
      <p:pic>
        <p:nvPicPr>
          <p:cNvPr id="3" name="Graphic 2">
            <a:extLst>
              <a:ext uri="{FF2B5EF4-FFF2-40B4-BE49-F238E27FC236}">
                <a16:creationId xmlns:a16="http://schemas.microsoft.com/office/drawing/2014/main" id="{E61726AB-BC22-723D-93DF-12A8E074FC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20440" y="1082645"/>
            <a:ext cx="1957606" cy="1957606"/>
          </a:xfrm>
          <a:prstGeom prst="rect">
            <a:avLst/>
          </a:prstGeom>
        </p:spPr>
      </p:pic>
      <p:sp>
        <p:nvSpPr>
          <p:cNvPr id="2" name="Oval 1">
            <a:extLst>
              <a:ext uri="{FF2B5EF4-FFF2-40B4-BE49-F238E27FC236}">
                <a16:creationId xmlns:a16="http://schemas.microsoft.com/office/drawing/2014/main" id="{573125A7-2344-C99B-57D3-963E0EDD7A00}"/>
              </a:ext>
            </a:extLst>
          </p:cNvPr>
          <p:cNvSpPr/>
          <p:nvPr/>
        </p:nvSpPr>
        <p:spPr bwMode="auto">
          <a:xfrm>
            <a:off x="1635261" y="1106813"/>
            <a:ext cx="362624" cy="362624"/>
          </a:xfrm>
          <a:prstGeom prst="ellipse">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x-none" sz="2400" err="1">
              <a:latin typeface="Calibri" panose="020F0502020204030204" pitchFamily="34" charset="0"/>
              <a:cs typeface="Calibri" panose="020F0502020204030204" pitchFamily="34" charset="0"/>
            </a:endParaRPr>
          </a:p>
        </p:txBody>
      </p:sp>
      <p:pic>
        <p:nvPicPr>
          <p:cNvPr id="35" name="Picture 34" descr="A person sitting at a desk using a computer&#10;&#10;Description automatically generated">
            <a:extLst>
              <a:ext uri="{FF2B5EF4-FFF2-40B4-BE49-F238E27FC236}">
                <a16:creationId xmlns:a16="http://schemas.microsoft.com/office/drawing/2014/main" id="{7FFD4A9C-8922-FC8B-9DE0-23ADE1CD976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446" r="19888"/>
          <a:stretch/>
        </p:blipFill>
        <p:spPr>
          <a:xfrm flipH="1">
            <a:off x="795613" y="1230932"/>
            <a:ext cx="4544423" cy="4544423"/>
          </a:xfrm>
          <a:prstGeom prst="ellipse">
            <a:avLst/>
          </a:prstGeom>
        </p:spPr>
      </p:pic>
      <p:pic>
        <p:nvPicPr>
          <p:cNvPr id="4" name="Graphic 3">
            <a:extLst>
              <a:ext uri="{FF2B5EF4-FFF2-40B4-BE49-F238E27FC236}">
                <a16:creationId xmlns:a16="http://schemas.microsoft.com/office/drawing/2014/main" id="{66394869-080C-F3A8-6D9E-6B0F59FE3D9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59963" y="815183"/>
            <a:ext cx="1275845" cy="945885"/>
          </a:xfrm>
          <a:prstGeom prst="rect">
            <a:avLst/>
          </a:prstGeom>
        </p:spPr>
      </p:pic>
      <p:sp>
        <p:nvSpPr>
          <p:cNvPr id="5" name="Footer Placeholder 4" hidden="1">
            <a:extLst>
              <a:ext uri="{FF2B5EF4-FFF2-40B4-BE49-F238E27FC236}">
                <a16:creationId xmlns:a16="http://schemas.microsoft.com/office/drawing/2014/main" id="{50203497-EAD3-4363-9E25-2F10F57F39F8}"/>
              </a:ext>
            </a:extLst>
          </p:cNvPr>
          <p:cNvSpPr>
            <a:spLocks noGrp="1"/>
          </p:cNvSpPr>
          <p:nvPr>
            <p:ph type="ftr" sz="quarter" idx="11"/>
          </p:nvPr>
        </p:nvSpPr>
        <p:spPr/>
        <p:txBody>
          <a:bodyPr/>
          <a:lstStyle/>
          <a:p>
            <a:endParaRPr lang="en-IL"/>
          </a:p>
        </p:txBody>
      </p:sp>
      <p:sp>
        <p:nvSpPr>
          <p:cNvPr id="6" name="Date Placeholder 5" hidden="1">
            <a:extLst>
              <a:ext uri="{FF2B5EF4-FFF2-40B4-BE49-F238E27FC236}">
                <a16:creationId xmlns:a16="http://schemas.microsoft.com/office/drawing/2014/main" id="{0ECB7D1B-C9DC-411A-BC17-B7E6A069197C}"/>
              </a:ext>
            </a:extLst>
          </p:cNvPr>
          <p:cNvSpPr>
            <a:spLocks noGrp="1"/>
          </p:cNvSpPr>
          <p:nvPr>
            <p:ph type="dt" sz="half" idx="12"/>
          </p:nvPr>
        </p:nvSpPr>
        <p:spPr/>
        <p:txBody>
          <a:bodyPr/>
          <a:lstStyle/>
          <a:p>
            <a:endParaRPr lang="en-IL"/>
          </a:p>
        </p:txBody>
      </p:sp>
    </p:spTree>
    <p:extLst>
      <p:ext uri="{BB962C8B-B14F-4D97-AF65-F5344CB8AC3E}">
        <p14:creationId xmlns:p14="http://schemas.microsoft.com/office/powerpoint/2010/main" val="351524391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7F90552A-64A3-5047-7ED5-9630530C7DA8}"/>
              </a:ext>
            </a:extLst>
          </p:cNvPr>
          <p:cNvSpPr txBox="1">
            <a:spLocks/>
          </p:cNvSpPr>
          <p:nvPr/>
        </p:nvSpPr>
        <p:spPr bwMode="auto">
          <a:xfrm>
            <a:off x="0" y="144463"/>
            <a:ext cx="12188825" cy="550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lnSpc>
                <a:spcPct val="85000"/>
              </a:lnSpc>
              <a:spcBef>
                <a:spcPct val="0"/>
              </a:spcBef>
              <a:spcAft>
                <a:spcPct val="0"/>
              </a:spcAft>
              <a:defRPr sz="3400" b="0">
                <a:solidFill>
                  <a:schemeClr val="tx1"/>
                </a:solidFill>
                <a:latin typeface="Arial" panose="020B0604020202020204" pitchFamily="34" charset="0"/>
                <a:ea typeface="+mj-ea"/>
                <a:cs typeface="Arial" panose="020B0604020202020204" pitchFamily="34" charset="0"/>
              </a:defRPr>
            </a:lvl1pPr>
            <a:lvl2pPr algn="l" rtl="1" eaLnBrk="1" fontAlgn="base" hangingPunct="1">
              <a:lnSpc>
                <a:spcPct val="85000"/>
              </a:lnSpc>
              <a:spcBef>
                <a:spcPct val="0"/>
              </a:spcBef>
              <a:spcAft>
                <a:spcPct val="0"/>
              </a:spcAft>
              <a:defRPr sz="3700" b="1">
                <a:solidFill>
                  <a:srgbClr val="4E4E4E"/>
                </a:solidFill>
                <a:latin typeface="Helvetica" pitchFamily="34" charset="0"/>
              </a:defRPr>
            </a:lvl2pPr>
            <a:lvl3pPr algn="l" rtl="1" eaLnBrk="1" fontAlgn="base" hangingPunct="1">
              <a:lnSpc>
                <a:spcPct val="85000"/>
              </a:lnSpc>
              <a:spcBef>
                <a:spcPct val="0"/>
              </a:spcBef>
              <a:spcAft>
                <a:spcPct val="0"/>
              </a:spcAft>
              <a:defRPr sz="3700" b="1">
                <a:solidFill>
                  <a:srgbClr val="4E4E4E"/>
                </a:solidFill>
                <a:latin typeface="Helvetica" pitchFamily="34" charset="0"/>
              </a:defRPr>
            </a:lvl3pPr>
            <a:lvl4pPr algn="l" rtl="1" eaLnBrk="1" fontAlgn="base" hangingPunct="1">
              <a:lnSpc>
                <a:spcPct val="85000"/>
              </a:lnSpc>
              <a:spcBef>
                <a:spcPct val="0"/>
              </a:spcBef>
              <a:spcAft>
                <a:spcPct val="0"/>
              </a:spcAft>
              <a:defRPr sz="3700" b="1">
                <a:solidFill>
                  <a:srgbClr val="4E4E4E"/>
                </a:solidFill>
                <a:latin typeface="Helvetica" pitchFamily="34" charset="0"/>
              </a:defRPr>
            </a:lvl4pPr>
            <a:lvl5pPr algn="l" rtl="1" eaLnBrk="1" fontAlgn="base" hangingPunct="1">
              <a:lnSpc>
                <a:spcPct val="85000"/>
              </a:lnSpc>
              <a:spcBef>
                <a:spcPct val="0"/>
              </a:spcBef>
              <a:spcAft>
                <a:spcPct val="0"/>
              </a:spcAft>
              <a:defRPr sz="3700" b="1">
                <a:solidFill>
                  <a:srgbClr val="4E4E4E"/>
                </a:solidFill>
                <a:latin typeface="Helvetica" pitchFamily="34" charset="0"/>
              </a:defRPr>
            </a:lvl5pPr>
            <a:lvl6pPr marL="609493" algn="l" rtl="1"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1"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1"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1" eaLnBrk="1" fontAlgn="base" hangingPunct="1">
              <a:lnSpc>
                <a:spcPct val="85000"/>
              </a:lnSpc>
              <a:spcBef>
                <a:spcPct val="0"/>
              </a:spcBef>
              <a:spcAft>
                <a:spcPct val="0"/>
              </a:spcAft>
              <a:defRPr sz="3700" b="1">
                <a:solidFill>
                  <a:srgbClr val="4E4E4E"/>
                </a:solidFill>
                <a:latin typeface="Helvetica" pitchFamily="34" charset="0"/>
              </a:defRPr>
            </a:lvl9pPr>
          </a:lstStyle>
          <a:p>
            <a:pPr algn="ctr">
              <a:spcBef>
                <a:spcPts val="0"/>
              </a:spcBef>
              <a:buClr>
                <a:schemeClr val="accent2"/>
              </a:buClr>
              <a:buSzPct val="65000"/>
              <a:buFont typeface="Wingdings" pitchFamily="2" charset="2"/>
              <a:buNone/>
            </a:pPr>
            <a:r>
              <a:rPr lang="en-US" sz="3500" b="1" kern="1200">
                <a:solidFill>
                  <a:srgbClr val="41273C"/>
                </a:solidFill>
                <a:latin typeface="Calibri" panose="020F0502020204030204" pitchFamily="34" charset="0"/>
                <a:ea typeface="+mn-ea"/>
                <a:cs typeface="Calibri" panose="020F0502020204030204" pitchFamily="34" charset="0"/>
              </a:rPr>
              <a:t>Browser-Based </a:t>
            </a:r>
            <a:r>
              <a:rPr lang="en-US" sz="3500" b="1" kern="1200">
                <a:solidFill>
                  <a:srgbClr val="9F03AD"/>
                </a:solidFill>
                <a:latin typeface="Calibri" panose="020F0502020204030204" pitchFamily="34" charset="0"/>
                <a:ea typeface="+mn-ea"/>
                <a:cs typeface="Calibri" panose="020F0502020204030204" pitchFamily="34" charset="0"/>
              </a:rPr>
              <a:t>DLP &amp; </a:t>
            </a:r>
            <a:r>
              <a:rPr lang="en-US" sz="3500" b="1" kern="1200" err="1">
                <a:solidFill>
                  <a:srgbClr val="9F03AD"/>
                </a:solidFill>
                <a:latin typeface="Calibri" panose="020F0502020204030204" pitchFamily="34" charset="0"/>
                <a:ea typeface="+mn-ea"/>
                <a:cs typeface="Calibri" panose="020F0502020204030204" pitchFamily="34" charset="0"/>
              </a:rPr>
              <a:t>GenAI</a:t>
            </a:r>
            <a:r>
              <a:rPr lang="en-US" sz="3500" b="1" kern="1200">
                <a:solidFill>
                  <a:srgbClr val="9F03AD"/>
                </a:solidFill>
                <a:latin typeface="Calibri" panose="020F0502020204030204" pitchFamily="34" charset="0"/>
                <a:ea typeface="+mn-ea"/>
                <a:cs typeface="Calibri" panose="020F0502020204030204" pitchFamily="34" charset="0"/>
              </a:rPr>
              <a:t> </a:t>
            </a:r>
            <a:r>
              <a:rPr lang="en-US" sz="3500" b="1" kern="1200">
                <a:solidFill>
                  <a:srgbClr val="41273C"/>
                </a:solidFill>
                <a:latin typeface="Calibri" panose="020F0502020204030204" pitchFamily="34" charset="0"/>
                <a:ea typeface="+mn-ea"/>
                <a:cs typeface="Calibri" panose="020F0502020204030204" pitchFamily="34" charset="0"/>
              </a:rPr>
              <a:t>Main Capabilities</a:t>
            </a:r>
          </a:p>
        </p:txBody>
      </p:sp>
      <p:sp>
        <p:nvSpPr>
          <p:cNvPr id="3" name="Footer Placeholder 2" hidden="1">
            <a:extLst>
              <a:ext uri="{FF2B5EF4-FFF2-40B4-BE49-F238E27FC236}">
                <a16:creationId xmlns:a16="http://schemas.microsoft.com/office/drawing/2014/main" id="{539136B8-BF97-B736-4D9A-6B3999D3468F}"/>
              </a:ext>
            </a:extLst>
          </p:cNvPr>
          <p:cNvSpPr>
            <a:spLocks noGrp="1"/>
          </p:cNvSpPr>
          <p:nvPr>
            <p:ph type="ftr" sz="quarter" idx="11"/>
          </p:nvPr>
        </p:nvSpPr>
        <p:spPr/>
        <p:txBody>
          <a:bodyPr/>
          <a:lstStyle/>
          <a:p>
            <a:endParaRPr lang="en-IL"/>
          </a:p>
        </p:txBody>
      </p:sp>
      <p:sp>
        <p:nvSpPr>
          <p:cNvPr id="19" name="Date Placeholder 18" hidden="1">
            <a:extLst>
              <a:ext uri="{FF2B5EF4-FFF2-40B4-BE49-F238E27FC236}">
                <a16:creationId xmlns:a16="http://schemas.microsoft.com/office/drawing/2014/main" id="{8A965CF2-561B-EFDF-7543-3AC5D8F9459C}"/>
              </a:ext>
            </a:extLst>
          </p:cNvPr>
          <p:cNvSpPr>
            <a:spLocks noGrp="1"/>
          </p:cNvSpPr>
          <p:nvPr>
            <p:ph type="dt" sz="half" idx="12"/>
          </p:nvPr>
        </p:nvSpPr>
        <p:spPr/>
        <p:txBody>
          <a:bodyPr/>
          <a:lstStyle/>
          <a:p>
            <a:endParaRPr lang="en-IL"/>
          </a:p>
        </p:txBody>
      </p:sp>
      <p:sp>
        <p:nvSpPr>
          <p:cNvPr id="20" name="Oval 19">
            <a:extLst>
              <a:ext uri="{FF2B5EF4-FFF2-40B4-BE49-F238E27FC236}">
                <a16:creationId xmlns:a16="http://schemas.microsoft.com/office/drawing/2014/main" id="{AEA5187F-CB6D-12FF-818A-DD227CFB6F87}"/>
              </a:ext>
            </a:extLst>
          </p:cNvPr>
          <p:cNvSpPr/>
          <p:nvPr/>
        </p:nvSpPr>
        <p:spPr bwMode="auto">
          <a:xfrm>
            <a:off x="3632754" y="1216240"/>
            <a:ext cx="4661710" cy="4661710"/>
          </a:xfrm>
          <a:prstGeom prst="ellipse">
            <a:avLst/>
          </a:prstGeom>
          <a:solidFill>
            <a:srgbClr val="41273C"/>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he-IL" sz="2400" err="1">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6141E850-A936-042F-26E3-DFA483A04A89}"/>
              </a:ext>
            </a:extLst>
          </p:cNvPr>
          <p:cNvSpPr txBox="1"/>
          <p:nvPr/>
        </p:nvSpPr>
        <p:spPr bwMode="auto">
          <a:xfrm>
            <a:off x="5021759" y="1256158"/>
            <a:ext cx="1932565" cy="307728"/>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Tx/>
              <a:buSzTx/>
              <a:defRPr/>
            </a:pPr>
            <a:r>
              <a:rPr lang="en-US" sz="1400" dirty="0">
                <a:solidFill>
                  <a:schemeClr val="bg1"/>
                </a:solidFill>
                <a:latin typeface="Calibri" panose="020F0502020204030204" pitchFamily="34" charset="0"/>
                <a:cs typeface="Calibri" panose="020F0502020204030204" pitchFamily="34" charset="0"/>
              </a:rPr>
              <a:t>DLP &amp; </a:t>
            </a:r>
            <a:r>
              <a:rPr lang="en-US" sz="1400" dirty="0" err="1">
                <a:solidFill>
                  <a:schemeClr val="bg1"/>
                </a:solidFill>
                <a:latin typeface="Calibri" panose="020F0502020204030204" pitchFamily="34" charset="0"/>
                <a:cs typeface="Calibri" panose="020F0502020204030204" pitchFamily="34" charset="0"/>
              </a:rPr>
              <a:t>GenAI</a:t>
            </a:r>
            <a:endParaRPr lang="x-none" sz="1400" dirty="0">
              <a:solidFill>
                <a:schemeClr val="bg1"/>
              </a:solidFill>
              <a:latin typeface="Calibri" panose="020F0502020204030204" pitchFamily="34" charset="0"/>
              <a:cs typeface="Calibri" panose="020F0502020204030204" pitchFamily="34" charset="0"/>
            </a:endParaRPr>
          </a:p>
        </p:txBody>
      </p:sp>
      <p:grpSp>
        <p:nvGrpSpPr>
          <p:cNvPr id="23" name="Group 22">
            <a:extLst>
              <a:ext uri="{FF2B5EF4-FFF2-40B4-BE49-F238E27FC236}">
                <a16:creationId xmlns:a16="http://schemas.microsoft.com/office/drawing/2014/main" id="{374E1A3F-33A4-F9C5-3107-14FF19F11973}"/>
              </a:ext>
            </a:extLst>
          </p:cNvPr>
          <p:cNvGrpSpPr/>
          <p:nvPr/>
        </p:nvGrpSpPr>
        <p:grpSpPr>
          <a:xfrm>
            <a:off x="2707161" y="1405559"/>
            <a:ext cx="6505763" cy="4337175"/>
            <a:chOff x="9631495" y="567984"/>
            <a:chExt cx="8125883" cy="5417256"/>
          </a:xfrm>
        </p:grpSpPr>
        <p:graphicFrame>
          <p:nvGraphicFramePr>
            <p:cNvPr id="25" name="Chart 24">
              <a:extLst>
                <a:ext uri="{FF2B5EF4-FFF2-40B4-BE49-F238E27FC236}">
                  <a16:creationId xmlns:a16="http://schemas.microsoft.com/office/drawing/2014/main" id="{21ECEEF3-274D-2907-CA64-795FB6191120}"/>
                </a:ext>
              </a:extLst>
            </p:cNvPr>
            <p:cNvGraphicFramePr/>
            <p:nvPr>
              <p:extLst>
                <p:ext uri="{D42A27DB-BD31-4B8C-83A1-F6EECF244321}">
                  <p14:modId xmlns:p14="http://schemas.microsoft.com/office/powerpoint/2010/main" val="1005312940"/>
                </p:ext>
              </p:extLst>
            </p:nvPr>
          </p:nvGraphicFramePr>
          <p:xfrm>
            <a:off x="9631495" y="567984"/>
            <a:ext cx="8125883" cy="5417256"/>
          </p:xfrm>
          <a:graphic>
            <a:graphicData uri="http://schemas.openxmlformats.org/drawingml/2006/chart">
              <c:chart xmlns:c="http://schemas.openxmlformats.org/drawingml/2006/chart" xmlns:r="http://schemas.openxmlformats.org/officeDocument/2006/relationships" r:id="rId2"/>
            </a:graphicData>
          </a:graphic>
        </p:graphicFrame>
        <p:sp>
          <p:nvSpPr>
            <p:cNvPr id="32" name="TextBox 31">
              <a:extLst>
                <a:ext uri="{FF2B5EF4-FFF2-40B4-BE49-F238E27FC236}">
                  <a16:creationId xmlns:a16="http://schemas.microsoft.com/office/drawing/2014/main" id="{D2BD6845-806E-06F7-7B69-D52653074E3B}"/>
                </a:ext>
              </a:extLst>
            </p:cNvPr>
            <p:cNvSpPr txBox="1"/>
            <p:nvPr/>
          </p:nvSpPr>
          <p:spPr bwMode="auto">
            <a:xfrm>
              <a:off x="11358768" y="3447123"/>
              <a:ext cx="1490725" cy="57657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dirty="0">
                  <a:solidFill>
                    <a:srgbClr val="41273C"/>
                  </a:solidFill>
                  <a:latin typeface="Calibri" panose="020F0502020204030204" pitchFamily="34" charset="0"/>
                  <a:cs typeface="Calibri" panose="020F0502020204030204" pitchFamily="34" charset="0"/>
                </a:rPr>
                <a:t>Data Type based Policies</a:t>
              </a:r>
            </a:p>
          </p:txBody>
        </p:sp>
        <p:sp>
          <p:nvSpPr>
            <p:cNvPr id="34" name="Oval 33">
              <a:extLst>
                <a:ext uri="{FF2B5EF4-FFF2-40B4-BE49-F238E27FC236}">
                  <a16:creationId xmlns:a16="http://schemas.microsoft.com/office/drawing/2014/main" id="{D848D3D1-848B-DA14-CFA8-F471690BB027}"/>
                </a:ext>
              </a:extLst>
            </p:cNvPr>
            <p:cNvSpPr/>
            <p:nvPr/>
          </p:nvSpPr>
          <p:spPr bwMode="auto">
            <a:xfrm>
              <a:off x="12834553" y="2336064"/>
              <a:ext cx="1769986" cy="1769986"/>
            </a:xfrm>
            <a:prstGeom prst="ellipse">
              <a:avLst/>
            </a:prstGeom>
            <a:solidFill>
              <a:schemeClr val="bg1"/>
            </a:solidFill>
            <a:ln w="47625"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he-IL" sz="2400" err="1">
                <a:latin typeface="Calibri" panose="020F0502020204030204" pitchFamily="34" charset="0"/>
                <a:cs typeface="Calibri" panose="020F0502020204030204" pitchFamily="34" charset="0"/>
              </a:endParaRPr>
            </a:p>
          </p:txBody>
        </p:sp>
        <p:pic>
          <p:nvPicPr>
            <p:cNvPr id="35" name="Picture 34">
              <a:extLst>
                <a:ext uri="{FF2B5EF4-FFF2-40B4-BE49-F238E27FC236}">
                  <a16:creationId xmlns:a16="http://schemas.microsoft.com/office/drawing/2014/main" id="{AE3223C8-F719-AF30-C04B-322746797A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63140" y="2765223"/>
              <a:ext cx="1110961" cy="980260"/>
            </a:xfrm>
            <a:prstGeom prst="rect">
              <a:avLst/>
            </a:prstGeom>
          </p:spPr>
        </p:pic>
      </p:grpSp>
      <p:cxnSp>
        <p:nvCxnSpPr>
          <p:cNvPr id="36" name="Straight Connector 35">
            <a:extLst>
              <a:ext uri="{FF2B5EF4-FFF2-40B4-BE49-F238E27FC236}">
                <a16:creationId xmlns:a16="http://schemas.microsoft.com/office/drawing/2014/main" id="{143CFA11-F4E8-9B92-9798-2CC25E0D03F9}"/>
              </a:ext>
            </a:extLst>
          </p:cNvPr>
          <p:cNvCxnSpPr>
            <a:cxnSpLocks/>
          </p:cNvCxnSpPr>
          <p:nvPr/>
        </p:nvCxnSpPr>
        <p:spPr bwMode="auto">
          <a:xfrm flipV="1">
            <a:off x="2729049" y="3926671"/>
            <a:ext cx="1264136" cy="4164"/>
          </a:xfrm>
          <a:prstGeom prst="line">
            <a:avLst/>
          </a:prstGeom>
          <a:noFill/>
          <a:ln w="9525" cap="flat" cmpd="sng" algn="ctr">
            <a:solidFill>
              <a:srgbClr val="9F03AD"/>
            </a:solidFill>
            <a:prstDash val="solid"/>
            <a:miter lim="800000"/>
            <a:headEnd type="none" w="med" len="med"/>
            <a:tailEnd type="none" w="med" len="med"/>
          </a:ln>
          <a:effectLst/>
        </p:spPr>
      </p:cxnSp>
      <p:sp>
        <p:nvSpPr>
          <p:cNvPr id="37" name="TextBox 36">
            <a:extLst>
              <a:ext uri="{FF2B5EF4-FFF2-40B4-BE49-F238E27FC236}">
                <a16:creationId xmlns:a16="http://schemas.microsoft.com/office/drawing/2014/main" id="{C608928C-8087-A1F4-DF37-6CD832A64B22}"/>
              </a:ext>
            </a:extLst>
          </p:cNvPr>
          <p:cNvSpPr txBox="1"/>
          <p:nvPr/>
        </p:nvSpPr>
        <p:spPr bwMode="auto">
          <a:xfrm>
            <a:off x="9366365" y="3444099"/>
            <a:ext cx="1921221" cy="97714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defTabSz="913852" fontAlgn="auto">
              <a:spcBef>
                <a:spcPts val="252"/>
              </a:spcBef>
              <a:spcAft>
                <a:spcPts val="600"/>
              </a:spcAft>
              <a:buClr>
                <a:srgbClr val="6F2282"/>
              </a:buClr>
              <a:buSzTx/>
              <a:defRPr/>
            </a:pPr>
            <a:r>
              <a:rPr lang="en-US" sz="1050" b="1" dirty="0">
                <a:solidFill>
                  <a:srgbClr val="9F03AD"/>
                </a:solidFill>
                <a:latin typeface="Calibri" panose="020F0502020204030204" pitchFamily="34" charset="0"/>
                <a:cs typeface="Calibri" panose="020F0502020204030204" pitchFamily="34" charset="0"/>
              </a:rPr>
              <a:t>Policy based download scanning</a:t>
            </a:r>
          </a:p>
          <a:p>
            <a:pPr defTabSz="913852" fontAlgn="auto">
              <a:spcBef>
                <a:spcPts val="0"/>
              </a:spcBef>
              <a:spcAft>
                <a:spcPts val="0"/>
              </a:spcAft>
              <a:buClr>
                <a:srgbClr val="6F2282"/>
              </a:buClr>
              <a:buSzTx/>
              <a:defRPr/>
            </a:pPr>
            <a:r>
              <a:rPr lang="en-US" sz="1050" dirty="0">
                <a:solidFill>
                  <a:srgbClr val="3A3A3B"/>
                </a:solidFill>
                <a:latin typeface="Calibri" panose="020F0502020204030204" pitchFamily="34" charset="0"/>
                <a:cs typeface="Calibri" panose="020F0502020204030204" pitchFamily="34" charset="0"/>
              </a:rPr>
              <a:t>File download will only be permitted if it meets policy restrictions</a:t>
            </a:r>
          </a:p>
        </p:txBody>
      </p:sp>
      <p:sp>
        <p:nvSpPr>
          <p:cNvPr id="38" name="TextBox 37">
            <a:extLst>
              <a:ext uri="{FF2B5EF4-FFF2-40B4-BE49-F238E27FC236}">
                <a16:creationId xmlns:a16="http://schemas.microsoft.com/office/drawing/2014/main" id="{FBC752A4-78E9-0946-F280-A73213620A9A}"/>
              </a:ext>
            </a:extLst>
          </p:cNvPr>
          <p:cNvSpPr txBox="1"/>
          <p:nvPr/>
        </p:nvSpPr>
        <p:spPr bwMode="auto">
          <a:xfrm>
            <a:off x="8858710" y="1889479"/>
            <a:ext cx="2786707" cy="686293"/>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fontAlgn="base">
              <a:spcAft>
                <a:spcPts val="600"/>
              </a:spcAft>
            </a:pPr>
            <a:r>
              <a:rPr lang="en-US" sz="1050" b="1" kern="1200" dirty="0">
                <a:solidFill>
                  <a:srgbClr val="9F03AD"/>
                </a:solidFill>
                <a:effectLst/>
                <a:latin typeface="Calibri" panose="020F0502020204030204" pitchFamily="34" charset="0"/>
                <a:ea typeface="Times New Roman" panose="02020603050405020304" pitchFamily="18" charset="0"/>
                <a:cs typeface="Calibri" panose="020F0502020204030204" pitchFamily="34" charset="0"/>
              </a:rPr>
              <a:t>Policy based upload scanning</a:t>
            </a:r>
            <a:endParaRPr lang="en-US" sz="1050" dirty="0">
              <a:solidFill>
                <a:srgbClr val="9F03AD"/>
              </a:solidFill>
              <a:effectLst/>
              <a:latin typeface="Calibri" panose="020F0502020204030204" pitchFamily="34" charset="0"/>
              <a:ea typeface="Times New Roman" panose="02020603050405020304" pitchFamily="18" charset="0"/>
              <a:cs typeface="Calibri" panose="020F0502020204030204" pitchFamily="34" charset="0"/>
            </a:endParaRPr>
          </a:p>
          <a:p>
            <a:pPr fontAlgn="base">
              <a:spcAft>
                <a:spcPts val="600"/>
              </a:spcAft>
            </a:pPr>
            <a:r>
              <a:rPr lang="en-US" sz="1050" kern="1200" dirty="0">
                <a:solidFill>
                  <a:srgbClr val="3F3F3F"/>
                </a:solidFill>
                <a:effectLst/>
                <a:latin typeface="Calibri" panose="020F0502020204030204" pitchFamily="34" charset="0"/>
                <a:ea typeface="Times New Roman" panose="02020603050405020304" pitchFamily="18" charset="0"/>
                <a:cs typeface="Calibri" panose="020F0502020204030204" pitchFamily="34" charset="0"/>
              </a:rPr>
              <a:t>File upload will only be permitted if it meets policy restrictions</a:t>
            </a:r>
            <a:endParaRPr lang="en-US" sz="1050" dirty="0">
              <a:solidFill>
                <a:srgbClr val="3F3F3F"/>
              </a:solidFill>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39" name="TextBox 38">
            <a:extLst>
              <a:ext uri="{FF2B5EF4-FFF2-40B4-BE49-F238E27FC236}">
                <a16:creationId xmlns:a16="http://schemas.microsoft.com/office/drawing/2014/main" id="{170A22BA-4138-DF25-EAFD-3A31DD073827}"/>
              </a:ext>
            </a:extLst>
          </p:cNvPr>
          <p:cNvSpPr txBox="1"/>
          <p:nvPr/>
        </p:nvSpPr>
        <p:spPr bwMode="auto">
          <a:xfrm>
            <a:off x="2005988" y="5363986"/>
            <a:ext cx="1966532" cy="641666"/>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r" defTabSz="913852" fontAlgn="auto">
              <a:spcBef>
                <a:spcPts val="335"/>
              </a:spcBef>
              <a:spcAft>
                <a:spcPts val="0"/>
              </a:spcAft>
              <a:buClr>
                <a:srgbClr val="6F2282"/>
              </a:buClr>
              <a:buSzTx/>
              <a:defRPr/>
            </a:pPr>
            <a:r>
              <a:rPr lang="en-US" sz="1050" b="1" dirty="0">
                <a:solidFill>
                  <a:srgbClr val="9F03AD"/>
                </a:solidFill>
                <a:latin typeface="Calibri" panose="020F0502020204030204" pitchFamily="34" charset="0"/>
                <a:cs typeface="Calibri" panose="020F0502020204030204" pitchFamily="34" charset="0"/>
              </a:rPr>
              <a:t>Clipboard restrictions</a:t>
            </a:r>
          </a:p>
          <a:p>
            <a:pPr marL="180000" lvl="0" indent="-180000" algn="r" rtl="0" fontAlgn="base">
              <a:buClr>
                <a:srgbClr val="797979"/>
              </a:buClr>
              <a:buFont typeface="Symbol" panose="05050102010706020507" pitchFamily="18" charset="2"/>
              <a:buChar char=""/>
            </a:pPr>
            <a:r>
              <a:rPr lang="en-US" sz="1050" dirty="0">
                <a:solidFill>
                  <a:srgbClr val="3F3F3F"/>
                </a:solidFill>
                <a:latin typeface="Calibri" panose="020F0502020204030204" pitchFamily="34" charset="0"/>
                <a:cs typeface="Calibri" panose="020F0502020204030204" pitchFamily="34" charset="0"/>
              </a:rPr>
              <a:t>Copy-Paste restrictions</a:t>
            </a:r>
          </a:p>
          <a:p>
            <a:pPr marL="180000" lvl="0" indent="-180000" algn="r" fontAlgn="base">
              <a:spcAft>
                <a:spcPts val="600"/>
              </a:spcAft>
              <a:buClr>
                <a:srgbClr val="797979"/>
              </a:buClr>
              <a:buFont typeface="Symbol" panose="05050102010706020507" pitchFamily="18" charset="2"/>
              <a:buChar char=""/>
            </a:pPr>
            <a:r>
              <a:rPr lang="en-US" sz="1050" dirty="0">
                <a:solidFill>
                  <a:srgbClr val="3F3F3F"/>
                </a:solidFill>
                <a:latin typeface="Calibri" panose="020F0502020204030204" pitchFamily="34" charset="0"/>
                <a:cs typeface="Calibri" panose="020F0502020204030204" pitchFamily="34" charset="0"/>
              </a:rPr>
              <a:t>Print Restrictions</a:t>
            </a:r>
            <a:endParaRPr lang="en-IL" sz="1050" dirty="0">
              <a:solidFill>
                <a:srgbClr val="3F3F3F"/>
              </a:solidFill>
              <a:latin typeface="Calibri" panose="020F0502020204030204" pitchFamily="34" charset="0"/>
              <a:cs typeface="Calibri" panose="020F0502020204030204" pitchFamily="34" charset="0"/>
            </a:endParaRPr>
          </a:p>
        </p:txBody>
      </p:sp>
      <p:sp>
        <p:nvSpPr>
          <p:cNvPr id="40" name="TextBox 39">
            <a:extLst>
              <a:ext uri="{FF2B5EF4-FFF2-40B4-BE49-F238E27FC236}">
                <a16:creationId xmlns:a16="http://schemas.microsoft.com/office/drawing/2014/main" id="{ECE5A977-8608-0FA7-9505-3337396AEF0F}"/>
              </a:ext>
            </a:extLst>
          </p:cNvPr>
          <p:cNvSpPr txBox="1"/>
          <p:nvPr/>
        </p:nvSpPr>
        <p:spPr bwMode="auto">
          <a:xfrm>
            <a:off x="955041" y="3337776"/>
            <a:ext cx="1769158" cy="1338780"/>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r" fontAlgn="base">
              <a:spcAft>
                <a:spcPts val="600"/>
              </a:spcAft>
            </a:pPr>
            <a:r>
              <a:rPr lang="en-US" sz="1050" b="1" kern="1200" dirty="0">
                <a:solidFill>
                  <a:srgbClr val="9F03AD"/>
                </a:solidFill>
                <a:effectLst/>
                <a:latin typeface="Calibri" panose="020F0502020204030204" pitchFamily="34" charset="0"/>
                <a:ea typeface="Times New Roman" panose="02020603050405020304" pitchFamily="18" charset="0"/>
                <a:cs typeface="Calibri" panose="020F0502020204030204" pitchFamily="34" charset="0"/>
              </a:rPr>
              <a:t>Multiple Data Types Restrictions</a:t>
            </a:r>
            <a:endParaRPr lang="en-US" sz="1050" b="1" dirty="0">
              <a:solidFill>
                <a:srgbClr val="9F03AD"/>
              </a:solidFill>
              <a:latin typeface="Calibri" panose="020F0502020204030204" pitchFamily="34" charset="0"/>
              <a:cs typeface="Calibri" panose="020F0502020204030204" pitchFamily="34" charset="0"/>
            </a:endParaRPr>
          </a:p>
          <a:p>
            <a:pPr algn="r" defTabSz="913852">
              <a:spcBef>
                <a:spcPts val="335"/>
              </a:spcBef>
              <a:spcAft>
                <a:spcPts val="0"/>
              </a:spcAft>
              <a:buClr>
                <a:srgbClr val="6F2282"/>
              </a:buClr>
              <a:buSzPct val="100000"/>
              <a:defRPr/>
            </a:pPr>
            <a:r>
              <a:rPr lang="en-US" sz="1050" dirty="0">
                <a:solidFill>
                  <a:srgbClr val="3A3A3B"/>
                </a:solidFill>
                <a:latin typeface="Calibri" panose="020F0502020204030204" pitchFamily="34" charset="0"/>
                <a:ea typeface="Calibri" panose="020F0502020204030204" pitchFamily="34" charset="0"/>
                <a:cs typeface="Calibri" panose="020F0502020204030204" pitchFamily="34" charset="0"/>
              </a:rPr>
              <a:t>Multiple options to data type setting, including 700+ predefined data types, custom data types, and data type grouping</a:t>
            </a:r>
          </a:p>
        </p:txBody>
      </p:sp>
      <p:sp>
        <p:nvSpPr>
          <p:cNvPr id="41" name="TextBox 40">
            <a:extLst>
              <a:ext uri="{FF2B5EF4-FFF2-40B4-BE49-F238E27FC236}">
                <a16:creationId xmlns:a16="http://schemas.microsoft.com/office/drawing/2014/main" id="{33AACA4F-C1CB-0F93-50FA-CF45EBB53E75}"/>
              </a:ext>
            </a:extLst>
          </p:cNvPr>
          <p:cNvSpPr txBox="1"/>
          <p:nvPr/>
        </p:nvSpPr>
        <p:spPr bwMode="auto">
          <a:xfrm>
            <a:off x="791757" y="1495768"/>
            <a:ext cx="2421635" cy="1203358"/>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r" fontAlgn="base">
              <a:spcAft>
                <a:spcPts val="600"/>
              </a:spcAft>
            </a:pPr>
            <a:r>
              <a:rPr lang="en-US" sz="1050" b="1" kern="1200" dirty="0">
                <a:solidFill>
                  <a:srgbClr val="9F03AD"/>
                </a:solidFill>
                <a:effectLst/>
                <a:latin typeface="Calibri" panose="020F0502020204030204" pitchFamily="34" charset="0"/>
                <a:ea typeface="Times New Roman" panose="02020603050405020304" pitchFamily="18" charset="0"/>
                <a:cs typeface="Calibri" panose="020F0502020204030204" pitchFamily="34" charset="0"/>
              </a:rPr>
              <a:t>Safe Use of </a:t>
            </a:r>
            <a:r>
              <a:rPr lang="en-US" sz="1050" b="1" kern="1200" dirty="0" err="1">
                <a:solidFill>
                  <a:srgbClr val="9F03AD"/>
                </a:solidFill>
                <a:effectLst/>
                <a:latin typeface="Calibri" panose="020F0502020204030204" pitchFamily="34" charset="0"/>
                <a:ea typeface="Times New Roman" panose="02020603050405020304" pitchFamily="18" charset="0"/>
                <a:cs typeface="Calibri" panose="020F0502020204030204" pitchFamily="34" charset="0"/>
              </a:rPr>
              <a:t>GenAI</a:t>
            </a:r>
            <a:r>
              <a:rPr lang="en-US" sz="1050" b="1" kern="1200" dirty="0">
                <a:solidFill>
                  <a:srgbClr val="9F03AD"/>
                </a:solidFill>
                <a:effectLst/>
                <a:latin typeface="Calibri" panose="020F0502020204030204" pitchFamily="34" charset="0"/>
                <a:ea typeface="Times New Roman" panose="02020603050405020304" pitchFamily="18" charset="0"/>
                <a:cs typeface="Calibri" panose="020F0502020204030204" pitchFamily="34" charset="0"/>
              </a:rPr>
              <a:t> Platforms</a:t>
            </a:r>
            <a:endParaRPr lang="en-US" sz="1050" b="1" kern="1200" dirty="0">
              <a:solidFill>
                <a:srgbClr val="9F03AD"/>
              </a:solidFill>
              <a:latin typeface="Calibri" panose="020F0502020204030204" pitchFamily="34" charset="0"/>
              <a:ea typeface="Times New Roman" panose="02020603050405020304" pitchFamily="18" charset="0"/>
              <a:cs typeface="Calibri" panose="020F0502020204030204" pitchFamily="34" charset="0"/>
            </a:endParaRPr>
          </a:p>
          <a:p>
            <a:pPr marL="180000" indent="-180000" algn="r" rtl="0" fontAlgn="base">
              <a:spcBef>
                <a:spcPts val="0"/>
              </a:spcBef>
              <a:buFont typeface="Arial" panose="020B0604020202020204" pitchFamily="34" charset="0"/>
              <a:buChar char="•"/>
            </a:pPr>
            <a:r>
              <a:rPr lang="en-US" sz="1050" kern="1200" dirty="0">
                <a:solidFill>
                  <a:srgbClr val="3F3F3F"/>
                </a:solidFill>
                <a:effectLst/>
                <a:latin typeface="Calibri" panose="020F0502020204030204" pitchFamily="34" charset="0"/>
                <a:ea typeface="Times New Roman" panose="02020603050405020304" pitchFamily="18" charset="0"/>
                <a:cs typeface="Calibri" panose="020F0502020204030204" pitchFamily="34" charset="0"/>
              </a:rPr>
              <a:t>AI Based Classification, to allow restrictions on unstructured data</a:t>
            </a:r>
            <a:endParaRPr lang="en-US" sz="1050" dirty="0">
              <a:solidFill>
                <a:srgbClr val="3F3F3F"/>
              </a:solidFill>
              <a:effectLst/>
              <a:latin typeface="Calibri" panose="020F0502020204030204" pitchFamily="34" charset="0"/>
              <a:ea typeface="Times New Roman" panose="02020603050405020304" pitchFamily="18" charset="0"/>
              <a:cs typeface="Calibri" panose="020F0502020204030204" pitchFamily="34" charset="0"/>
            </a:endParaRPr>
          </a:p>
          <a:p>
            <a:pPr marL="180000" indent="-180000" algn="r" fontAlgn="base">
              <a:buFont typeface="Arial" panose="020B0604020202020204" pitchFamily="34" charset="0"/>
              <a:buChar char="•"/>
            </a:pPr>
            <a:r>
              <a:rPr lang="en-US" sz="1050" kern="1200" dirty="0">
                <a:solidFill>
                  <a:srgbClr val="3F3F3F"/>
                </a:solidFill>
                <a:effectLst/>
                <a:latin typeface="Calibri" panose="020F0502020204030204" pitchFamily="34" charset="0"/>
                <a:ea typeface="Times New Roman" panose="02020603050405020304" pitchFamily="18" charset="0"/>
                <a:cs typeface="Calibri" panose="020F0502020204030204" pitchFamily="34" charset="0"/>
              </a:rPr>
              <a:t>App Inventory for usage tracking</a:t>
            </a:r>
            <a:endParaRPr lang="en-IL" sz="1050" dirty="0">
              <a:solidFill>
                <a:srgbClr val="3F3F3F"/>
              </a:solidFill>
              <a:effectLst/>
              <a:latin typeface="Calibri" panose="020F0502020204030204" pitchFamily="34" charset="0"/>
              <a:ea typeface="Times New Roman" panose="02020603050405020304" pitchFamily="18" charset="0"/>
              <a:cs typeface="Calibri" panose="020F0502020204030204" pitchFamily="34" charset="0"/>
            </a:endParaRPr>
          </a:p>
          <a:p>
            <a:pPr marL="180000" indent="-180000" algn="r" fontAlgn="base">
              <a:spcAft>
                <a:spcPts val="600"/>
              </a:spcAft>
              <a:buFont typeface="Arial" panose="020B0604020202020204" pitchFamily="34" charset="0"/>
              <a:buChar char="•"/>
            </a:pPr>
            <a:r>
              <a:rPr lang="en-US" sz="1050" kern="1200" dirty="0">
                <a:solidFill>
                  <a:srgbClr val="3F3F3F"/>
                </a:solidFill>
                <a:effectLst/>
                <a:latin typeface="Calibri" panose="020F0502020204030204" pitchFamily="34" charset="0"/>
                <a:ea typeface="Times New Roman" panose="02020603050405020304" pitchFamily="18" charset="0"/>
                <a:cs typeface="Calibri" panose="020F0502020204030204" pitchFamily="34" charset="0"/>
              </a:rPr>
              <a:t>Risk Insights based on end users' behavior</a:t>
            </a:r>
            <a:endParaRPr lang="en-IL" sz="1050" dirty="0">
              <a:solidFill>
                <a:srgbClr val="3F3F3F"/>
              </a:solidFill>
              <a:effectLst/>
              <a:latin typeface="Calibri" panose="020F0502020204030204" pitchFamily="34" charset="0"/>
              <a:ea typeface="Times New Roman" panose="02020603050405020304" pitchFamily="18" charset="0"/>
              <a:cs typeface="Calibri" panose="020F0502020204030204" pitchFamily="34" charset="0"/>
            </a:endParaRPr>
          </a:p>
        </p:txBody>
      </p:sp>
      <p:cxnSp>
        <p:nvCxnSpPr>
          <p:cNvPr id="46" name="Straight Connector 45">
            <a:extLst>
              <a:ext uri="{FF2B5EF4-FFF2-40B4-BE49-F238E27FC236}">
                <a16:creationId xmlns:a16="http://schemas.microsoft.com/office/drawing/2014/main" id="{AABB78D8-E8BF-3C13-B029-221F9AA829DC}"/>
              </a:ext>
            </a:extLst>
          </p:cNvPr>
          <p:cNvCxnSpPr>
            <a:cxnSpLocks/>
          </p:cNvCxnSpPr>
          <p:nvPr/>
        </p:nvCxnSpPr>
        <p:spPr bwMode="auto">
          <a:xfrm>
            <a:off x="3934399" y="5608787"/>
            <a:ext cx="1479173" cy="0"/>
          </a:xfrm>
          <a:prstGeom prst="line">
            <a:avLst/>
          </a:prstGeom>
          <a:noFill/>
          <a:ln w="9525" cap="flat" cmpd="sng" algn="ctr">
            <a:solidFill>
              <a:srgbClr val="9F03AD"/>
            </a:solidFill>
            <a:prstDash val="solid"/>
            <a:miter lim="800000"/>
            <a:headEnd type="none" w="med" len="med"/>
            <a:tailEnd type="none" w="med" len="med"/>
          </a:ln>
          <a:effectLst/>
        </p:spPr>
      </p:cxnSp>
      <p:cxnSp>
        <p:nvCxnSpPr>
          <p:cNvPr id="48" name="Straight Connector 47">
            <a:extLst>
              <a:ext uri="{FF2B5EF4-FFF2-40B4-BE49-F238E27FC236}">
                <a16:creationId xmlns:a16="http://schemas.microsoft.com/office/drawing/2014/main" id="{E30B6D03-BD98-BEEF-68AA-B932F3C5F68B}"/>
              </a:ext>
            </a:extLst>
          </p:cNvPr>
          <p:cNvCxnSpPr>
            <a:cxnSpLocks/>
          </p:cNvCxnSpPr>
          <p:nvPr/>
        </p:nvCxnSpPr>
        <p:spPr bwMode="auto">
          <a:xfrm>
            <a:off x="7183936" y="1985974"/>
            <a:ext cx="1712364" cy="0"/>
          </a:xfrm>
          <a:prstGeom prst="line">
            <a:avLst/>
          </a:prstGeom>
          <a:noFill/>
          <a:ln w="9525" cap="flat" cmpd="sng" algn="ctr">
            <a:solidFill>
              <a:srgbClr val="9F03AD"/>
            </a:solidFill>
            <a:prstDash val="solid"/>
            <a:miter lim="800000"/>
            <a:headEnd type="none" w="med" len="med"/>
            <a:tailEnd type="none" w="med" len="med"/>
          </a:ln>
          <a:effectLst/>
        </p:spPr>
      </p:cxnSp>
      <p:cxnSp>
        <p:nvCxnSpPr>
          <p:cNvPr id="50" name="Straight Connector 49">
            <a:extLst>
              <a:ext uri="{FF2B5EF4-FFF2-40B4-BE49-F238E27FC236}">
                <a16:creationId xmlns:a16="http://schemas.microsoft.com/office/drawing/2014/main" id="{97A237AA-3105-893B-0B5D-0800165F9C30}"/>
              </a:ext>
            </a:extLst>
          </p:cNvPr>
          <p:cNvCxnSpPr>
            <a:cxnSpLocks/>
          </p:cNvCxnSpPr>
          <p:nvPr/>
        </p:nvCxnSpPr>
        <p:spPr bwMode="auto">
          <a:xfrm>
            <a:off x="7921659" y="3839738"/>
            <a:ext cx="1482414" cy="0"/>
          </a:xfrm>
          <a:prstGeom prst="line">
            <a:avLst/>
          </a:prstGeom>
          <a:noFill/>
          <a:ln w="9525" cap="flat" cmpd="sng" algn="ctr">
            <a:solidFill>
              <a:srgbClr val="9F03AD"/>
            </a:solidFill>
            <a:prstDash val="solid"/>
            <a:miter lim="800000"/>
            <a:headEnd type="none" w="med" len="med"/>
            <a:tailEnd type="none" w="med" len="med"/>
          </a:ln>
          <a:effectLst/>
        </p:spPr>
      </p:cxnSp>
      <p:cxnSp>
        <p:nvCxnSpPr>
          <p:cNvPr id="53" name="Straight Connector 52">
            <a:extLst>
              <a:ext uri="{FF2B5EF4-FFF2-40B4-BE49-F238E27FC236}">
                <a16:creationId xmlns:a16="http://schemas.microsoft.com/office/drawing/2014/main" id="{6E3B555D-103B-5FA3-D605-3FDDDE29D187}"/>
              </a:ext>
            </a:extLst>
          </p:cNvPr>
          <p:cNvCxnSpPr>
            <a:cxnSpLocks/>
          </p:cNvCxnSpPr>
          <p:nvPr/>
        </p:nvCxnSpPr>
        <p:spPr bwMode="auto">
          <a:xfrm>
            <a:off x="3224250" y="2017864"/>
            <a:ext cx="1397919" cy="23321"/>
          </a:xfrm>
          <a:prstGeom prst="line">
            <a:avLst/>
          </a:prstGeom>
          <a:noFill/>
          <a:ln w="9525" cap="flat" cmpd="sng" algn="ctr">
            <a:solidFill>
              <a:srgbClr val="9F03AD"/>
            </a:solidFill>
            <a:prstDash val="solid"/>
            <a:miter lim="800000"/>
            <a:headEnd type="none" w="med" len="med"/>
            <a:tailEnd type="none" w="med" len="med"/>
          </a:ln>
          <a:effectLst/>
        </p:spPr>
      </p:cxnSp>
      <p:sp>
        <p:nvSpPr>
          <p:cNvPr id="54" name="TextBox 53">
            <a:extLst>
              <a:ext uri="{FF2B5EF4-FFF2-40B4-BE49-F238E27FC236}">
                <a16:creationId xmlns:a16="http://schemas.microsoft.com/office/drawing/2014/main" id="{AC0E4C8A-791B-3AB1-E2C1-EEB4B0959C5F}"/>
              </a:ext>
            </a:extLst>
          </p:cNvPr>
          <p:cNvSpPr txBox="1"/>
          <p:nvPr/>
        </p:nvSpPr>
        <p:spPr bwMode="auto">
          <a:xfrm>
            <a:off x="4622169" y="2155668"/>
            <a:ext cx="1034103" cy="461616"/>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dirty="0" err="1">
                <a:solidFill>
                  <a:srgbClr val="41273C"/>
                </a:solidFill>
                <a:latin typeface="Calibri" panose="020F0502020204030204" pitchFamily="34" charset="0"/>
                <a:cs typeface="Calibri" panose="020F0502020204030204" pitchFamily="34" charset="0"/>
              </a:rPr>
              <a:t>GenAI</a:t>
            </a:r>
            <a:r>
              <a:rPr lang="en-US" sz="1200" dirty="0">
                <a:solidFill>
                  <a:srgbClr val="41273C"/>
                </a:solidFill>
                <a:latin typeface="Calibri" panose="020F0502020204030204" pitchFamily="34" charset="0"/>
                <a:cs typeface="Calibri" panose="020F0502020204030204" pitchFamily="34" charset="0"/>
              </a:rPr>
              <a:t> Security</a:t>
            </a:r>
          </a:p>
        </p:txBody>
      </p:sp>
      <p:sp>
        <p:nvSpPr>
          <p:cNvPr id="55" name="TextBox 54">
            <a:extLst>
              <a:ext uri="{FF2B5EF4-FFF2-40B4-BE49-F238E27FC236}">
                <a16:creationId xmlns:a16="http://schemas.microsoft.com/office/drawing/2014/main" id="{95E57DB6-AE95-3371-954C-C4D1B9A60413}"/>
              </a:ext>
            </a:extLst>
          </p:cNvPr>
          <p:cNvSpPr txBox="1"/>
          <p:nvPr/>
        </p:nvSpPr>
        <p:spPr bwMode="auto">
          <a:xfrm>
            <a:off x="6251605" y="2151821"/>
            <a:ext cx="1034103" cy="461616"/>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dirty="0">
                <a:solidFill>
                  <a:srgbClr val="41273C"/>
                </a:solidFill>
                <a:latin typeface="Calibri" panose="020F0502020204030204" pitchFamily="34" charset="0"/>
                <a:cs typeface="Calibri" panose="020F0502020204030204" pitchFamily="34" charset="0"/>
              </a:rPr>
              <a:t>Upload Files Scanning</a:t>
            </a:r>
          </a:p>
        </p:txBody>
      </p:sp>
      <p:sp>
        <p:nvSpPr>
          <p:cNvPr id="56" name="TextBox 55">
            <a:extLst>
              <a:ext uri="{FF2B5EF4-FFF2-40B4-BE49-F238E27FC236}">
                <a16:creationId xmlns:a16="http://schemas.microsoft.com/office/drawing/2014/main" id="{27E8F273-4530-C2A6-3215-105F91495A9B}"/>
              </a:ext>
            </a:extLst>
          </p:cNvPr>
          <p:cNvSpPr txBox="1"/>
          <p:nvPr/>
        </p:nvSpPr>
        <p:spPr bwMode="auto">
          <a:xfrm>
            <a:off x="6668324" y="3715499"/>
            <a:ext cx="1187544" cy="461616"/>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dirty="0">
                <a:solidFill>
                  <a:srgbClr val="41273C"/>
                </a:solidFill>
                <a:latin typeface="Calibri" panose="020F0502020204030204" pitchFamily="34" charset="0"/>
                <a:cs typeface="Calibri" panose="020F0502020204030204" pitchFamily="34" charset="0"/>
              </a:rPr>
              <a:t>Download Files Scanning</a:t>
            </a:r>
          </a:p>
        </p:txBody>
      </p:sp>
      <p:sp>
        <p:nvSpPr>
          <p:cNvPr id="57" name="TextBox 56">
            <a:extLst>
              <a:ext uri="{FF2B5EF4-FFF2-40B4-BE49-F238E27FC236}">
                <a16:creationId xmlns:a16="http://schemas.microsoft.com/office/drawing/2014/main" id="{7E28B697-8C7F-1097-C46C-EE579331BA73}"/>
              </a:ext>
            </a:extLst>
          </p:cNvPr>
          <p:cNvSpPr txBox="1"/>
          <p:nvPr/>
        </p:nvSpPr>
        <p:spPr bwMode="auto">
          <a:xfrm>
            <a:off x="5470989" y="4570365"/>
            <a:ext cx="1034103" cy="461616"/>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dirty="0">
                <a:solidFill>
                  <a:srgbClr val="41273C"/>
                </a:solidFill>
                <a:latin typeface="Calibri" panose="020F0502020204030204" pitchFamily="34" charset="0"/>
                <a:cs typeface="Calibri" panose="020F0502020204030204" pitchFamily="34" charset="0"/>
              </a:rPr>
              <a:t>Clipboard Control</a:t>
            </a:r>
          </a:p>
        </p:txBody>
      </p:sp>
    </p:spTree>
    <p:extLst>
      <p:ext uri="{BB962C8B-B14F-4D97-AF65-F5344CB8AC3E}">
        <p14:creationId xmlns:p14="http://schemas.microsoft.com/office/powerpoint/2010/main" val="95765632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3866CA-FE98-DD4A-9906-CEDD67A24CD5}"/>
              </a:ext>
            </a:extLst>
          </p:cNvPr>
          <p:cNvPicPr>
            <a:picLocks noChangeAspect="1"/>
          </p:cNvPicPr>
          <p:nvPr/>
        </p:nvPicPr>
        <p:blipFill>
          <a:blip r:embed="rId3"/>
          <a:stretch>
            <a:fillRect/>
          </a:stretch>
        </p:blipFill>
        <p:spPr>
          <a:xfrm>
            <a:off x="759174" y="1324291"/>
            <a:ext cx="10670476" cy="4844641"/>
          </a:xfrm>
          <a:prstGeom prst="rect">
            <a:avLst/>
          </a:prstGeom>
          <a:ln>
            <a:noFill/>
          </a:ln>
          <a:effectLst>
            <a:outerShdw blurRad="292100" dist="139700" dir="2700000" algn="tl" rotWithShape="0">
              <a:srgbClr val="333333">
                <a:alpha val="65000"/>
              </a:srgbClr>
            </a:outerShdw>
          </a:effectLst>
        </p:spPr>
      </p:pic>
      <p:sp>
        <p:nvSpPr>
          <p:cNvPr id="4" name="Footer Placeholder 3" hidden="1"/>
          <p:cNvSpPr>
            <a:spLocks noGrp="1"/>
          </p:cNvSpPr>
          <p:nvPr>
            <p:ph type="ftr" sz="quarter" idx="11"/>
          </p:nvPr>
        </p:nvSpPr>
        <p:spPr>
          <a:prstGeom prst="rect">
            <a:avLst/>
          </a:prstGeom>
        </p:spPr>
        <p:txBody>
          <a:bodyPr/>
          <a:lstStyle/>
          <a:p>
            <a:pPr defTabSz="914126" fontAlgn="auto">
              <a:spcBef>
                <a:spcPts val="0"/>
              </a:spcBef>
              <a:spcAft>
                <a:spcPts val="0"/>
              </a:spcAft>
              <a:buClrTx/>
              <a:buSzTx/>
              <a:defRPr/>
            </a:pPr>
            <a:r>
              <a:rPr lang="en-US" sz="1200">
                <a:solidFill>
                  <a:srgbClr val="4D4D4F">
                    <a:tint val="75000"/>
                  </a:srgbClr>
                </a:solidFill>
                <a:latin typeface="Arial"/>
              </a:rPr>
              <a:t> [Internal Use] for Check Point employees​</a:t>
            </a:r>
          </a:p>
        </p:txBody>
      </p:sp>
      <p:sp>
        <p:nvSpPr>
          <p:cNvPr id="5" name="Date Placeholder 4" hidden="1"/>
          <p:cNvSpPr>
            <a:spLocks noGrp="1"/>
          </p:cNvSpPr>
          <p:nvPr>
            <p:ph type="dt" sz="half" idx="12"/>
          </p:nvPr>
        </p:nvSpPr>
        <p:spPr/>
        <p:txBody>
          <a:bodyPr/>
          <a:lstStyle/>
          <a:p>
            <a:pPr algn="l" defTabSz="914126" fontAlgn="auto">
              <a:spcBef>
                <a:spcPts val="0"/>
              </a:spcBef>
              <a:spcAft>
                <a:spcPts val="0"/>
              </a:spcAft>
              <a:buClrTx/>
              <a:buSzTx/>
              <a:defRPr/>
            </a:pPr>
            <a:endParaRPr lang="en-US" sz="1200">
              <a:solidFill>
                <a:srgbClr val="4D4D4F">
                  <a:tint val="75000"/>
                </a:srgbClr>
              </a:solidFill>
              <a:latin typeface="Arial"/>
            </a:endParaRPr>
          </a:p>
        </p:txBody>
      </p:sp>
      <p:sp>
        <p:nvSpPr>
          <p:cNvPr id="7" name="Title 1"/>
          <p:cNvSpPr>
            <a:spLocks noGrp="1"/>
          </p:cNvSpPr>
          <p:nvPr>
            <p:ph type="title" idx="4294967295"/>
          </p:nvPr>
        </p:nvSpPr>
        <p:spPr>
          <a:xfrm>
            <a:off x="0" y="144463"/>
            <a:ext cx="12188825" cy="550862"/>
          </a:xfrm>
          <a:noFill/>
          <a:ln>
            <a:noFill/>
          </a:ln>
          <a:effectLst/>
        </p:spPr>
        <p:txBody>
          <a:bodyPr wrap="square">
            <a:spAutoFit/>
          </a:bodyPr>
          <a:lstStyle/>
          <a:p>
            <a:pPr algn="ctr">
              <a:spcBef>
                <a:spcPts val="0"/>
              </a:spcBef>
              <a:buClr>
                <a:schemeClr val="accent2"/>
              </a:buClr>
              <a:buSzPct val="65000"/>
              <a:buFont typeface="Wingdings" pitchFamily="2" charset="2"/>
            </a:pPr>
            <a:r>
              <a:rPr lang="en-US" sz="3500" b="1" kern="1200">
                <a:solidFill>
                  <a:srgbClr val="9F03AD"/>
                </a:solidFill>
                <a:latin typeface="Calibri" panose="020F0502020204030204" pitchFamily="34" charset="0"/>
                <a:ea typeface="+mn-ea"/>
                <a:cs typeface="Calibri" panose="020F0502020204030204" pitchFamily="34" charset="0"/>
              </a:rPr>
              <a:t>DLP</a:t>
            </a:r>
            <a:r>
              <a:rPr lang="en-US" sz="3500" b="1" kern="1200">
                <a:solidFill>
                  <a:srgbClr val="41273C"/>
                </a:solidFill>
                <a:latin typeface="Calibri" panose="020F0502020204030204" pitchFamily="34" charset="0"/>
                <a:ea typeface="+mn-ea"/>
                <a:cs typeface="Calibri" panose="020F0502020204030204" pitchFamily="34" charset="0"/>
              </a:rPr>
              <a:t> Policy</a:t>
            </a:r>
          </a:p>
        </p:txBody>
      </p:sp>
      <p:sp>
        <p:nvSpPr>
          <p:cNvPr id="8" name="Speech Bubble: Rectangle 7">
            <a:extLst>
              <a:ext uri="{FF2B5EF4-FFF2-40B4-BE49-F238E27FC236}">
                <a16:creationId xmlns:a16="http://schemas.microsoft.com/office/drawing/2014/main" id="{397AE582-0600-74B5-076B-09DAACBC68BC}"/>
              </a:ext>
            </a:extLst>
          </p:cNvPr>
          <p:cNvSpPr/>
          <p:nvPr/>
        </p:nvSpPr>
        <p:spPr bwMode="auto">
          <a:xfrm>
            <a:off x="2988102" y="4927302"/>
            <a:ext cx="2458774" cy="606408"/>
          </a:xfrm>
          <a:prstGeom prst="wedgeRectCallout">
            <a:avLst>
              <a:gd name="adj1" fmla="val 57875"/>
              <a:gd name="adj2" fmla="val -102649"/>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dirty="0">
                <a:solidFill>
                  <a:srgbClr val="4D4D4F"/>
                </a:solidFill>
                <a:latin typeface="Calibri" panose="020F0502020204030204" pitchFamily="34" charset="0"/>
                <a:cs typeface="Calibri" panose="020F0502020204030204" pitchFamily="34" charset="0"/>
              </a:rPr>
              <a:t>Set Policy </a:t>
            </a:r>
            <a:br>
              <a:rPr lang="en-US" sz="1400" b="1" dirty="0">
                <a:solidFill>
                  <a:srgbClr val="4D4D4F"/>
                </a:solidFill>
                <a:latin typeface="Calibri" panose="020F0502020204030204" pitchFamily="34" charset="0"/>
                <a:cs typeface="Calibri" panose="020F0502020204030204" pitchFamily="34" charset="0"/>
              </a:rPr>
            </a:br>
            <a:r>
              <a:rPr lang="en-US" sz="1400" b="1" dirty="0">
                <a:solidFill>
                  <a:srgbClr val="4D4D4F"/>
                </a:solidFill>
                <a:latin typeface="Calibri" panose="020F0502020204030204" pitchFamily="34" charset="0"/>
                <a:cs typeface="Calibri" panose="020F0502020204030204" pitchFamily="34" charset="0"/>
              </a:rPr>
              <a:t>Based on your Company needs</a:t>
            </a:r>
          </a:p>
        </p:txBody>
      </p:sp>
      <p:sp>
        <p:nvSpPr>
          <p:cNvPr id="9" name="Speech Bubble: Rectangle 7">
            <a:extLst>
              <a:ext uri="{FF2B5EF4-FFF2-40B4-BE49-F238E27FC236}">
                <a16:creationId xmlns:a16="http://schemas.microsoft.com/office/drawing/2014/main" id="{397AE582-0600-74B5-076B-09DAACBC68BC}"/>
              </a:ext>
            </a:extLst>
          </p:cNvPr>
          <p:cNvSpPr/>
          <p:nvPr/>
        </p:nvSpPr>
        <p:spPr bwMode="auto">
          <a:xfrm>
            <a:off x="3147027" y="757442"/>
            <a:ext cx="2140925" cy="510271"/>
          </a:xfrm>
          <a:prstGeom prst="wedgeRectCallout">
            <a:avLst>
              <a:gd name="adj1" fmla="val 78276"/>
              <a:gd name="adj2" fmla="val 99470"/>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dirty="0">
                <a:solidFill>
                  <a:srgbClr val="4D4D4F"/>
                </a:solidFill>
                <a:latin typeface="Calibri" panose="020F0502020204030204" pitchFamily="34" charset="0"/>
                <a:cs typeface="Calibri" panose="020F0502020204030204" pitchFamily="34" charset="0"/>
              </a:rPr>
              <a:t>Access</a:t>
            </a:r>
            <a:br>
              <a:rPr lang="en-US" sz="1400" b="1" dirty="0">
                <a:solidFill>
                  <a:srgbClr val="4D4D4F"/>
                </a:solidFill>
                <a:latin typeface="Calibri" panose="020F0502020204030204" pitchFamily="34" charset="0"/>
                <a:cs typeface="Calibri" panose="020F0502020204030204" pitchFamily="34" charset="0"/>
              </a:rPr>
            </a:br>
            <a:r>
              <a:rPr lang="en-US" sz="1400" b="1" dirty="0">
                <a:solidFill>
                  <a:srgbClr val="4D4D4F"/>
                </a:solidFill>
                <a:latin typeface="Calibri" panose="020F0502020204030204" pitchFamily="34" charset="0"/>
                <a:cs typeface="Calibri" panose="020F0502020204030204" pitchFamily="34" charset="0"/>
              </a:rPr>
              <a:t>Data Type Manager</a:t>
            </a:r>
          </a:p>
        </p:txBody>
      </p:sp>
      <p:sp>
        <p:nvSpPr>
          <p:cNvPr id="10" name="Rectangle 9">
            <a:extLst>
              <a:ext uri="{FF2B5EF4-FFF2-40B4-BE49-F238E27FC236}">
                <a16:creationId xmlns:a16="http://schemas.microsoft.com/office/drawing/2014/main" id="{66D7B319-0181-C884-73AA-45540DD028BD}"/>
              </a:ext>
            </a:extLst>
          </p:cNvPr>
          <p:cNvSpPr/>
          <p:nvPr/>
        </p:nvSpPr>
        <p:spPr>
          <a:xfrm>
            <a:off x="5886887" y="1419421"/>
            <a:ext cx="922043" cy="165494"/>
          </a:xfrm>
          <a:prstGeom prst="rect">
            <a:avLst/>
          </a:prstGeom>
          <a:no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sz="3999">
              <a:latin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19D908A0-69BA-14CC-A5D0-44BBE91630BC}"/>
              </a:ext>
            </a:extLst>
          </p:cNvPr>
          <p:cNvSpPr/>
          <p:nvPr/>
        </p:nvSpPr>
        <p:spPr>
          <a:xfrm>
            <a:off x="5617628" y="4440358"/>
            <a:ext cx="355947" cy="165494"/>
          </a:xfrm>
          <a:prstGeom prst="rect">
            <a:avLst/>
          </a:prstGeom>
          <a:no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sz="3999">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192572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a:prstGeom prst="rect">
            <a:avLst/>
          </a:prstGeom>
        </p:spPr>
        <p:txBody>
          <a:bodyPr/>
          <a:lstStyle/>
          <a:p>
            <a:pPr defTabSz="914126" fontAlgn="auto">
              <a:spcBef>
                <a:spcPts val="0"/>
              </a:spcBef>
              <a:spcAft>
                <a:spcPts val="0"/>
              </a:spcAft>
              <a:buClrTx/>
              <a:buSzTx/>
              <a:defRPr/>
            </a:pPr>
            <a:r>
              <a:rPr lang="en-US" sz="1200">
                <a:solidFill>
                  <a:srgbClr val="4D4D4F">
                    <a:tint val="75000"/>
                  </a:srgbClr>
                </a:solidFill>
                <a:latin typeface="Arial"/>
              </a:rPr>
              <a:t> [Internal Use] for Check Point employees​</a:t>
            </a:r>
          </a:p>
        </p:txBody>
      </p:sp>
      <p:sp>
        <p:nvSpPr>
          <p:cNvPr id="5" name="Date Placeholder 4" hidden="1"/>
          <p:cNvSpPr>
            <a:spLocks noGrp="1"/>
          </p:cNvSpPr>
          <p:nvPr>
            <p:ph type="dt" sz="half" idx="12"/>
          </p:nvPr>
        </p:nvSpPr>
        <p:spPr/>
        <p:txBody>
          <a:bodyPr/>
          <a:lstStyle/>
          <a:p>
            <a:pPr algn="l" defTabSz="914126" fontAlgn="auto">
              <a:spcBef>
                <a:spcPts val="0"/>
              </a:spcBef>
              <a:spcAft>
                <a:spcPts val="0"/>
              </a:spcAft>
              <a:buClrTx/>
              <a:buSzTx/>
              <a:defRPr/>
            </a:pPr>
            <a:endParaRPr lang="en-US" sz="1200">
              <a:solidFill>
                <a:srgbClr val="4D4D4F">
                  <a:tint val="75000"/>
                </a:srgbClr>
              </a:solidFill>
              <a:latin typeface="Arial"/>
            </a:endParaRPr>
          </a:p>
        </p:txBody>
      </p:sp>
      <p:sp>
        <p:nvSpPr>
          <p:cNvPr id="7" name="Title 1"/>
          <p:cNvSpPr>
            <a:spLocks noGrp="1"/>
          </p:cNvSpPr>
          <p:nvPr>
            <p:ph type="title" idx="4294967295"/>
          </p:nvPr>
        </p:nvSpPr>
        <p:spPr>
          <a:xfrm>
            <a:off x="0" y="144463"/>
            <a:ext cx="12188825" cy="550862"/>
          </a:xfrm>
          <a:noFill/>
          <a:ln>
            <a:noFill/>
          </a:ln>
          <a:effectLst/>
        </p:spPr>
        <p:txBody>
          <a:bodyPr wrap="square">
            <a:spAutoFit/>
          </a:bodyPr>
          <a:lstStyle/>
          <a:p>
            <a:pPr algn="ctr">
              <a:spcBef>
                <a:spcPts val="0"/>
              </a:spcBef>
              <a:buClr>
                <a:schemeClr val="accent2"/>
              </a:buClr>
              <a:buSzPct val="65000"/>
              <a:buFont typeface="Wingdings" pitchFamily="2" charset="2"/>
            </a:pPr>
            <a:r>
              <a:rPr lang="en-US" sz="3500" b="1" kern="1200">
                <a:solidFill>
                  <a:srgbClr val="9F03AD"/>
                </a:solidFill>
                <a:latin typeface="Calibri" panose="020F0502020204030204" pitchFamily="34" charset="0"/>
                <a:ea typeface="+mn-ea"/>
                <a:cs typeface="Calibri" panose="020F0502020204030204" pitchFamily="34" charset="0"/>
              </a:rPr>
              <a:t>DLP</a:t>
            </a:r>
            <a:r>
              <a:rPr lang="en-US" sz="3500" b="1" kern="1200">
                <a:solidFill>
                  <a:srgbClr val="41273C"/>
                </a:solidFill>
                <a:latin typeface="Calibri" panose="020F0502020204030204" pitchFamily="34" charset="0"/>
                <a:ea typeface="+mn-ea"/>
                <a:cs typeface="Calibri" panose="020F0502020204030204" pitchFamily="34" charset="0"/>
              </a:rPr>
              <a:t> Data Type Manager</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169" y="1330764"/>
            <a:ext cx="10055781" cy="3898458"/>
          </a:xfrm>
          <a:prstGeom prst="rect">
            <a:avLst/>
          </a:prstGeom>
          <a:ln>
            <a:noFill/>
          </a:ln>
          <a:effectLst>
            <a:outerShdw blurRad="292100" dist="139700" dir="2700000" algn="tl" rotWithShape="0">
              <a:srgbClr val="333333">
                <a:alpha val="65000"/>
              </a:srgbClr>
            </a:outerShdw>
          </a:effectLst>
        </p:spPr>
      </p:pic>
      <p:sp>
        <p:nvSpPr>
          <p:cNvPr id="8" name="Speech Bubble: Rectangle 7">
            <a:extLst>
              <a:ext uri="{FF2B5EF4-FFF2-40B4-BE49-F238E27FC236}">
                <a16:creationId xmlns:a16="http://schemas.microsoft.com/office/drawing/2014/main" id="{397AE582-0600-74B5-076B-09DAACBC68BC}"/>
              </a:ext>
            </a:extLst>
          </p:cNvPr>
          <p:cNvSpPr/>
          <p:nvPr/>
        </p:nvSpPr>
        <p:spPr bwMode="auto">
          <a:xfrm>
            <a:off x="1838177" y="1112048"/>
            <a:ext cx="1928356" cy="606408"/>
          </a:xfrm>
          <a:prstGeom prst="wedgeRectCallout">
            <a:avLst>
              <a:gd name="adj1" fmla="val -43058"/>
              <a:gd name="adj2" fmla="val 78461"/>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Check Point recommended data types</a:t>
            </a:r>
          </a:p>
        </p:txBody>
      </p:sp>
      <p:sp>
        <p:nvSpPr>
          <p:cNvPr id="9" name="Speech Bubble: Rectangle 7">
            <a:extLst>
              <a:ext uri="{FF2B5EF4-FFF2-40B4-BE49-F238E27FC236}">
                <a16:creationId xmlns:a16="http://schemas.microsoft.com/office/drawing/2014/main" id="{397AE582-0600-74B5-076B-09DAACBC68BC}"/>
              </a:ext>
            </a:extLst>
          </p:cNvPr>
          <p:cNvSpPr/>
          <p:nvPr/>
        </p:nvSpPr>
        <p:spPr bwMode="auto">
          <a:xfrm>
            <a:off x="5130234" y="4702190"/>
            <a:ext cx="1928356" cy="606408"/>
          </a:xfrm>
          <a:prstGeom prst="wedgeRectCallout">
            <a:avLst>
              <a:gd name="adj1" fmla="val -93049"/>
              <a:gd name="adj2" fmla="val -121532"/>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Choose your preferred threshold</a:t>
            </a:r>
          </a:p>
        </p:txBody>
      </p:sp>
      <p:sp>
        <p:nvSpPr>
          <p:cNvPr id="10" name="Speech Bubble: Rectangle 7">
            <a:extLst>
              <a:ext uri="{FF2B5EF4-FFF2-40B4-BE49-F238E27FC236}">
                <a16:creationId xmlns:a16="http://schemas.microsoft.com/office/drawing/2014/main" id="{397AE582-0600-74B5-076B-09DAACBC68BC}"/>
              </a:ext>
            </a:extLst>
          </p:cNvPr>
          <p:cNvSpPr/>
          <p:nvPr/>
        </p:nvSpPr>
        <p:spPr bwMode="auto">
          <a:xfrm>
            <a:off x="6445390" y="1957818"/>
            <a:ext cx="1928356" cy="606408"/>
          </a:xfrm>
          <a:prstGeom prst="wedgeRectCallout">
            <a:avLst>
              <a:gd name="adj1" fmla="val 69799"/>
              <a:gd name="adj2" fmla="val -47085"/>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A</a:t>
            </a:r>
            <a:r>
              <a:rPr lang="en-US" sz="1400" b="1" err="1">
                <a:solidFill>
                  <a:srgbClr val="4D4D4F"/>
                </a:solidFill>
                <a:latin typeface="Calibri" panose="020F0502020204030204" pitchFamily="34" charset="0"/>
                <a:cs typeface="Calibri" panose="020F0502020204030204" pitchFamily="34" charset="0"/>
              </a:rPr>
              <a:t>dd</a:t>
            </a:r>
            <a:r>
              <a:rPr lang="en-US" sz="1400" b="1">
                <a:solidFill>
                  <a:srgbClr val="4D4D4F"/>
                </a:solidFill>
                <a:latin typeface="Calibri" panose="020F0502020204030204" pitchFamily="34" charset="0"/>
                <a:cs typeface="Calibri" panose="020F0502020204030204" pitchFamily="34" charset="0"/>
              </a:rPr>
              <a:t> to one of your defined groups</a:t>
            </a:r>
          </a:p>
        </p:txBody>
      </p:sp>
      <p:sp>
        <p:nvSpPr>
          <p:cNvPr id="11" name="Speech Bubble: Rectangle 7">
            <a:extLst>
              <a:ext uri="{FF2B5EF4-FFF2-40B4-BE49-F238E27FC236}">
                <a16:creationId xmlns:a16="http://schemas.microsoft.com/office/drawing/2014/main" id="{397AE582-0600-74B5-076B-09DAACBC68BC}"/>
              </a:ext>
            </a:extLst>
          </p:cNvPr>
          <p:cNvSpPr/>
          <p:nvPr/>
        </p:nvSpPr>
        <p:spPr bwMode="auto">
          <a:xfrm>
            <a:off x="1368451" y="3239521"/>
            <a:ext cx="1928356" cy="606408"/>
          </a:xfrm>
          <a:prstGeom prst="wedgeRectCallout">
            <a:avLst>
              <a:gd name="adj1" fmla="val 5295"/>
              <a:gd name="adj2" fmla="val -180573"/>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700+ pre-defined data types</a:t>
            </a:r>
          </a:p>
        </p:txBody>
      </p:sp>
      <p:sp>
        <p:nvSpPr>
          <p:cNvPr id="12" name="Speech Bubble: Rectangle 7">
            <a:extLst>
              <a:ext uri="{FF2B5EF4-FFF2-40B4-BE49-F238E27FC236}">
                <a16:creationId xmlns:a16="http://schemas.microsoft.com/office/drawing/2014/main" id="{397AE582-0600-74B5-076B-09DAACBC68BC}"/>
              </a:ext>
            </a:extLst>
          </p:cNvPr>
          <p:cNvSpPr/>
          <p:nvPr/>
        </p:nvSpPr>
        <p:spPr bwMode="auto">
          <a:xfrm>
            <a:off x="83553" y="2564226"/>
            <a:ext cx="1928356" cy="606408"/>
          </a:xfrm>
          <a:prstGeom prst="wedgeRectCallout">
            <a:avLst>
              <a:gd name="adj1" fmla="val -4729"/>
              <a:gd name="adj2" fmla="val -104594"/>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Create your custom date types</a:t>
            </a:r>
          </a:p>
        </p:txBody>
      </p:sp>
    </p:spTree>
    <p:extLst>
      <p:ext uri="{BB962C8B-B14F-4D97-AF65-F5344CB8AC3E}">
        <p14:creationId xmlns:p14="http://schemas.microsoft.com/office/powerpoint/2010/main" val="34969820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68155A0-521A-9201-9EA8-703C117074A5}"/>
              </a:ext>
            </a:extLst>
          </p:cNvPr>
          <p:cNvPicPr>
            <a:picLocks noChangeAspect="1"/>
          </p:cNvPicPr>
          <p:nvPr/>
        </p:nvPicPr>
        <p:blipFill>
          <a:blip r:embed="rId3"/>
          <a:stretch>
            <a:fillRect/>
          </a:stretch>
        </p:blipFill>
        <p:spPr>
          <a:xfrm>
            <a:off x="6778909" y="958673"/>
            <a:ext cx="3691591" cy="5222857"/>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6656B66C-D49E-2D8D-00A4-0824E12B2E8F}"/>
              </a:ext>
            </a:extLst>
          </p:cNvPr>
          <p:cNvPicPr>
            <a:picLocks noChangeAspect="1"/>
          </p:cNvPicPr>
          <p:nvPr/>
        </p:nvPicPr>
        <p:blipFill>
          <a:blip r:embed="rId4"/>
          <a:stretch>
            <a:fillRect/>
          </a:stretch>
        </p:blipFill>
        <p:spPr>
          <a:xfrm>
            <a:off x="1383099" y="958672"/>
            <a:ext cx="3677486" cy="5222856"/>
          </a:xfrm>
          <a:prstGeom prst="rect">
            <a:avLst/>
          </a:prstGeom>
          <a:ln>
            <a:noFill/>
          </a:ln>
          <a:effectLst>
            <a:outerShdw blurRad="292100" dist="139700" dir="2700000" algn="tl" rotWithShape="0">
              <a:srgbClr val="333333">
                <a:alpha val="65000"/>
              </a:srgbClr>
            </a:outerShdw>
          </a:effectLst>
        </p:spPr>
      </p:pic>
      <p:sp>
        <p:nvSpPr>
          <p:cNvPr id="4" name="Footer Placeholder 3" hidden="1"/>
          <p:cNvSpPr>
            <a:spLocks noGrp="1"/>
          </p:cNvSpPr>
          <p:nvPr>
            <p:ph type="ftr" sz="quarter" idx="11"/>
          </p:nvPr>
        </p:nvSpPr>
        <p:spPr>
          <a:prstGeom prst="rect">
            <a:avLst/>
          </a:prstGeom>
        </p:spPr>
        <p:txBody>
          <a:bodyPr/>
          <a:lstStyle/>
          <a:p>
            <a:pPr defTabSz="914126" fontAlgn="auto">
              <a:spcBef>
                <a:spcPts val="0"/>
              </a:spcBef>
              <a:spcAft>
                <a:spcPts val="0"/>
              </a:spcAft>
              <a:buClrTx/>
              <a:buSzTx/>
              <a:defRPr/>
            </a:pPr>
            <a:r>
              <a:rPr lang="en-US" sz="1200">
                <a:solidFill>
                  <a:srgbClr val="4D4D4F">
                    <a:tint val="75000"/>
                  </a:srgbClr>
                </a:solidFill>
                <a:latin typeface="Arial"/>
              </a:rPr>
              <a:t> [Internal Use] for Check Point employees​</a:t>
            </a:r>
          </a:p>
        </p:txBody>
      </p:sp>
      <p:sp>
        <p:nvSpPr>
          <p:cNvPr id="5" name="Date Placeholder 4" hidden="1"/>
          <p:cNvSpPr>
            <a:spLocks noGrp="1"/>
          </p:cNvSpPr>
          <p:nvPr>
            <p:ph type="dt" sz="half" idx="12"/>
          </p:nvPr>
        </p:nvSpPr>
        <p:spPr/>
        <p:txBody>
          <a:bodyPr/>
          <a:lstStyle/>
          <a:p>
            <a:pPr algn="l" defTabSz="914126" fontAlgn="auto">
              <a:spcBef>
                <a:spcPts val="0"/>
              </a:spcBef>
              <a:spcAft>
                <a:spcPts val="0"/>
              </a:spcAft>
              <a:buClrTx/>
              <a:buSzTx/>
              <a:defRPr/>
            </a:pPr>
            <a:endParaRPr lang="en-US" sz="1200">
              <a:solidFill>
                <a:srgbClr val="4D4D4F">
                  <a:tint val="75000"/>
                </a:srgbClr>
              </a:solidFill>
              <a:latin typeface="Arial"/>
            </a:endParaRPr>
          </a:p>
        </p:txBody>
      </p:sp>
      <p:sp>
        <p:nvSpPr>
          <p:cNvPr id="7" name="Title 1"/>
          <p:cNvSpPr>
            <a:spLocks noGrp="1"/>
          </p:cNvSpPr>
          <p:nvPr>
            <p:ph type="title" idx="4294967295"/>
          </p:nvPr>
        </p:nvSpPr>
        <p:spPr>
          <a:xfrm>
            <a:off x="0" y="144463"/>
            <a:ext cx="12188825" cy="550862"/>
          </a:xfrm>
          <a:noFill/>
          <a:ln>
            <a:noFill/>
          </a:ln>
          <a:effectLst/>
        </p:spPr>
        <p:txBody>
          <a:bodyPr wrap="square">
            <a:spAutoFit/>
          </a:bodyPr>
          <a:lstStyle/>
          <a:p>
            <a:pPr algn="ctr">
              <a:spcBef>
                <a:spcPts val="0"/>
              </a:spcBef>
              <a:buClr>
                <a:schemeClr val="accent2"/>
              </a:buClr>
              <a:buSzPct val="65000"/>
              <a:buFont typeface="Wingdings" pitchFamily="2" charset="2"/>
            </a:pPr>
            <a:r>
              <a:rPr lang="en-US" sz="3500" b="1" kern="1200">
                <a:solidFill>
                  <a:srgbClr val="9F03AD"/>
                </a:solidFill>
                <a:latin typeface="Calibri" panose="020F0502020204030204" pitchFamily="34" charset="0"/>
                <a:ea typeface="+mn-ea"/>
                <a:cs typeface="Calibri" panose="020F0502020204030204" pitchFamily="34" charset="0"/>
              </a:rPr>
              <a:t>Download &amp; Upload </a:t>
            </a:r>
            <a:r>
              <a:rPr lang="en-US" sz="3500" b="1" kern="1200">
                <a:solidFill>
                  <a:srgbClr val="41273C"/>
                </a:solidFill>
                <a:latin typeface="Calibri" panose="020F0502020204030204" pitchFamily="34" charset="0"/>
                <a:ea typeface="+mn-ea"/>
                <a:cs typeface="Calibri" panose="020F0502020204030204" pitchFamily="34" charset="0"/>
              </a:rPr>
              <a:t>Scanning</a:t>
            </a:r>
          </a:p>
        </p:txBody>
      </p:sp>
      <p:sp>
        <p:nvSpPr>
          <p:cNvPr id="9" name="Speech Bubble: Rectangle 7">
            <a:extLst>
              <a:ext uri="{FF2B5EF4-FFF2-40B4-BE49-F238E27FC236}">
                <a16:creationId xmlns:a16="http://schemas.microsoft.com/office/drawing/2014/main" id="{397AE582-0600-74B5-076B-09DAACBC68BC}"/>
              </a:ext>
            </a:extLst>
          </p:cNvPr>
          <p:cNvSpPr/>
          <p:nvPr/>
        </p:nvSpPr>
        <p:spPr bwMode="auto">
          <a:xfrm>
            <a:off x="2185630" y="880252"/>
            <a:ext cx="1527754" cy="572506"/>
          </a:xfrm>
          <a:prstGeom prst="wedgeRectCallout">
            <a:avLst>
              <a:gd name="adj1" fmla="val -54150"/>
              <a:gd name="adj2" fmla="val 84459"/>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Set your policy to On\OFF, per rule</a:t>
            </a:r>
          </a:p>
        </p:txBody>
      </p:sp>
      <p:sp>
        <p:nvSpPr>
          <p:cNvPr id="10" name="Speech Bubble: Rectangle 7">
            <a:extLst>
              <a:ext uri="{FF2B5EF4-FFF2-40B4-BE49-F238E27FC236}">
                <a16:creationId xmlns:a16="http://schemas.microsoft.com/office/drawing/2014/main" id="{397AE582-0600-74B5-076B-09DAACBC68BC}"/>
              </a:ext>
            </a:extLst>
          </p:cNvPr>
          <p:cNvSpPr/>
          <p:nvPr/>
        </p:nvSpPr>
        <p:spPr bwMode="auto">
          <a:xfrm>
            <a:off x="6882027" y="3283847"/>
            <a:ext cx="1742677" cy="572506"/>
          </a:xfrm>
          <a:prstGeom prst="wedgeRectCallout">
            <a:avLst>
              <a:gd name="adj1" fmla="val -19460"/>
              <a:gd name="adj2" fmla="val -115242"/>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Set your protected domains</a:t>
            </a:r>
          </a:p>
        </p:txBody>
      </p:sp>
    </p:spTree>
    <p:extLst>
      <p:ext uri="{BB962C8B-B14F-4D97-AF65-F5344CB8AC3E}">
        <p14:creationId xmlns:p14="http://schemas.microsoft.com/office/powerpoint/2010/main" val="9762100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a:prstGeom prst="rect">
            <a:avLst/>
          </a:prstGeom>
        </p:spPr>
        <p:txBody>
          <a:bodyPr/>
          <a:lstStyle/>
          <a:p>
            <a:pPr defTabSz="914126" fontAlgn="auto">
              <a:spcBef>
                <a:spcPts val="0"/>
              </a:spcBef>
              <a:spcAft>
                <a:spcPts val="0"/>
              </a:spcAft>
              <a:buClrTx/>
              <a:buSzTx/>
              <a:defRPr/>
            </a:pPr>
            <a:r>
              <a:rPr lang="en-US" sz="1200">
                <a:solidFill>
                  <a:srgbClr val="4D4D4F">
                    <a:tint val="75000"/>
                  </a:srgbClr>
                </a:solidFill>
                <a:latin typeface="Arial"/>
              </a:rPr>
              <a:t> [Internal Use] for Check Point employees​</a:t>
            </a:r>
          </a:p>
        </p:txBody>
      </p:sp>
      <p:sp>
        <p:nvSpPr>
          <p:cNvPr id="5" name="Date Placeholder 4" hidden="1"/>
          <p:cNvSpPr>
            <a:spLocks noGrp="1"/>
          </p:cNvSpPr>
          <p:nvPr>
            <p:ph type="dt" sz="half" idx="12"/>
          </p:nvPr>
        </p:nvSpPr>
        <p:spPr/>
        <p:txBody>
          <a:bodyPr/>
          <a:lstStyle/>
          <a:p>
            <a:pPr algn="l" defTabSz="914126" fontAlgn="auto">
              <a:spcBef>
                <a:spcPts val="0"/>
              </a:spcBef>
              <a:spcAft>
                <a:spcPts val="0"/>
              </a:spcAft>
              <a:buClrTx/>
              <a:buSzTx/>
              <a:defRPr/>
            </a:pPr>
            <a:endParaRPr lang="en-US" sz="1200">
              <a:solidFill>
                <a:srgbClr val="4D4D4F">
                  <a:tint val="75000"/>
                </a:srgbClr>
              </a:solidFill>
              <a:latin typeface="Arial"/>
            </a:endParaRPr>
          </a:p>
        </p:txBody>
      </p:sp>
      <p:sp>
        <p:nvSpPr>
          <p:cNvPr id="7" name="Title 1"/>
          <p:cNvSpPr>
            <a:spLocks noGrp="1"/>
          </p:cNvSpPr>
          <p:nvPr>
            <p:ph type="title" idx="4294967295"/>
          </p:nvPr>
        </p:nvSpPr>
        <p:spPr>
          <a:xfrm>
            <a:off x="0" y="144463"/>
            <a:ext cx="12188825" cy="550862"/>
          </a:xfrm>
          <a:noFill/>
          <a:ln>
            <a:noFill/>
          </a:ln>
          <a:effectLst/>
        </p:spPr>
        <p:txBody>
          <a:bodyPr wrap="square">
            <a:spAutoFit/>
          </a:bodyPr>
          <a:lstStyle/>
          <a:p>
            <a:pPr algn="ctr">
              <a:spcBef>
                <a:spcPts val="0"/>
              </a:spcBef>
              <a:buClr>
                <a:schemeClr val="accent2"/>
              </a:buClr>
              <a:buSzPct val="65000"/>
              <a:buFont typeface="Wingdings" pitchFamily="2" charset="2"/>
            </a:pPr>
            <a:r>
              <a:rPr lang="en-US" sz="3500" b="1" kern="1200" dirty="0">
                <a:solidFill>
                  <a:srgbClr val="41273C"/>
                </a:solidFill>
                <a:latin typeface="Calibri" panose="020F0502020204030204" pitchFamily="34" charset="0"/>
                <a:ea typeface="+mn-ea"/>
                <a:cs typeface="Calibri" panose="020F0502020204030204" pitchFamily="34" charset="0"/>
              </a:rPr>
              <a:t>Pre-Defined </a:t>
            </a:r>
            <a:r>
              <a:rPr lang="en-US" sz="3500" b="1" kern="1200" dirty="0">
                <a:solidFill>
                  <a:srgbClr val="9F03AD"/>
                </a:solidFill>
                <a:latin typeface="Calibri" panose="020F0502020204030204" pitchFamily="34" charset="0"/>
                <a:ea typeface="+mn-ea"/>
                <a:cs typeface="Calibri" panose="020F0502020204030204" pitchFamily="34" charset="0"/>
              </a:rPr>
              <a:t>Data Types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7479" y="1699071"/>
            <a:ext cx="5774299" cy="4391332"/>
          </a:xfrm>
          <a:prstGeom prst="rect">
            <a:avLst/>
          </a:prstGeom>
          <a:ln>
            <a:noFill/>
          </a:ln>
          <a:effectLst>
            <a:outerShdw blurRad="292100" dist="139700" dir="2700000" algn="tl" rotWithShape="0">
              <a:srgbClr val="333333">
                <a:alpha val="65000"/>
              </a:srgbClr>
            </a:outerShdw>
          </a:effectLst>
        </p:spPr>
      </p:pic>
      <p:sp>
        <p:nvSpPr>
          <p:cNvPr id="11" name="Speech Bubble: Rectangle 7">
            <a:extLst>
              <a:ext uri="{FF2B5EF4-FFF2-40B4-BE49-F238E27FC236}">
                <a16:creationId xmlns:a16="http://schemas.microsoft.com/office/drawing/2014/main" id="{397AE582-0600-74B5-076B-09DAACBC68BC}"/>
              </a:ext>
            </a:extLst>
          </p:cNvPr>
          <p:cNvSpPr/>
          <p:nvPr/>
        </p:nvSpPr>
        <p:spPr bwMode="auto">
          <a:xfrm>
            <a:off x="6799221" y="1012828"/>
            <a:ext cx="2132326" cy="716974"/>
          </a:xfrm>
          <a:prstGeom prst="wedgeRectCallout">
            <a:avLst>
              <a:gd name="adj1" fmla="val -46506"/>
              <a:gd name="adj2" fmla="val 172144"/>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Choose from over 700 pre-defined data types, per rule</a:t>
            </a:r>
          </a:p>
        </p:txBody>
      </p:sp>
    </p:spTree>
    <p:extLst>
      <p:ext uri="{BB962C8B-B14F-4D97-AF65-F5344CB8AC3E}">
        <p14:creationId xmlns:p14="http://schemas.microsoft.com/office/powerpoint/2010/main" val="37964326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a:prstGeom prst="rect">
            <a:avLst/>
          </a:prstGeom>
        </p:spPr>
        <p:txBody>
          <a:bodyPr/>
          <a:lstStyle/>
          <a:p>
            <a:pPr defTabSz="914126" fontAlgn="auto">
              <a:spcBef>
                <a:spcPts val="0"/>
              </a:spcBef>
              <a:spcAft>
                <a:spcPts val="0"/>
              </a:spcAft>
              <a:buClrTx/>
              <a:buSzTx/>
              <a:defRPr/>
            </a:pPr>
            <a:r>
              <a:rPr lang="en-US" sz="1200">
                <a:solidFill>
                  <a:srgbClr val="4D4D4F">
                    <a:tint val="75000"/>
                  </a:srgbClr>
                </a:solidFill>
                <a:latin typeface="Arial"/>
              </a:rPr>
              <a:t> [Internal Use] for Check Point employees​</a:t>
            </a:r>
          </a:p>
        </p:txBody>
      </p:sp>
      <p:sp>
        <p:nvSpPr>
          <p:cNvPr id="5" name="Date Placeholder 4" hidden="1"/>
          <p:cNvSpPr>
            <a:spLocks noGrp="1"/>
          </p:cNvSpPr>
          <p:nvPr>
            <p:ph type="dt" sz="half" idx="12"/>
          </p:nvPr>
        </p:nvSpPr>
        <p:spPr/>
        <p:txBody>
          <a:bodyPr/>
          <a:lstStyle/>
          <a:p>
            <a:pPr algn="l" defTabSz="914126" fontAlgn="auto">
              <a:spcBef>
                <a:spcPts val="0"/>
              </a:spcBef>
              <a:spcAft>
                <a:spcPts val="0"/>
              </a:spcAft>
              <a:buClrTx/>
              <a:buSzTx/>
              <a:defRPr/>
            </a:pPr>
            <a:endParaRPr lang="en-US" sz="1200">
              <a:solidFill>
                <a:srgbClr val="4D4D4F">
                  <a:tint val="75000"/>
                </a:srgbClr>
              </a:solidFill>
              <a:latin typeface="Arial"/>
            </a:endParaRPr>
          </a:p>
        </p:txBody>
      </p:sp>
      <p:sp>
        <p:nvSpPr>
          <p:cNvPr id="7" name="Title 1"/>
          <p:cNvSpPr>
            <a:spLocks noGrp="1"/>
          </p:cNvSpPr>
          <p:nvPr>
            <p:ph type="title" idx="4294967295"/>
          </p:nvPr>
        </p:nvSpPr>
        <p:spPr>
          <a:xfrm>
            <a:off x="0" y="144463"/>
            <a:ext cx="12188825" cy="550862"/>
          </a:xfrm>
          <a:noFill/>
          <a:ln>
            <a:noFill/>
          </a:ln>
          <a:effectLst/>
        </p:spPr>
        <p:txBody>
          <a:bodyPr wrap="square">
            <a:spAutoFit/>
          </a:bodyPr>
          <a:lstStyle/>
          <a:p>
            <a:pPr algn="ctr">
              <a:spcBef>
                <a:spcPts val="0"/>
              </a:spcBef>
              <a:buClr>
                <a:schemeClr val="accent2"/>
              </a:buClr>
              <a:buSzPct val="65000"/>
              <a:buFont typeface="Wingdings" pitchFamily="2" charset="2"/>
            </a:pPr>
            <a:r>
              <a:rPr lang="en-US" sz="3500" b="1" kern="1200">
                <a:solidFill>
                  <a:srgbClr val="41273C"/>
                </a:solidFill>
                <a:latin typeface="Calibri" panose="020F0502020204030204" pitchFamily="34" charset="0"/>
                <a:ea typeface="+mn-ea"/>
                <a:cs typeface="Calibri" panose="020F0502020204030204" pitchFamily="34" charset="0"/>
              </a:rPr>
              <a:t>Custom </a:t>
            </a:r>
            <a:r>
              <a:rPr lang="en-US" sz="3500" b="1" kern="1200">
                <a:solidFill>
                  <a:srgbClr val="9F03AD"/>
                </a:solidFill>
                <a:latin typeface="Calibri" panose="020F0502020204030204" pitchFamily="34" charset="0"/>
                <a:ea typeface="+mn-ea"/>
                <a:cs typeface="Calibri" panose="020F0502020204030204" pitchFamily="34" charset="0"/>
              </a:rPr>
              <a:t>Data Types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1993" y="1219967"/>
            <a:ext cx="5205912" cy="3790158"/>
          </a:xfrm>
          <a:prstGeom prst="rect">
            <a:avLst/>
          </a:prstGeom>
          <a:ln>
            <a:noFill/>
          </a:ln>
          <a:effectLst>
            <a:outerShdw blurRad="292100" dist="139700" dir="2700000" algn="tl" rotWithShape="0">
              <a:srgbClr val="333333">
                <a:alpha val="65000"/>
              </a:srgbClr>
            </a:outerShdw>
          </a:effectLst>
        </p:spPr>
      </p:pic>
      <p:sp>
        <p:nvSpPr>
          <p:cNvPr id="9" name="Speech Bubble: Rectangle 7">
            <a:extLst>
              <a:ext uri="{FF2B5EF4-FFF2-40B4-BE49-F238E27FC236}">
                <a16:creationId xmlns:a16="http://schemas.microsoft.com/office/drawing/2014/main" id="{397AE582-0600-74B5-076B-09DAACBC68BC}"/>
              </a:ext>
            </a:extLst>
          </p:cNvPr>
          <p:cNvSpPr/>
          <p:nvPr/>
        </p:nvSpPr>
        <p:spPr bwMode="auto">
          <a:xfrm>
            <a:off x="240082" y="4331620"/>
            <a:ext cx="1923207" cy="572506"/>
          </a:xfrm>
          <a:prstGeom prst="wedgeRectCallout">
            <a:avLst>
              <a:gd name="adj1" fmla="val 40864"/>
              <a:gd name="adj2" fmla="val -147500"/>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Choose data type recognition method</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5744" y="1219967"/>
            <a:ext cx="5183230" cy="3790158"/>
          </a:xfrm>
          <a:prstGeom prst="rect">
            <a:avLst/>
          </a:prstGeom>
          <a:ln>
            <a:noFill/>
          </a:ln>
          <a:effectLst>
            <a:outerShdw blurRad="292100" dist="139700" dir="2700000" algn="tl" rotWithShape="0">
              <a:srgbClr val="333333">
                <a:alpha val="65000"/>
              </a:srgbClr>
            </a:outerShdw>
          </a:effectLst>
        </p:spPr>
      </p:pic>
      <p:sp>
        <p:nvSpPr>
          <p:cNvPr id="12" name="Speech Bubble: Rectangle 7">
            <a:extLst>
              <a:ext uri="{FF2B5EF4-FFF2-40B4-BE49-F238E27FC236}">
                <a16:creationId xmlns:a16="http://schemas.microsoft.com/office/drawing/2014/main" id="{397AE582-0600-74B5-076B-09DAACBC68BC}"/>
              </a:ext>
            </a:extLst>
          </p:cNvPr>
          <p:cNvSpPr/>
          <p:nvPr/>
        </p:nvSpPr>
        <p:spPr bwMode="auto">
          <a:xfrm>
            <a:off x="8305945" y="3329735"/>
            <a:ext cx="1923207" cy="572506"/>
          </a:xfrm>
          <a:prstGeom prst="wedgeRectCallout">
            <a:avLst>
              <a:gd name="adj1" fmla="val -51322"/>
              <a:gd name="adj2" fmla="val -163629"/>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Choose the matching level for enforcement</a:t>
            </a:r>
          </a:p>
        </p:txBody>
      </p:sp>
    </p:spTree>
    <p:extLst>
      <p:ext uri="{BB962C8B-B14F-4D97-AF65-F5344CB8AC3E}">
        <p14:creationId xmlns:p14="http://schemas.microsoft.com/office/powerpoint/2010/main" val="9660109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a:prstGeom prst="rect">
            <a:avLst/>
          </a:prstGeom>
        </p:spPr>
        <p:txBody>
          <a:bodyPr/>
          <a:lstStyle/>
          <a:p>
            <a:pPr defTabSz="914126" fontAlgn="auto">
              <a:spcBef>
                <a:spcPts val="0"/>
              </a:spcBef>
              <a:spcAft>
                <a:spcPts val="0"/>
              </a:spcAft>
              <a:buClrTx/>
              <a:buSzTx/>
              <a:defRPr/>
            </a:pPr>
            <a:r>
              <a:rPr lang="en-US" sz="1200">
                <a:solidFill>
                  <a:srgbClr val="4D4D4F">
                    <a:tint val="75000"/>
                  </a:srgbClr>
                </a:solidFill>
                <a:latin typeface="Arial"/>
              </a:rPr>
              <a:t> [Internal Use] for Check Point employees​</a:t>
            </a:r>
          </a:p>
        </p:txBody>
      </p:sp>
      <p:sp>
        <p:nvSpPr>
          <p:cNvPr id="5" name="Date Placeholder 4" hidden="1"/>
          <p:cNvSpPr>
            <a:spLocks noGrp="1"/>
          </p:cNvSpPr>
          <p:nvPr>
            <p:ph type="dt" sz="half" idx="12"/>
          </p:nvPr>
        </p:nvSpPr>
        <p:spPr/>
        <p:txBody>
          <a:bodyPr/>
          <a:lstStyle/>
          <a:p>
            <a:pPr algn="l" defTabSz="914126" fontAlgn="auto">
              <a:spcBef>
                <a:spcPts val="0"/>
              </a:spcBef>
              <a:spcAft>
                <a:spcPts val="0"/>
              </a:spcAft>
              <a:buClrTx/>
              <a:buSzTx/>
              <a:defRPr/>
            </a:pPr>
            <a:endParaRPr lang="en-US" sz="1200">
              <a:solidFill>
                <a:srgbClr val="4D4D4F">
                  <a:tint val="75000"/>
                </a:srgbClr>
              </a:solidFill>
              <a:latin typeface="Arial"/>
            </a:endParaRPr>
          </a:p>
        </p:txBody>
      </p:sp>
      <p:sp>
        <p:nvSpPr>
          <p:cNvPr id="7" name="Title 1"/>
          <p:cNvSpPr>
            <a:spLocks noGrp="1"/>
          </p:cNvSpPr>
          <p:nvPr>
            <p:ph type="title" idx="4294967295"/>
          </p:nvPr>
        </p:nvSpPr>
        <p:spPr>
          <a:xfrm>
            <a:off x="0" y="144463"/>
            <a:ext cx="12188825" cy="550862"/>
          </a:xfrm>
          <a:noFill/>
          <a:ln>
            <a:noFill/>
          </a:ln>
          <a:effectLst/>
        </p:spPr>
        <p:txBody>
          <a:bodyPr wrap="square">
            <a:spAutoFit/>
          </a:bodyPr>
          <a:lstStyle/>
          <a:p>
            <a:pPr algn="ctr">
              <a:spcBef>
                <a:spcPts val="0"/>
              </a:spcBef>
              <a:buClr>
                <a:schemeClr val="accent2"/>
              </a:buClr>
              <a:buSzPct val="65000"/>
              <a:buFont typeface="Wingdings" pitchFamily="2" charset="2"/>
            </a:pPr>
            <a:r>
              <a:rPr lang="en-US" sz="3500" b="1" kern="1200" dirty="0">
                <a:solidFill>
                  <a:srgbClr val="41273C"/>
                </a:solidFill>
                <a:latin typeface="Calibri" panose="020F0502020204030204" pitchFamily="34" charset="0"/>
                <a:ea typeface="+mn-ea"/>
                <a:cs typeface="Calibri" panose="020F0502020204030204" pitchFamily="34" charset="0"/>
              </a:rPr>
              <a:t>End User </a:t>
            </a:r>
            <a:r>
              <a:rPr lang="en-US" sz="3500" b="1" kern="1200" dirty="0">
                <a:solidFill>
                  <a:srgbClr val="9F03AD"/>
                </a:solidFill>
                <a:latin typeface="Calibri" panose="020F0502020204030204" pitchFamily="34" charset="0"/>
                <a:ea typeface="+mn-ea"/>
                <a:cs typeface="Calibri" panose="020F0502020204030204" pitchFamily="34" charset="0"/>
              </a:rPr>
              <a:t>Experience</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9329" y="2582820"/>
            <a:ext cx="7599547" cy="3003175"/>
          </a:xfrm>
          <a:prstGeom prst="rect">
            <a:avLst/>
          </a:prstGeom>
          <a:ln>
            <a:noFill/>
          </a:ln>
          <a:effectLst>
            <a:outerShdw blurRad="292100" dist="139700" dir="2700000" algn="tl" rotWithShape="0">
              <a:srgbClr val="333333">
                <a:alpha val="65000"/>
              </a:srgbClr>
            </a:outerShdw>
          </a:effectLst>
        </p:spPr>
      </p:pic>
      <p:sp>
        <p:nvSpPr>
          <p:cNvPr id="10" name="Speech Bubble: Rectangle 7">
            <a:extLst>
              <a:ext uri="{FF2B5EF4-FFF2-40B4-BE49-F238E27FC236}">
                <a16:creationId xmlns:a16="http://schemas.microsoft.com/office/drawing/2014/main" id="{397AE582-0600-74B5-076B-09DAACBC68BC}"/>
              </a:ext>
            </a:extLst>
          </p:cNvPr>
          <p:cNvSpPr/>
          <p:nvPr/>
        </p:nvSpPr>
        <p:spPr bwMode="auto">
          <a:xfrm>
            <a:off x="5779042" y="1189673"/>
            <a:ext cx="2781804" cy="1224398"/>
          </a:xfrm>
          <a:prstGeom prst="wedgeRectCallout">
            <a:avLst>
              <a:gd name="adj1" fmla="val 29351"/>
              <a:gd name="adj2" fmla="val 69271"/>
            </a:avLst>
          </a:prstGeom>
          <a:ln w="38100">
            <a:headEnd/>
            <a:tailEn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16" tIns="45708" rIns="91416" bIns="45708" numCol="1" spcCol="0" rtlCol="0" fromWordArt="0" anchor="ctr" anchorCtr="0" forceAA="0" compatLnSpc="1">
            <a:prstTxWarp prst="textNoShape">
              <a:avLst/>
            </a:prstTxWarp>
            <a:noAutofit/>
          </a:bodyPr>
          <a:lstStyle/>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User tries to upload 3 files:</a:t>
            </a:r>
          </a:p>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2 files are uploaded successfully </a:t>
            </a:r>
          </a:p>
          <a:p>
            <a:pPr algn="ctr" defTabSz="914126" fontAlgn="auto">
              <a:lnSpc>
                <a:spcPct val="80000"/>
              </a:lnSpc>
              <a:spcBef>
                <a:spcPts val="1200"/>
              </a:spcBef>
              <a:spcAft>
                <a:spcPts val="0"/>
              </a:spcAft>
              <a:buClrTx/>
              <a:buSzPct val="115000"/>
              <a:defRPr/>
            </a:pPr>
            <a:r>
              <a:rPr lang="en-US" sz="1400" b="1">
                <a:solidFill>
                  <a:srgbClr val="4D4D4F"/>
                </a:solidFill>
                <a:latin typeface="Calibri" panose="020F0502020204030204" pitchFamily="34" charset="0"/>
                <a:cs typeface="Calibri" panose="020F0502020204030204" pitchFamily="34" charset="0"/>
              </a:rPr>
              <a:t>1 files is blocked by DLP in accordance with company policy</a:t>
            </a:r>
          </a:p>
        </p:txBody>
      </p:sp>
    </p:spTree>
    <p:extLst>
      <p:ext uri="{BB962C8B-B14F-4D97-AF65-F5344CB8AC3E}">
        <p14:creationId xmlns:p14="http://schemas.microsoft.com/office/powerpoint/2010/main" val="3589998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a:prstGeom prst="rect">
            <a:avLst/>
          </a:prstGeom>
        </p:spPr>
        <p:txBody>
          <a:bodyPr/>
          <a:lstStyle/>
          <a:p>
            <a:pPr defTabSz="914126" fontAlgn="auto">
              <a:spcBef>
                <a:spcPts val="0"/>
              </a:spcBef>
              <a:spcAft>
                <a:spcPts val="0"/>
              </a:spcAft>
              <a:buClrTx/>
              <a:buSzTx/>
              <a:defRPr/>
            </a:pPr>
            <a:r>
              <a:rPr lang="en-US" sz="1200">
                <a:solidFill>
                  <a:srgbClr val="4D4D4F">
                    <a:tint val="75000"/>
                  </a:srgbClr>
                </a:solidFill>
                <a:latin typeface="Arial"/>
              </a:rPr>
              <a:t> [Internal Use] for Check Point employees​</a:t>
            </a:r>
          </a:p>
        </p:txBody>
      </p:sp>
      <p:sp>
        <p:nvSpPr>
          <p:cNvPr id="5" name="Date Placeholder 4" hidden="1"/>
          <p:cNvSpPr>
            <a:spLocks noGrp="1"/>
          </p:cNvSpPr>
          <p:nvPr>
            <p:ph type="dt" sz="half" idx="12"/>
          </p:nvPr>
        </p:nvSpPr>
        <p:spPr/>
        <p:txBody>
          <a:bodyPr/>
          <a:lstStyle/>
          <a:p>
            <a:pPr algn="l" defTabSz="914126" fontAlgn="auto">
              <a:spcBef>
                <a:spcPts val="0"/>
              </a:spcBef>
              <a:spcAft>
                <a:spcPts val="0"/>
              </a:spcAft>
              <a:buClrTx/>
              <a:buSzTx/>
              <a:defRPr/>
            </a:pPr>
            <a:endParaRPr lang="en-US" sz="1200">
              <a:solidFill>
                <a:srgbClr val="4D4D4F">
                  <a:tint val="75000"/>
                </a:srgbClr>
              </a:solidFill>
              <a:latin typeface="Arial"/>
            </a:endParaRPr>
          </a:p>
        </p:txBody>
      </p:sp>
      <p:sp>
        <p:nvSpPr>
          <p:cNvPr id="60" name="Title 1">
            <a:extLst>
              <a:ext uri="{FF2B5EF4-FFF2-40B4-BE49-F238E27FC236}">
                <a16:creationId xmlns:a16="http://schemas.microsoft.com/office/drawing/2014/main" id="{678239F7-0696-5673-C2FA-5C269567241B}"/>
              </a:ext>
            </a:extLst>
          </p:cNvPr>
          <p:cNvSpPr txBox="1">
            <a:spLocks/>
          </p:cNvSpPr>
          <p:nvPr/>
        </p:nvSpPr>
        <p:spPr bwMode="auto">
          <a:xfrm>
            <a:off x="0" y="144463"/>
            <a:ext cx="12188825" cy="1007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lnSpc>
                <a:spcPct val="85000"/>
              </a:lnSpc>
              <a:spcBef>
                <a:spcPct val="0"/>
              </a:spcBef>
              <a:spcAft>
                <a:spcPct val="0"/>
              </a:spcAft>
              <a:defRPr sz="3400" b="0">
                <a:solidFill>
                  <a:schemeClr val="tx1"/>
                </a:solidFill>
                <a:latin typeface="Arial" panose="020B0604020202020204" pitchFamily="34" charset="0"/>
                <a:ea typeface="+mj-ea"/>
                <a:cs typeface="Arial" panose="020B0604020202020204" pitchFamily="34" charset="0"/>
              </a:defRPr>
            </a:lvl1pPr>
            <a:lvl2pPr algn="l" rtl="1" eaLnBrk="1" fontAlgn="base" hangingPunct="1">
              <a:lnSpc>
                <a:spcPct val="85000"/>
              </a:lnSpc>
              <a:spcBef>
                <a:spcPct val="0"/>
              </a:spcBef>
              <a:spcAft>
                <a:spcPct val="0"/>
              </a:spcAft>
              <a:defRPr sz="3700" b="1">
                <a:solidFill>
                  <a:srgbClr val="4E4E4E"/>
                </a:solidFill>
                <a:latin typeface="Helvetica" pitchFamily="34" charset="0"/>
              </a:defRPr>
            </a:lvl2pPr>
            <a:lvl3pPr algn="l" rtl="1" eaLnBrk="1" fontAlgn="base" hangingPunct="1">
              <a:lnSpc>
                <a:spcPct val="85000"/>
              </a:lnSpc>
              <a:spcBef>
                <a:spcPct val="0"/>
              </a:spcBef>
              <a:spcAft>
                <a:spcPct val="0"/>
              </a:spcAft>
              <a:defRPr sz="3700" b="1">
                <a:solidFill>
                  <a:srgbClr val="4E4E4E"/>
                </a:solidFill>
                <a:latin typeface="Helvetica" pitchFamily="34" charset="0"/>
              </a:defRPr>
            </a:lvl3pPr>
            <a:lvl4pPr algn="l" rtl="1" eaLnBrk="1" fontAlgn="base" hangingPunct="1">
              <a:lnSpc>
                <a:spcPct val="85000"/>
              </a:lnSpc>
              <a:spcBef>
                <a:spcPct val="0"/>
              </a:spcBef>
              <a:spcAft>
                <a:spcPct val="0"/>
              </a:spcAft>
              <a:defRPr sz="3700" b="1">
                <a:solidFill>
                  <a:srgbClr val="4E4E4E"/>
                </a:solidFill>
                <a:latin typeface="Helvetica" pitchFamily="34" charset="0"/>
              </a:defRPr>
            </a:lvl4pPr>
            <a:lvl5pPr algn="l" rtl="1" eaLnBrk="1" fontAlgn="base" hangingPunct="1">
              <a:lnSpc>
                <a:spcPct val="85000"/>
              </a:lnSpc>
              <a:spcBef>
                <a:spcPct val="0"/>
              </a:spcBef>
              <a:spcAft>
                <a:spcPct val="0"/>
              </a:spcAft>
              <a:defRPr sz="3700" b="1">
                <a:solidFill>
                  <a:srgbClr val="4E4E4E"/>
                </a:solidFill>
                <a:latin typeface="Helvetica" pitchFamily="34" charset="0"/>
              </a:defRPr>
            </a:lvl5pPr>
            <a:lvl6pPr marL="609493" algn="l" rtl="1"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1"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1"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1" eaLnBrk="1" fontAlgn="base" hangingPunct="1">
              <a:lnSpc>
                <a:spcPct val="85000"/>
              </a:lnSpc>
              <a:spcBef>
                <a:spcPct val="0"/>
              </a:spcBef>
              <a:spcAft>
                <a:spcPct val="0"/>
              </a:spcAft>
              <a:defRPr sz="3700" b="1">
                <a:solidFill>
                  <a:srgbClr val="4E4E4E"/>
                </a:solidFill>
                <a:latin typeface="Helvetica" pitchFamily="34" charset="0"/>
              </a:defRPr>
            </a:lvl9pPr>
          </a:lstStyle>
          <a:p>
            <a:pPr algn="ctr">
              <a:spcBef>
                <a:spcPts val="0"/>
              </a:spcBef>
              <a:buClr>
                <a:schemeClr val="accent2"/>
              </a:buClr>
              <a:buSzPct val="65000"/>
              <a:buFont typeface="Wingdings" pitchFamily="2" charset="2"/>
              <a:buNone/>
            </a:pPr>
            <a:r>
              <a:rPr lang="en-US" sz="3500" b="1" kern="1200" dirty="0">
                <a:solidFill>
                  <a:srgbClr val="41273C"/>
                </a:solidFill>
                <a:latin typeface="Calibri" panose="020F0502020204030204" pitchFamily="34" charset="0"/>
                <a:ea typeface="+mn-ea"/>
                <a:cs typeface="Calibri" panose="020F0502020204030204" pitchFamily="34" charset="0"/>
              </a:rPr>
              <a:t>Get Insights and Assess Risk of </a:t>
            </a:r>
          </a:p>
          <a:p>
            <a:pPr algn="ctr">
              <a:spcBef>
                <a:spcPts val="0"/>
              </a:spcBef>
              <a:buClr>
                <a:schemeClr val="accent2"/>
              </a:buClr>
              <a:buSzPct val="65000"/>
              <a:buFont typeface="Wingdings" pitchFamily="2" charset="2"/>
              <a:buNone/>
            </a:pPr>
            <a:r>
              <a:rPr lang="en-US" sz="3500" b="1" kern="1200" dirty="0" err="1">
                <a:solidFill>
                  <a:srgbClr val="9F03AD"/>
                </a:solidFill>
                <a:latin typeface="Calibri" panose="020F0502020204030204" pitchFamily="34" charset="0"/>
                <a:ea typeface="+mn-ea"/>
                <a:cs typeface="Calibri" panose="020F0502020204030204" pitchFamily="34" charset="0"/>
              </a:rPr>
              <a:t>GenAI</a:t>
            </a:r>
            <a:r>
              <a:rPr lang="en-US" sz="3500" b="1" kern="1200" dirty="0">
                <a:solidFill>
                  <a:srgbClr val="9F03AD"/>
                </a:solidFill>
                <a:latin typeface="Calibri" panose="020F0502020204030204" pitchFamily="34" charset="0"/>
                <a:ea typeface="+mn-ea"/>
                <a:cs typeface="Calibri" panose="020F0502020204030204" pitchFamily="34" charset="0"/>
              </a:rPr>
              <a:t> Usage</a:t>
            </a:r>
          </a:p>
        </p:txBody>
      </p:sp>
      <p:sp>
        <p:nvSpPr>
          <p:cNvPr id="2" name="Oval 1">
            <a:extLst>
              <a:ext uri="{FF2B5EF4-FFF2-40B4-BE49-F238E27FC236}">
                <a16:creationId xmlns:a16="http://schemas.microsoft.com/office/drawing/2014/main" id="{DDB0BD4F-1649-EBDB-F3D3-015E54DE405F}"/>
              </a:ext>
            </a:extLst>
          </p:cNvPr>
          <p:cNvSpPr/>
          <p:nvPr/>
        </p:nvSpPr>
        <p:spPr bwMode="auto">
          <a:xfrm>
            <a:off x="1361865" y="1385293"/>
            <a:ext cx="2347200" cy="2345690"/>
          </a:xfrm>
          <a:prstGeom prst="ellipse">
            <a:avLst/>
          </a:prstGeom>
          <a:solidFill>
            <a:schemeClr val="bg2"/>
          </a:solidFill>
          <a:ln w="12700" algn="ctr">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b="1" dirty="0" err="1">
              <a:latin typeface="+mn-lt"/>
            </a:endParaRPr>
          </a:p>
        </p:txBody>
      </p:sp>
      <p:sp>
        <p:nvSpPr>
          <p:cNvPr id="6" name="Oval 5">
            <a:extLst>
              <a:ext uri="{FF2B5EF4-FFF2-40B4-BE49-F238E27FC236}">
                <a16:creationId xmlns:a16="http://schemas.microsoft.com/office/drawing/2014/main" id="{EA631E73-3096-0368-D1CE-79275C5F8ACB}"/>
              </a:ext>
            </a:extLst>
          </p:cNvPr>
          <p:cNvSpPr/>
          <p:nvPr/>
        </p:nvSpPr>
        <p:spPr bwMode="auto">
          <a:xfrm>
            <a:off x="8479754" y="1385891"/>
            <a:ext cx="2347200" cy="2345690"/>
          </a:xfrm>
          <a:prstGeom prst="ellipse">
            <a:avLst/>
          </a:prstGeom>
          <a:solidFill>
            <a:schemeClr val="bg2"/>
          </a:solidFill>
          <a:ln w="12700" algn="ctr">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b="1" dirty="0" err="1">
              <a:latin typeface="+mn-lt"/>
            </a:endParaRPr>
          </a:p>
        </p:txBody>
      </p:sp>
      <p:sp>
        <p:nvSpPr>
          <p:cNvPr id="7" name="Oval 6">
            <a:extLst>
              <a:ext uri="{FF2B5EF4-FFF2-40B4-BE49-F238E27FC236}">
                <a16:creationId xmlns:a16="http://schemas.microsoft.com/office/drawing/2014/main" id="{3D27248B-0A68-24A7-E219-AAE7188A2715}"/>
              </a:ext>
            </a:extLst>
          </p:cNvPr>
          <p:cNvSpPr/>
          <p:nvPr/>
        </p:nvSpPr>
        <p:spPr bwMode="auto">
          <a:xfrm>
            <a:off x="4920812" y="1385891"/>
            <a:ext cx="2347200" cy="2345690"/>
          </a:xfrm>
          <a:prstGeom prst="ellipse">
            <a:avLst/>
          </a:prstGeom>
          <a:solidFill>
            <a:schemeClr val="bg2"/>
          </a:solidFill>
          <a:ln w="12700" algn="ctr">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b="1" dirty="0" err="1">
              <a:latin typeface="+mn-lt"/>
            </a:endParaRPr>
          </a:p>
        </p:txBody>
      </p:sp>
      <p:sp>
        <p:nvSpPr>
          <p:cNvPr id="8" name="Oval 7">
            <a:extLst>
              <a:ext uri="{FF2B5EF4-FFF2-40B4-BE49-F238E27FC236}">
                <a16:creationId xmlns:a16="http://schemas.microsoft.com/office/drawing/2014/main" id="{B5C4CB72-BBE4-470B-814E-34D692FA61B7}"/>
              </a:ext>
            </a:extLst>
          </p:cNvPr>
          <p:cNvSpPr/>
          <p:nvPr/>
        </p:nvSpPr>
        <p:spPr bwMode="auto">
          <a:xfrm>
            <a:off x="6733401" y="3809401"/>
            <a:ext cx="2347200" cy="2345690"/>
          </a:xfrm>
          <a:prstGeom prst="ellipse">
            <a:avLst/>
          </a:prstGeom>
          <a:solidFill>
            <a:schemeClr val="bg2"/>
          </a:solidFill>
          <a:ln w="12700" algn="ctr">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b="1" dirty="0" err="1">
              <a:latin typeface="+mn-lt"/>
            </a:endParaRPr>
          </a:p>
        </p:txBody>
      </p:sp>
      <p:sp>
        <p:nvSpPr>
          <p:cNvPr id="9" name="Oval 8">
            <a:extLst>
              <a:ext uri="{FF2B5EF4-FFF2-40B4-BE49-F238E27FC236}">
                <a16:creationId xmlns:a16="http://schemas.microsoft.com/office/drawing/2014/main" id="{AEEC4D45-E4B4-4169-3D77-82B5F847D1EC}"/>
              </a:ext>
            </a:extLst>
          </p:cNvPr>
          <p:cNvSpPr/>
          <p:nvPr/>
        </p:nvSpPr>
        <p:spPr bwMode="auto">
          <a:xfrm>
            <a:off x="3108224" y="3809401"/>
            <a:ext cx="2347200" cy="2345690"/>
          </a:xfrm>
          <a:prstGeom prst="ellipse">
            <a:avLst/>
          </a:prstGeom>
          <a:solidFill>
            <a:schemeClr val="bg2"/>
          </a:solidFill>
          <a:ln w="12700" algn="ctr">
            <a:noFill/>
            <a:miter lim="800000"/>
            <a:headEnd/>
            <a:tailEn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b="1" dirty="0" err="1">
              <a:latin typeface="+mn-lt"/>
            </a:endParaRPr>
          </a:p>
        </p:txBody>
      </p:sp>
      <p:sp>
        <p:nvSpPr>
          <p:cNvPr id="10" name="Rectangle 9">
            <a:extLst>
              <a:ext uri="{FF2B5EF4-FFF2-40B4-BE49-F238E27FC236}">
                <a16:creationId xmlns:a16="http://schemas.microsoft.com/office/drawing/2014/main" id="{0AF8A353-E9A4-5A51-B806-A9874F395B3D}"/>
              </a:ext>
            </a:extLst>
          </p:cNvPr>
          <p:cNvSpPr/>
          <p:nvPr/>
        </p:nvSpPr>
        <p:spPr bwMode="auto">
          <a:xfrm>
            <a:off x="1361864" y="1385293"/>
            <a:ext cx="2347199" cy="2345690"/>
          </a:xfrm>
          <a:prstGeom prst="rect">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b="1" i="1" dirty="0">
                <a:latin typeface="Calibri" panose="020F0502020204030204" pitchFamily="34" charset="0"/>
                <a:cs typeface="Calibri" panose="020F0502020204030204" pitchFamily="34" charset="0"/>
              </a:rPr>
              <a:t>Uncover </a:t>
            </a:r>
            <a:r>
              <a:rPr lang="en-US" sz="2000" b="1" i="1" dirty="0" err="1">
                <a:solidFill>
                  <a:schemeClr val="accent1"/>
                </a:solidFill>
                <a:latin typeface="Calibri" panose="020F0502020204030204" pitchFamily="34" charset="0"/>
                <a:cs typeface="Calibri" panose="020F0502020204030204" pitchFamily="34" charset="0"/>
              </a:rPr>
              <a:t>GenAI</a:t>
            </a:r>
            <a:r>
              <a:rPr lang="en-US" sz="2000" b="1" i="1" dirty="0">
                <a:solidFill>
                  <a:schemeClr val="accent1"/>
                </a:solidFill>
                <a:latin typeface="Calibri" panose="020F0502020204030204" pitchFamily="34" charset="0"/>
                <a:cs typeface="Calibri" panose="020F0502020204030204" pitchFamily="34" charset="0"/>
              </a:rPr>
              <a:t> usage</a:t>
            </a:r>
            <a:r>
              <a:rPr lang="en-US" sz="2000" b="1" i="1" dirty="0">
                <a:latin typeface="Calibri" panose="020F0502020204030204" pitchFamily="34" charset="0"/>
                <a:cs typeface="Calibri" panose="020F0502020204030204" pitchFamily="34" charset="0"/>
              </a:rPr>
              <a:t>, including shadow services</a:t>
            </a:r>
            <a:endParaRPr lang="en-IL" sz="2000" b="1" i="1" dirty="0" err="1">
              <a:latin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A558B385-E0CE-2E71-D49B-939CED61BF80}"/>
              </a:ext>
            </a:extLst>
          </p:cNvPr>
          <p:cNvSpPr/>
          <p:nvPr/>
        </p:nvSpPr>
        <p:spPr bwMode="auto">
          <a:xfrm>
            <a:off x="4920810" y="1385293"/>
            <a:ext cx="2347199" cy="2345690"/>
          </a:xfrm>
          <a:prstGeom prst="rect">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b="1" i="1" dirty="0">
                <a:latin typeface="Calibri" panose="020F0502020204030204" pitchFamily="34" charset="0"/>
                <a:cs typeface="Calibri" panose="020F0502020204030204" pitchFamily="34" charset="0"/>
              </a:rPr>
              <a:t>Discover if your data is being used to </a:t>
            </a:r>
            <a:r>
              <a:rPr lang="en-US" sz="2000" b="1" i="1" dirty="0">
                <a:solidFill>
                  <a:schemeClr val="accent1"/>
                </a:solidFill>
                <a:latin typeface="Calibri" panose="020F0502020204030204" pitchFamily="34" charset="0"/>
                <a:cs typeface="Calibri" panose="020F0502020204030204" pitchFamily="34" charset="0"/>
              </a:rPr>
              <a:t>train</a:t>
            </a:r>
            <a:r>
              <a:rPr lang="en-US" sz="2000" b="1" i="1" dirty="0">
                <a:latin typeface="Calibri" panose="020F0502020204030204" pitchFamily="34" charset="0"/>
                <a:cs typeface="Calibri" panose="020F0502020204030204" pitchFamily="34" charset="0"/>
              </a:rPr>
              <a:t> </a:t>
            </a:r>
            <a:r>
              <a:rPr lang="en-US" sz="2000" b="1" i="1" dirty="0" err="1">
                <a:latin typeface="Calibri" panose="020F0502020204030204" pitchFamily="34" charset="0"/>
                <a:cs typeface="Calibri" panose="020F0502020204030204" pitchFamily="34" charset="0"/>
              </a:rPr>
              <a:t>GenAI</a:t>
            </a:r>
            <a:r>
              <a:rPr lang="en-US" sz="2000" b="1" i="1" dirty="0">
                <a:latin typeface="Calibri" panose="020F0502020204030204" pitchFamily="34" charset="0"/>
                <a:cs typeface="Calibri" panose="020F0502020204030204" pitchFamily="34" charset="0"/>
              </a:rPr>
              <a:t> tools</a:t>
            </a:r>
            <a:endParaRPr lang="en-IL" sz="2000" b="1" i="1" dirty="0" err="1">
              <a:latin typeface="Calibri" panose="020F0502020204030204" pitchFamily="34" charset="0"/>
              <a:cs typeface="Calibri" panose="020F0502020204030204" pitchFamily="34" charset="0"/>
            </a:endParaRPr>
          </a:p>
        </p:txBody>
      </p:sp>
      <p:sp>
        <p:nvSpPr>
          <p:cNvPr id="12" name="Rectangle 11">
            <a:extLst>
              <a:ext uri="{FF2B5EF4-FFF2-40B4-BE49-F238E27FC236}">
                <a16:creationId xmlns:a16="http://schemas.microsoft.com/office/drawing/2014/main" id="{9A24EDF9-E197-C356-84F9-F946E9612409}"/>
              </a:ext>
            </a:extLst>
          </p:cNvPr>
          <p:cNvSpPr/>
          <p:nvPr/>
        </p:nvSpPr>
        <p:spPr bwMode="auto">
          <a:xfrm>
            <a:off x="8479754" y="1385293"/>
            <a:ext cx="2347199" cy="2345690"/>
          </a:xfrm>
          <a:prstGeom prst="rect">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b="1" i="1" dirty="0">
                <a:latin typeface="Calibri" panose="020F0502020204030204" pitchFamily="34" charset="0"/>
                <a:cs typeface="Calibri" panose="020F0502020204030204" pitchFamily="34" charset="0"/>
              </a:rPr>
              <a:t>See prompts containing </a:t>
            </a:r>
            <a:r>
              <a:rPr lang="en-US" sz="2000" b="1" i="1" dirty="0">
                <a:solidFill>
                  <a:schemeClr val="accent1"/>
                </a:solidFill>
                <a:latin typeface="Calibri" panose="020F0502020204030204" pitchFamily="34" charset="0"/>
                <a:cs typeface="Calibri" panose="020F0502020204030204" pitchFamily="34" charset="0"/>
              </a:rPr>
              <a:t>sensitive data</a:t>
            </a:r>
            <a:endParaRPr lang="en-IL" sz="2000" b="1" i="1" dirty="0" err="1">
              <a:solidFill>
                <a:schemeClr val="accent1"/>
              </a:solidFill>
              <a:latin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992DE659-80F6-0272-1575-1C8185C641DE}"/>
              </a:ext>
            </a:extLst>
          </p:cNvPr>
          <p:cNvSpPr/>
          <p:nvPr/>
        </p:nvSpPr>
        <p:spPr bwMode="auto">
          <a:xfrm>
            <a:off x="3108225" y="3809401"/>
            <a:ext cx="2347199" cy="2345690"/>
          </a:xfrm>
          <a:prstGeom prst="rect">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b="1" i="1" dirty="0">
                <a:latin typeface="Calibri" panose="020F0502020204030204" pitchFamily="34" charset="0"/>
                <a:cs typeface="Calibri" panose="020F0502020204030204" pitchFamily="34" charset="0"/>
              </a:rPr>
              <a:t>Uncover </a:t>
            </a:r>
            <a:r>
              <a:rPr lang="en-US" sz="2000" b="1" i="1" dirty="0">
                <a:solidFill>
                  <a:schemeClr val="accent1"/>
                </a:solidFill>
                <a:latin typeface="Calibri" panose="020F0502020204030204" pitchFamily="34" charset="0"/>
                <a:cs typeface="Calibri" panose="020F0502020204030204" pitchFamily="34" charset="0"/>
              </a:rPr>
              <a:t>data lineage </a:t>
            </a:r>
            <a:r>
              <a:rPr lang="en-US" sz="2000" b="1" i="1" dirty="0">
                <a:latin typeface="Calibri" panose="020F0502020204030204" pitchFamily="34" charset="0"/>
                <a:cs typeface="Calibri" panose="020F0502020204030204" pitchFamily="34" charset="0"/>
              </a:rPr>
              <a:t>of information copied into prompts</a:t>
            </a:r>
            <a:endParaRPr lang="en-IL" sz="2000" b="1" i="1" dirty="0" err="1">
              <a:solidFill>
                <a:schemeClr val="accent1"/>
              </a:solidFill>
              <a:latin typeface="Calibri" panose="020F0502020204030204" pitchFamily="34" charset="0"/>
              <a:cs typeface="Calibri" panose="020F0502020204030204" pitchFamily="34" charset="0"/>
            </a:endParaRPr>
          </a:p>
        </p:txBody>
      </p:sp>
      <p:sp>
        <p:nvSpPr>
          <p:cNvPr id="14" name="Rectangle 13">
            <a:extLst>
              <a:ext uri="{FF2B5EF4-FFF2-40B4-BE49-F238E27FC236}">
                <a16:creationId xmlns:a16="http://schemas.microsoft.com/office/drawing/2014/main" id="{F42B858E-687A-4B7F-C2C5-80DD51E84F9A}"/>
              </a:ext>
            </a:extLst>
          </p:cNvPr>
          <p:cNvSpPr/>
          <p:nvPr/>
        </p:nvSpPr>
        <p:spPr bwMode="auto">
          <a:xfrm>
            <a:off x="6733402" y="3809401"/>
            <a:ext cx="2347199" cy="2345690"/>
          </a:xfrm>
          <a:prstGeom prst="rect">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b="1" i="1" dirty="0">
                <a:latin typeface="Calibri" panose="020F0502020204030204" pitchFamily="34" charset="0"/>
                <a:cs typeface="Calibri" panose="020F0502020204030204" pitchFamily="34" charset="0"/>
              </a:rPr>
              <a:t>Monitor </a:t>
            </a:r>
            <a:r>
              <a:rPr lang="en-US" sz="2000" b="1" i="1" dirty="0">
                <a:solidFill>
                  <a:schemeClr val="accent1"/>
                </a:solidFill>
                <a:latin typeface="Calibri" panose="020F0502020204030204" pitchFamily="34" charset="0"/>
                <a:cs typeface="Calibri" panose="020F0502020204030204" pitchFamily="34" charset="0"/>
              </a:rPr>
              <a:t>risky activity</a:t>
            </a:r>
            <a:r>
              <a:rPr lang="en-US" sz="2000" b="1" i="1" dirty="0">
                <a:latin typeface="Calibri" panose="020F0502020204030204" pitchFamily="34" charset="0"/>
                <a:cs typeface="Calibri" panose="020F0502020204030204" pitchFamily="34" charset="0"/>
              </a:rPr>
              <a:t> at the app and session level, and prioritize it using a </a:t>
            </a:r>
            <a:r>
              <a:rPr lang="en-US" sz="2000" b="1" i="1" dirty="0">
                <a:solidFill>
                  <a:schemeClr val="accent1"/>
                </a:solidFill>
                <a:latin typeface="Calibri" panose="020F0502020204030204" pitchFamily="34" charset="0"/>
                <a:cs typeface="Calibri" panose="020F0502020204030204" pitchFamily="34" charset="0"/>
              </a:rPr>
              <a:t>risk score</a:t>
            </a:r>
            <a:endParaRPr lang="en-IL" sz="2000" b="1" i="1" dirty="0" err="1">
              <a:solidFill>
                <a:schemeClr val="accent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168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CE80AC44-1F91-1666-9CEC-5E56BFFB6D02}"/>
              </a:ext>
            </a:extLst>
          </p:cNvPr>
          <p:cNvSpPr>
            <a:spLocks noGrp="1"/>
          </p:cNvSpPr>
          <p:nvPr>
            <p:ph type="ftr" sz="quarter" idx="11"/>
          </p:nvPr>
        </p:nvSpPr>
        <p:spPr/>
        <p:txBody>
          <a:bodyPr/>
          <a:lstStyle/>
          <a:p>
            <a:pPr>
              <a:buClr>
                <a:srgbClr val="41273C"/>
              </a:buClr>
              <a:defRPr/>
            </a:pPr>
            <a:endParaRPr lang="en-US">
              <a:solidFill>
                <a:srgbClr val="FFFFFF">
                  <a:lumMod val="50000"/>
                </a:srgbClr>
              </a:solidFill>
              <a:latin typeface="Arial" panose="020B0604020202020204"/>
            </a:endParaRPr>
          </a:p>
        </p:txBody>
      </p:sp>
      <p:sp>
        <p:nvSpPr>
          <p:cNvPr id="3" name="Date Placeholder 2" hidden="1">
            <a:extLst>
              <a:ext uri="{FF2B5EF4-FFF2-40B4-BE49-F238E27FC236}">
                <a16:creationId xmlns:a16="http://schemas.microsoft.com/office/drawing/2014/main" id="{AE489DD0-C91F-C28A-52D5-7C5D2054D2C1}"/>
              </a:ext>
            </a:extLst>
          </p:cNvPr>
          <p:cNvSpPr>
            <a:spLocks noGrp="1"/>
          </p:cNvSpPr>
          <p:nvPr>
            <p:ph type="dt" sz="half" idx="12"/>
          </p:nvPr>
        </p:nvSpPr>
        <p:spPr/>
        <p:txBody>
          <a:bodyPr/>
          <a:lstStyle/>
          <a:p>
            <a:pPr>
              <a:buClr>
                <a:srgbClr val="41273C"/>
              </a:buClr>
              <a:defRPr/>
            </a:pPr>
            <a:endParaRPr lang="en-US">
              <a:solidFill>
                <a:srgbClr val="000000">
                  <a:tint val="75000"/>
                </a:srgbClr>
              </a:solidFill>
            </a:endParaRPr>
          </a:p>
        </p:txBody>
      </p:sp>
      <p:pic>
        <p:nvPicPr>
          <p:cNvPr id="7" name="Picture 6">
            <a:extLst>
              <a:ext uri="{FF2B5EF4-FFF2-40B4-BE49-F238E27FC236}">
                <a16:creationId xmlns:a16="http://schemas.microsoft.com/office/drawing/2014/main" id="{0FDF448B-ED01-ECA6-0D8A-0425DEA376EE}"/>
              </a:ext>
            </a:extLst>
          </p:cNvPr>
          <p:cNvPicPr>
            <a:picLocks noChangeAspect="1"/>
          </p:cNvPicPr>
          <p:nvPr/>
        </p:nvPicPr>
        <p:blipFill>
          <a:blip r:embed="rId2"/>
          <a:stretch>
            <a:fillRect/>
          </a:stretch>
        </p:blipFill>
        <p:spPr>
          <a:xfrm>
            <a:off x="-1" y="894002"/>
            <a:ext cx="12188825" cy="5069995"/>
          </a:xfrm>
          <a:prstGeom prst="rect">
            <a:avLst/>
          </a:prstGeom>
        </p:spPr>
      </p:pic>
      <p:sp>
        <p:nvSpPr>
          <p:cNvPr id="8" name="Title 1">
            <a:extLst>
              <a:ext uri="{FF2B5EF4-FFF2-40B4-BE49-F238E27FC236}">
                <a16:creationId xmlns:a16="http://schemas.microsoft.com/office/drawing/2014/main" id="{CF7E1FEA-1C3B-8F99-03F6-D10D0B91CA10}"/>
              </a:ext>
            </a:extLst>
          </p:cNvPr>
          <p:cNvSpPr txBox="1">
            <a:spLocks/>
          </p:cNvSpPr>
          <p:nvPr/>
        </p:nvSpPr>
        <p:spPr bwMode="auto">
          <a:xfrm>
            <a:off x="0" y="144463"/>
            <a:ext cx="12188825" cy="55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1" fontAlgn="base" hangingPunct="1">
              <a:lnSpc>
                <a:spcPct val="85000"/>
              </a:lnSpc>
              <a:spcBef>
                <a:spcPct val="0"/>
              </a:spcBef>
              <a:spcAft>
                <a:spcPct val="0"/>
              </a:spcAft>
              <a:defRPr sz="3400" b="0">
                <a:solidFill>
                  <a:schemeClr val="tx1"/>
                </a:solidFill>
                <a:latin typeface="Arial" panose="020B0604020202020204" pitchFamily="34" charset="0"/>
                <a:ea typeface="+mj-ea"/>
                <a:cs typeface="Arial" panose="020B0604020202020204" pitchFamily="34" charset="0"/>
              </a:defRPr>
            </a:lvl1pPr>
            <a:lvl2pPr algn="l" rtl="1" eaLnBrk="1" fontAlgn="base" hangingPunct="1">
              <a:lnSpc>
                <a:spcPct val="85000"/>
              </a:lnSpc>
              <a:spcBef>
                <a:spcPct val="0"/>
              </a:spcBef>
              <a:spcAft>
                <a:spcPct val="0"/>
              </a:spcAft>
              <a:defRPr sz="3700" b="1">
                <a:solidFill>
                  <a:srgbClr val="4E4E4E"/>
                </a:solidFill>
                <a:latin typeface="Helvetica" pitchFamily="34" charset="0"/>
              </a:defRPr>
            </a:lvl2pPr>
            <a:lvl3pPr algn="l" rtl="1" eaLnBrk="1" fontAlgn="base" hangingPunct="1">
              <a:lnSpc>
                <a:spcPct val="85000"/>
              </a:lnSpc>
              <a:spcBef>
                <a:spcPct val="0"/>
              </a:spcBef>
              <a:spcAft>
                <a:spcPct val="0"/>
              </a:spcAft>
              <a:defRPr sz="3700" b="1">
                <a:solidFill>
                  <a:srgbClr val="4E4E4E"/>
                </a:solidFill>
                <a:latin typeface="Helvetica" pitchFamily="34" charset="0"/>
              </a:defRPr>
            </a:lvl3pPr>
            <a:lvl4pPr algn="l" rtl="1" eaLnBrk="1" fontAlgn="base" hangingPunct="1">
              <a:lnSpc>
                <a:spcPct val="85000"/>
              </a:lnSpc>
              <a:spcBef>
                <a:spcPct val="0"/>
              </a:spcBef>
              <a:spcAft>
                <a:spcPct val="0"/>
              </a:spcAft>
              <a:defRPr sz="3700" b="1">
                <a:solidFill>
                  <a:srgbClr val="4E4E4E"/>
                </a:solidFill>
                <a:latin typeface="Helvetica" pitchFamily="34" charset="0"/>
              </a:defRPr>
            </a:lvl4pPr>
            <a:lvl5pPr algn="l" rtl="1" eaLnBrk="1" fontAlgn="base" hangingPunct="1">
              <a:lnSpc>
                <a:spcPct val="85000"/>
              </a:lnSpc>
              <a:spcBef>
                <a:spcPct val="0"/>
              </a:spcBef>
              <a:spcAft>
                <a:spcPct val="0"/>
              </a:spcAft>
              <a:defRPr sz="3700" b="1">
                <a:solidFill>
                  <a:srgbClr val="4E4E4E"/>
                </a:solidFill>
                <a:latin typeface="Helvetica" pitchFamily="34" charset="0"/>
              </a:defRPr>
            </a:lvl5pPr>
            <a:lvl6pPr marL="609493" algn="l" rtl="1"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1"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1"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1" eaLnBrk="1" fontAlgn="base" hangingPunct="1">
              <a:lnSpc>
                <a:spcPct val="85000"/>
              </a:lnSpc>
              <a:spcBef>
                <a:spcPct val="0"/>
              </a:spcBef>
              <a:spcAft>
                <a:spcPct val="0"/>
              </a:spcAft>
              <a:defRPr sz="3700" b="1">
                <a:solidFill>
                  <a:srgbClr val="4E4E4E"/>
                </a:solidFill>
                <a:latin typeface="Helvetica" pitchFamily="34" charset="0"/>
              </a:defRPr>
            </a:lvl9pPr>
          </a:lstStyle>
          <a:p>
            <a:pPr algn="ctr">
              <a:spcBef>
                <a:spcPts val="0"/>
              </a:spcBef>
              <a:buClr>
                <a:schemeClr val="accent2"/>
              </a:buClr>
              <a:buSzPct val="65000"/>
              <a:buFont typeface="Wingdings" pitchFamily="2" charset="2"/>
              <a:buNone/>
            </a:pPr>
            <a:r>
              <a:rPr lang="en-US" sz="3500" b="1" kern="1200" dirty="0">
                <a:solidFill>
                  <a:srgbClr val="41273C"/>
                </a:solidFill>
                <a:latin typeface="Calibri" panose="020F0502020204030204" pitchFamily="34" charset="0"/>
                <a:ea typeface="+mn-ea"/>
                <a:cs typeface="Calibri" panose="020F0502020204030204" pitchFamily="34" charset="0"/>
              </a:rPr>
              <a:t>What it looks like?</a:t>
            </a:r>
            <a:endParaRPr lang="en-US" sz="3500" b="1" kern="1200" dirty="0">
              <a:solidFill>
                <a:srgbClr val="9F03AD"/>
              </a:solidFill>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272088094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phic 17">
            <a:extLst>
              <a:ext uri="{FF2B5EF4-FFF2-40B4-BE49-F238E27FC236}">
                <a16:creationId xmlns:a16="http://schemas.microsoft.com/office/drawing/2014/main" id="{3C3C90B1-D420-CD97-88B2-892F499F735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47823" y="234853"/>
            <a:ext cx="2260420" cy="2260420"/>
          </a:xfrm>
          <a:prstGeom prst="rect">
            <a:avLst/>
          </a:prstGeom>
        </p:spPr>
      </p:pic>
      <p:pic>
        <p:nvPicPr>
          <p:cNvPr id="17" name="Picture 16" descr="A group of people looking at a computer&#10;&#10;Description automatically generated">
            <a:extLst>
              <a:ext uri="{FF2B5EF4-FFF2-40B4-BE49-F238E27FC236}">
                <a16:creationId xmlns:a16="http://schemas.microsoft.com/office/drawing/2014/main" id="{8A206871-ED0E-4C06-E8A1-6F14117D477A}"/>
              </a:ext>
            </a:extLst>
          </p:cNvPr>
          <p:cNvPicPr>
            <a:picLocks noChangeAspect="1"/>
          </p:cNvPicPr>
          <p:nvPr/>
        </p:nvPicPr>
        <p:blipFill rotWithShape="1">
          <a:blip r:embed="rId5" cstate="print">
            <a:alphaModFix/>
            <a:extLst>
              <a:ext uri="{28A0092B-C50C-407E-A947-70E740481C1C}">
                <a14:useLocalDpi xmlns:a14="http://schemas.microsoft.com/office/drawing/2010/main" val="0"/>
              </a:ext>
            </a:extLst>
          </a:blip>
          <a:srcRect l="37671" t="161" r="691" b="-161"/>
          <a:stretch/>
        </p:blipFill>
        <p:spPr>
          <a:xfrm>
            <a:off x="-14057" y="0"/>
            <a:ext cx="5696649" cy="6891787"/>
          </a:xfrm>
          <a:prstGeom prst="rect">
            <a:avLst/>
          </a:prstGeom>
        </p:spPr>
      </p:pic>
      <p:sp>
        <p:nvSpPr>
          <p:cNvPr id="6" name="Date Placeholder 5" hidden="1">
            <a:extLst>
              <a:ext uri="{FF2B5EF4-FFF2-40B4-BE49-F238E27FC236}">
                <a16:creationId xmlns:a16="http://schemas.microsoft.com/office/drawing/2014/main" id="{3BD81466-A314-4242-A8DD-6C4E86015C92}"/>
              </a:ext>
            </a:extLst>
          </p:cNvPr>
          <p:cNvSpPr>
            <a:spLocks noGrp="1"/>
          </p:cNvSpPr>
          <p:nvPr>
            <p:ph type="dt" sz="half" idx="10"/>
          </p:nvPr>
        </p:nvSpPr>
        <p:spPr/>
        <p:txBody>
          <a:bodyPr/>
          <a:lstStyle/>
          <a:p>
            <a:endParaRPr lang="x-none"/>
          </a:p>
        </p:txBody>
      </p:sp>
      <p:sp>
        <p:nvSpPr>
          <p:cNvPr id="2" name="Footer Placeholder 1" hidden="1">
            <a:extLst>
              <a:ext uri="{FF2B5EF4-FFF2-40B4-BE49-F238E27FC236}">
                <a16:creationId xmlns:a16="http://schemas.microsoft.com/office/drawing/2014/main" id="{177896D4-B446-B9BA-7F93-3152973340C1}"/>
              </a:ext>
            </a:extLst>
          </p:cNvPr>
          <p:cNvSpPr>
            <a:spLocks noGrp="1"/>
          </p:cNvSpPr>
          <p:nvPr>
            <p:ph type="ftr" sz="quarter" idx="11"/>
          </p:nvPr>
        </p:nvSpPr>
        <p:spPr/>
        <p:txBody>
          <a:bodyPr/>
          <a:lstStyle/>
          <a:p>
            <a:endParaRPr lang="en-US"/>
          </a:p>
        </p:txBody>
      </p:sp>
      <p:sp>
        <p:nvSpPr>
          <p:cNvPr id="15" name="Title 14">
            <a:extLst>
              <a:ext uri="{FF2B5EF4-FFF2-40B4-BE49-F238E27FC236}">
                <a16:creationId xmlns:a16="http://schemas.microsoft.com/office/drawing/2014/main" id="{A6F037DC-B4CB-EEED-2E4B-2D279F76E348}"/>
              </a:ext>
            </a:extLst>
          </p:cNvPr>
          <p:cNvSpPr>
            <a:spLocks noGrp="1"/>
          </p:cNvSpPr>
          <p:nvPr>
            <p:ph type="title" idx="4294967295"/>
          </p:nvPr>
        </p:nvSpPr>
        <p:spPr>
          <a:xfrm>
            <a:off x="5842949" y="1006288"/>
            <a:ext cx="3676650" cy="717550"/>
          </a:xfrm>
        </p:spPr>
        <p:txBody>
          <a:bodyPr anchor="ctr"/>
          <a:lstStyle/>
          <a:p>
            <a:r>
              <a:rPr lang="en-US" sz="2800">
                <a:solidFill>
                  <a:srgbClr val="9F03AD"/>
                </a:solidFill>
                <a:latin typeface="Calibri" panose="020F0502020204030204" pitchFamily="34" charset="0"/>
                <a:cs typeface="Calibri" panose="020F0502020204030204" pitchFamily="34" charset="0"/>
              </a:rPr>
              <a:t>What is </a:t>
            </a:r>
            <a:r>
              <a:rPr lang="en-US" sz="4000" b="1">
                <a:solidFill>
                  <a:srgbClr val="9F03AD"/>
                </a:solidFill>
                <a:latin typeface="Calibri" panose="020F0502020204030204" pitchFamily="34" charset="0"/>
                <a:cs typeface="Calibri" panose="020F0502020204030204" pitchFamily="34" charset="0"/>
              </a:rPr>
              <a:t>HAPPENING?</a:t>
            </a:r>
            <a:endParaRPr lang="he-IL" sz="4000" b="1">
              <a:solidFill>
                <a:srgbClr val="9F03AD"/>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616F05A7-135B-015C-CCDE-BDC11EF2E2ED}"/>
              </a:ext>
            </a:extLst>
          </p:cNvPr>
          <p:cNvSpPr txBox="1"/>
          <p:nvPr/>
        </p:nvSpPr>
        <p:spPr bwMode="auto">
          <a:xfrm>
            <a:off x="2314313" y="-851508"/>
            <a:ext cx="6672408" cy="646331"/>
          </a:xfrm>
          <a:prstGeom prst="rect">
            <a:avLst/>
          </a:prstGeom>
          <a:solidFill>
            <a:schemeClr val="accent6"/>
          </a:solidFill>
          <a:ln>
            <a:noFill/>
          </a:ln>
          <a:effectLst/>
        </p:spPr>
        <p:txBody>
          <a:bodyPr vert="horz" wrap="square" lIns="91440" tIns="45720" rIns="91440" bIns="45720" numCol="1" rtlCol="1" anchor="ctr" anchorCtr="0" compatLnSpc="1">
            <a:prstTxWarp prst="textNoShape">
              <a:avLst/>
            </a:prstTxWarp>
            <a:spAutoFit/>
          </a:bodyPr>
          <a:lstStyle/>
          <a:p>
            <a:pPr algn="r" rtl="1">
              <a:spcBef>
                <a:spcPts val="0"/>
              </a:spcBef>
            </a:pPr>
            <a:r>
              <a:rPr lang="he-IL" sz="1200">
                <a:latin typeface="Calibri" panose="020F0502020204030204" pitchFamily="34" charset="0"/>
                <a:cs typeface="Calibri" panose="020F0502020204030204" pitchFamily="34" charset="0"/>
              </a:rPr>
              <a:t>בשקפים האלה, שאינם שקפים כלליים, נשמח לראות עיצוב שונה מהעיצוב של מצגת ההרמוני, אותה צבעוניות (הסגול) אבל עם משהו שמייחד את המוצר כתת קטגוריה. חשוב לנו שיהיה בו משהו שייחד את </a:t>
            </a:r>
            <a:r>
              <a:rPr lang="he-IL" sz="1200" err="1">
                <a:latin typeface="Calibri" panose="020F0502020204030204" pitchFamily="34" charset="0"/>
                <a:cs typeface="Calibri" panose="020F0502020204030204" pitchFamily="34" charset="0"/>
              </a:rPr>
              <a:t>האנדפוינט</a:t>
            </a:r>
            <a:r>
              <a:rPr lang="he-IL" sz="1200">
                <a:latin typeface="Calibri" panose="020F0502020204030204" pitchFamily="34" charset="0"/>
                <a:cs typeface="Calibri" panose="020F0502020204030204" pitchFamily="34" charset="0"/>
              </a:rPr>
              <a:t> מהמובייל- זה יכול להיות צבע או </a:t>
            </a:r>
            <a:r>
              <a:rPr lang="en-US" sz="1200" err="1">
                <a:latin typeface="Calibri" panose="020F0502020204030204" pitchFamily="34" charset="0"/>
                <a:cs typeface="Calibri" panose="020F0502020204030204" pitchFamily="34" charset="0"/>
              </a:rPr>
              <a:t>backround</a:t>
            </a:r>
            <a:r>
              <a:rPr lang="en-US" sz="1200">
                <a:latin typeface="Calibri" panose="020F0502020204030204" pitchFamily="34" charset="0"/>
                <a:cs typeface="Calibri" panose="020F0502020204030204" pitchFamily="34" charset="0"/>
              </a:rPr>
              <a:t> pattern </a:t>
            </a:r>
            <a:r>
              <a:rPr lang="he-IL" sz="1200">
                <a:latin typeface="Calibri" panose="020F0502020204030204" pitchFamily="34" charset="0"/>
                <a:cs typeface="Calibri" panose="020F0502020204030204" pitchFamily="34" charset="0"/>
              </a:rPr>
              <a:t> לדוגמא</a:t>
            </a:r>
          </a:p>
        </p:txBody>
      </p:sp>
      <p:sp>
        <p:nvSpPr>
          <p:cNvPr id="11" name="Oval 10">
            <a:extLst>
              <a:ext uri="{FF2B5EF4-FFF2-40B4-BE49-F238E27FC236}">
                <a16:creationId xmlns:a16="http://schemas.microsoft.com/office/drawing/2014/main" id="{A808EDD9-84B7-BDAB-D750-091DD1BA317F}"/>
              </a:ext>
            </a:extLst>
          </p:cNvPr>
          <p:cNvSpPr/>
          <p:nvPr/>
        </p:nvSpPr>
        <p:spPr bwMode="auto">
          <a:xfrm>
            <a:off x="7960369" y="2415726"/>
            <a:ext cx="2026547" cy="2026547"/>
          </a:xfrm>
          <a:prstGeom prst="ellipse">
            <a:avLst/>
          </a:prstGeom>
          <a:solidFill>
            <a:schemeClr val="bg1"/>
          </a:solidFill>
          <a:ln w="38100" algn="ctr">
            <a:solidFill>
              <a:schemeClr val="accent1">
                <a:shade val="15000"/>
              </a:schemeClr>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Calibri" panose="020F0502020204030204" pitchFamily="34" charset="0"/>
              <a:cs typeface="Calibri" panose="020F0502020204030204" pitchFamily="34" charset="0"/>
            </a:endParaRPr>
          </a:p>
        </p:txBody>
      </p:sp>
      <p:sp>
        <p:nvSpPr>
          <p:cNvPr id="12" name="Oval 11">
            <a:extLst>
              <a:ext uri="{FF2B5EF4-FFF2-40B4-BE49-F238E27FC236}">
                <a16:creationId xmlns:a16="http://schemas.microsoft.com/office/drawing/2014/main" id="{58F836DB-BA65-C9E6-26F0-ED2C2AC10ED4}"/>
              </a:ext>
            </a:extLst>
          </p:cNvPr>
          <p:cNvSpPr/>
          <p:nvPr/>
        </p:nvSpPr>
        <p:spPr bwMode="auto">
          <a:xfrm>
            <a:off x="8943576" y="3925242"/>
            <a:ext cx="2026547" cy="2026547"/>
          </a:xfrm>
          <a:prstGeom prst="ellipse">
            <a:avLst/>
          </a:prstGeom>
          <a:solidFill>
            <a:schemeClr val="bg1"/>
          </a:solidFill>
          <a:ln w="38100" algn="ctr">
            <a:solidFill>
              <a:srgbClr val="9F03AD"/>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Calibri" panose="020F0502020204030204" pitchFamily="34" charset="0"/>
              <a:cs typeface="Calibri" panose="020F0502020204030204" pitchFamily="34" charset="0"/>
            </a:endParaRPr>
          </a:p>
        </p:txBody>
      </p:sp>
      <p:sp>
        <p:nvSpPr>
          <p:cNvPr id="13" name="Oval 12">
            <a:extLst>
              <a:ext uri="{FF2B5EF4-FFF2-40B4-BE49-F238E27FC236}">
                <a16:creationId xmlns:a16="http://schemas.microsoft.com/office/drawing/2014/main" id="{8C885AAC-62FB-B925-24C7-2D19BDAB4729}"/>
              </a:ext>
            </a:extLst>
          </p:cNvPr>
          <p:cNvSpPr/>
          <p:nvPr/>
        </p:nvSpPr>
        <p:spPr bwMode="auto">
          <a:xfrm>
            <a:off x="6990490" y="3883999"/>
            <a:ext cx="2026547" cy="2026547"/>
          </a:xfrm>
          <a:prstGeom prst="ellipse">
            <a:avLst/>
          </a:prstGeom>
          <a:solidFill>
            <a:schemeClr val="bg1"/>
          </a:solidFill>
          <a:ln w="38100" algn="ctr">
            <a:solidFill>
              <a:srgbClr val="FF3312"/>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Calibri" panose="020F0502020204030204" pitchFamily="34" charset="0"/>
              <a:cs typeface="Calibri" panose="020F0502020204030204" pitchFamily="34" charset="0"/>
            </a:endParaRPr>
          </a:p>
        </p:txBody>
      </p:sp>
      <p:sp>
        <p:nvSpPr>
          <p:cNvPr id="14" name="Oval 13">
            <a:extLst>
              <a:ext uri="{FF2B5EF4-FFF2-40B4-BE49-F238E27FC236}">
                <a16:creationId xmlns:a16="http://schemas.microsoft.com/office/drawing/2014/main" id="{D348B14A-E369-E8C9-F6D5-6CBF610624C2}"/>
              </a:ext>
            </a:extLst>
          </p:cNvPr>
          <p:cNvSpPr/>
          <p:nvPr/>
        </p:nvSpPr>
        <p:spPr bwMode="auto">
          <a:xfrm>
            <a:off x="8541398" y="3841468"/>
            <a:ext cx="924792" cy="924792"/>
          </a:xfrm>
          <a:prstGeom prst="ellipse">
            <a:avLst/>
          </a:prstGeom>
          <a:solidFill>
            <a:schemeClr val="bg1">
              <a:lumMod val="95000"/>
            </a:schemeClr>
          </a:solidFill>
          <a:ln w="101600" algn="ctr">
            <a:noFill/>
            <a:miter lim="800000"/>
            <a:headEnd/>
            <a:tailEnd/>
          </a:ln>
          <a:effectLst>
            <a:outerShdw blurRad="50800" dist="38099" dir="2700000" sx="101000" sy="101000" algn="tl" rotWithShape="0">
              <a:prstClr val="black">
                <a:alpha val="3346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Calibri" panose="020F0502020204030204" pitchFamily="34" charset="0"/>
              <a:cs typeface="Calibri" panose="020F0502020204030204" pitchFamily="34" charset="0"/>
            </a:endParaRPr>
          </a:p>
        </p:txBody>
      </p:sp>
      <p:sp>
        <p:nvSpPr>
          <p:cNvPr id="5" name="Title 14">
            <a:extLst>
              <a:ext uri="{FF2B5EF4-FFF2-40B4-BE49-F238E27FC236}">
                <a16:creationId xmlns:a16="http://schemas.microsoft.com/office/drawing/2014/main" id="{A1A10609-F70C-811C-E258-9F7CDE1F0BB9}"/>
              </a:ext>
            </a:extLst>
          </p:cNvPr>
          <p:cNvSpPr txBox="1">
            <a:spLocks/>
          </p:cNvSpPr>
          <p:nvPr/>
        </p:nvSpPr>
        <p:spPr bwMode="auto">
          <a:xfrm>
            <a:off x="8704240" y="3949184"/>
            <a:ext cx="709609" cy="7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lvl1pPr algn="l" rtl="0" eaLnBrk="1" fontAlgn="base" hangingPunct="1">
              <a:lnSpc>
                <a:spcPct val="100000"/>
              </a:lnSpc>
              <a:spcBef>
                <a:spcPct val="0"/>
              </a:spcBef>
              <a:spcAft>
                <a:spcPct val="0"/>
              </a:spcAft>
              <a:defRPr sz="3000" b="0">
                <a:solidFill>
                  <a:srgbClr val="41273C"/>
                </a:solidFill>
                <a:latin typeface="Arial" panose="020B0604020202020204" pitchFamily="34" charset="0"/>
                <a:ea typeface="+mj-ea"/>
                <a:cs typeface="Arial" panose="020B0604020202020204" pitchFamily="34" charset="0"/>
              </a:defRPr>
            </a:lvl1pPr>
            <a:lvl2pPr algn="l" rtl="1" eaLnBrk="1" fontAlgn="base" hangingPunct="1">
              <a:lnSpc>
                <a:spcPct val="85000"/>
              </a:lnSpc>
              <a:spcBef>
                <a:spcPct val="0"/>
              </a:spcBef>
              <a:spcAft>
                <a:spcPct val="0"/>
              </a:spcAft>
              <a:defRPr sz="3700" b="1">
                <a:solidFill>
                  <a:srgbClr val="4E4E4E"/>
                </a:solidFill>
                <a:latin typeface="Helvetica" pitchFamily="34" charset="0"/>
              </a:defRPr>
            </a:lvl2pPr>
            <a:lvl3pPr algn="l" rtl="1" eaLnBrk="1" fontAlgn="base" hangingPunct="1">
              <a:lnSpc>
                <a:spcPct val="85000"/>
              </a:lnSpc>
              <a:spcBef>
                <a:spcPct val="0"/>
              </a:spcBef>
              <a:spcAft>
                <a:spcPct val="0"/>
              </a:spcAft>
              <a:defRPr sz="3700" b="1">
                <a:solidFill>
                  <a:srgbClr val="4E4E4E"/>
                </a:solidFill>
                <a:latin typeface="Helvetica" pitchFamily="34" charset="0"/>
              </a:defRPr>
            </a:lvl3pPr>
            <a:lvl4pPr algn="l" rtl="1" eaLnBrk="1" fontAlgn="base" hangingPunct="1">
              <a:lnSpc>
                <a:spcPct val="85000"/>
              </a:lnSpc>
              <a:spcBef>
                <a:spcPct val="0"/>
              </a:spcBef>
              <a:spcAft>
                <a:spcPct val="0"/>
              </a:spcAft>
              <a:defRPr sz="3700" b="1">
                <a:solidFill>
                  <a:srgbClr val="4E4E4E"/>
                </a:solidFill>
                <a:latin typeface="Helvetica" pitchFamily="34" charset="0"/>
              </a:defRPr>
            </a:lvl4pPr>
            <a:lvl5pPr algn="l" rtl="1" eaLnBrk="1" fontAlgn="base" hangingPunct="1">
              <a:lnSpc>
                <a:spcPct val="85000"/>
              </a:lnSpc>
              <a:spcBef>
                <a:spcPct val="0"/>
              </a:spcBef>
              <a:spcAft>
                <a:spcPct val="0"/>
              </a:spcAft>
              <a:defRPr sz="3700" b="1">
                <a:solidFill>
                  <a:srgbClr val="4E4E4E"/>
                </a:solidFill>
                <a:latin typeface="Helvetica" pitchFamily="34" charset="0"/>
              </a:defRPr>
            </a:lvl5pPr>
            <a:lvl6pPr marL="609493" algn="l" rtl="1"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1"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1"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1" eaLnBrk="1" fontAlgn="base" hangingPunct="1">
              <a:lnSpc>
                <a:spcPct val="85000"/>
              </a:lnSpc>
              <a:spcBef>
                <a:spcPct val="0"/>
              </a:spcBef>
              <a:spcAft>
                <a:spcPct val="0"/>
              </a:spcAft>
              <a:defRPr sz="3700" b="1">
                <a:solidFill>
                  <a:srgbClr val="4E4E4E"/>
                </a:solidFill>
                <a:latin typeface="Helvetica" pitchFamily="34" charset="0"/>
              </a:defRPr>
            </a:lvl9pPr>
          </a:lstStyle>
          <a:p>
            <a:pPr>
              <a:buClrTx/>
              <a:buSzTx/>
              <a:buFontTx/>
            </a:pPr>
            <a:r>
              <a:rPr lang="en-US" b="1" kern="0">
                <a:latin typeface="Calibri" panose="020F0502020204030204" pitchFamily="34" charset="0"/>
                <a:cs typeface="Calibri" panose="020F0502020204030204" pitchFamily="34" charset="0"/>
              </a:rPr>
              <a:t>AI</a:t>
            </a:r>
            <a:endParaRPr lang="he-IL" b="1" kern="0">
              <a:latin typeface="Calibri" panose="020F0502020204030204" pitchFamily="34" charset="0"/>
              <a:cs typeface="Calibri" panose="020F0502020204030204" pitchFamily="34" charset="0"/>
            </a:endParaRPr>
          </a:p>
        </p:txBody>
      </p:sp>
      <p:sp>
        <p:nvSpPr>
          <p:cNvPr id="7" name="Title 14">
            <a:extLst>
              <a:ext uri="{FF2B5EF4-FFF2-40B4-BE49-F238E27FC236}">
                <a16:creationId xmlns:a16="http://schemas.microsoft.com/office/drawing/2014/main" id="{79E8A908-15A1-A761-7647-A484DA2671D8}"/>
              </a:ext>
            </a:extLst>
          </p:cNvPr>
          <p:cNvSpPr txBox="1">
            <a:spLocks/>
          </p:cNvSpPr>
          <p:nvPr/>
        </p:nvSpPr>
        <p:spPr bwMode="auto">
          <a:xfrm>
            <a:off x="9265273" y="4765923"/>
            <a:ext cx="1616864" cy="3737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lvl1pPr algn="l" rtl="0" eaLnBrk="1" fontAlgn="base" hangingPunct="1">
              <a:lnSpc>
                <a:spcPct val="100000"/>
              </a:lnSpc>
              <a:spcBef>
                <a:spcPct val="0"/>
              </a:spcBef>
              <a:spcAft>
                <a:spcPct val="0"/>
              </a:spcAft>
              <a:defRPr sz="3000" b="0">
                <a:solidFill>
                  <a:srgbClr val="41273C"/>
                </a:solidFill>
                <a:latin typeface="Arial" panose="020B0604020202020204" pitchFamily="34" charset="0"/>
                <a:ea typeface="+mj-ea"/>
                <a:cs typeface="Arial" panose="020B0604020202020204" pitchFamily="34" charset="0"/>
              </a:defRPr>
            </a:lvl1pPr>
            <a:lvl2pPr algn="l" rtl="1" eaLnBrk="1" fontAlgn="base" hangingPunct="1">
              <a:lnSpc>
                <a:spcPct val="85000"/>
              </a:lnSpc>
              <a:spcBef>
                <a:spcPct val="0"/>
              </a:spcBef>
              <a:spcAft>
                <a:spcPct val="0"/>
              </a:spcAft>
              <a:defRPr sz="3700" b="1">
                <a:solidFill>
                  <a:srgbClr val="4E4E4E"/>
                </a:solidFill>
                <a:latin typeface="Helvetica" pitchFamily="34" charset="0"/>
              </a:defRPr>
            </a:lvl2pPr>
            <a:lvl3pPr algn="l" rtl="1" eaLnBrk="1" fontAlgn="base" hangingPunct="1">
              <a:lnSpc>
                <a:spcPct val="85000"/>
              </a:lnSpc>
              <a:spcBef>
                <a:spcPct val="0"/>
              </a:spcBef>
              <a:spcAft>
                <a:spcPct val="0"/>
              </a:spcAft>
              <a:defRPr sz="3700" b="1">
                <a:solidFill>
                  <a:srgbClr val="4E4E4E"/>
                </a:solidFill>
                <a:latin typeface="Helvetica" pitchFamily="34" charset="0"/>
              </a:defRPr>
            </a:lvl3pPr>
            <a:lvl4pPr algn="l" rtl="1" eaLnBrk="1" fontAlgn="base" hangingPunct="1">
              <a:lnSpc>
                <a:spcPct val="85000"/>
              </a:lnSpc>
              <a:spcBef>
                <a:spcPct val="0"/>
              </a:spcBef>
              <a:spcAft>
                <a:spcPct val="0"/>
              </a:spcAft>
              <a:defRPr sz="3700" b="1">
                <a:solidFill>
                  <a:srgbClr val="4E4E4E"/>
                </a:solidFill>
                <a:latin typeface="Helvetica" pitchFamily="34" charset="0"/>
              </a:defRPr>
            </a:lvl4pPr>
            <a:lvl5pPr algn="l" rtl="1" eaLnBrk="1" fontAlgn="base" hangingPunct="1">
              <a:lnSpc>
                <a:spcPct val="85000"/>
              </a:lnSpc>
              <a:spcBef>
                <a:spcPct val="0"/>
              </a:spcBef>
              <a:spcAft>
                <a:spcPct val="0"/>
              </a:spcAft>
              <a:defRPr sz="3700" b="1">
                <a:solidFill>
                  <a:srgbClr val="4E4E4E"/>
                </a:solidFill>
                <a:latin typeface="Helvetica" pitchFamily="34" charset="0"/>
              </a:defRPr>
            </a:lvl5pPr>
            <a:lvl6pPr marL="609493" algn="l" rtl="1"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1"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1"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1" eaLnBrk="1" fontAlgn="base" hangingPunct="1">
              <a:lnSpc>
                <a:spcPct val="85000"/>
              </a:lnSpc>
              <a:spcBef>
                <a:spcPct val="0"/>
              </a:spcBef>
              <a:spcAft>
                <a:spcPct val="0"/>
              </a:spcAft>
              <a:defRPr sz="3700" b="1">
                <a:solidFill>
                  <a:srgbClr val="4E4E4E"/>
                </a:solidFill>
                <a:latin typeface="Helvetica" pitchFamily="34" charset="0"/>
              </a:defRPr>
            </a:lvl9pPr>
          </a:lstStyle>
          <a:p>
            <a:pPr>
              <a:buClrTx/>
              <a:buSzTx/>
              <a:buFontTx/>
            </a:pPr>
            <a:r>
              <a:rPr lang="en-US" sz="2000" kern="0">
                <a:solidFill>
                  <a:schemeClr val="tx1">
                    <a:lumMod val="85000"/>
                    <a:lumOff val="15000"/>
                  </a:schemeClr>
                </a:solidFill>
                <a:latin typeface="Calibri" panose="020F0502020204030204" pitchFamily="34" charset="0"/>
                <a:cs typeface="Calibri" panose="020F0502020204030204" pitchFamily="34" charset="0"/>
              </a:rPr>
              <a:t>Skill Crunch</a:t>
            </a:r>
            <a:endParaRPr lang="he-IL" sz="2000" kern="0">
              <a:solidFill>
                <a:schemeClr val="tx1">
                  <a:lumMod val="85000"/>
                  <a:lumOff val="15000"/>
                </a:schemeClr>
              </a:solidFill>
              <a:latin typeface="Calibri" panose="020F0502020204030204" pitchFamily="34" charset="0"/>
              <a:cs typeface="Calibri" panose="020F0502020204030204" pitchFamily="34" charset="0"/>
            </a:endParaRPr>
          </a:p>
        </p:txBody>
      </p:sp>
      <p:sp>
        <p:nvSpPr>
          <p:cNvPr id="8" name="Title 14">
            <a:extLst>
              <a:ext uri="{FF2B5EF4-FFF2-40B4-BE49-F238E27FC236}">
                <a16:creationId xmlns:a16="http://schemas.microsoft.com/office/drawing/2014/main" id="{A1CDC2F0-6738-2BA4-DA57-C10D277D4232}"/>
              </a:ext>
            </a:extLst>
          </p:cNvPr>
          <p:cNvSpPr txBox="1">
            <a:spLocks/>
          </p:cNvSpPr>
          <p:nvPr/>
        </p:nvSpPr>
        <p:spPr bwMode="auto">
          <a:xfrm>
            <a:off x="7262075" y="4849832"/>
            <a:ext cx="1396587" cy="192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lvl1pPr algn="l" rtl="0" eaLnBrk="1" fontAlgn="base" hangingPunct="1">
              <a:lnSpc>
                <a:spcPct val="100000"/>
              </a:lnSpc>
              <a:spcBef>
                <a:spcPct val="0"/>
              </a:spcBef>
              <a:spcAft>
                <a:spcPct val="0"/>
              </a:spcAft>
              <a:defRPr sz="3000" b="0">
                <a:solidFill>
                  <a:srgbClr val="41273C"/>
                </a:solidFill>
                <a:latin typeface="Arial" panose="020B0604020202020204" pitchFamily="34" charset="0"/>
                <a:ea typeface="+mj-ea"/>
                <a:cs typeface="Arial" panose="020B0604020202020204" pitchFamily="34" charset="0"/>
              </a:defRPr>
            </a:lvl1pPr>
            <a:lvl2pPr algn="l" rtl="1" eaLnBrk="1" fontAlgn="base" hangingPunct="1">
              <a:lnSpc>
                <a:spcPct val="85000"/>
              </a:lnSpc>
              <a:spcBef>
                <a:spcPct val="0"/>
              </a:spcBef>
              <a:spcAft>
                <a:spcPct val="0"/>
              </a:spcAft>
              <a:defRPr sz="3700" b="1">
                <a:solidFill>
                  <a:srgbClr val="4E4E4E"/>
                </a:solidFill>
                <a:latin typeface="Helvetica" pitchFamily="34" charset="0"/>
              </a:defRPr>
            </a:lvl2pPr>
            <a:lvl3pPr algn="l" rtl="1" eaLnBrk="1" fontAlgn="base" hangingPunct="1">
              <a:lnSpc>
                <a:spcPct val="85000"/>
              </a:lnSpc>
              <a:spcBef>
                <a:spcPct val="0"/>
              </a:spcBef>
              <a:spcAft>
                <a:spcPct val="0"/>
              </a:spcAft>
              <a:defRPr sz="3700" b="1">
                <a:solidFill>
                  <a:srgbClr val="4E4E4E"/>
                </a:solidFill>
                <a:latin typeface="Helvetica" pitchFamily="34" charset="0"/>
              </a:defRPr>
            </a:lvl3pPr>
            <a:lvl4pPr algn="l" rtl="1" eaLnBrk="1" fontAlgn="base" hangingPunct="1">
              <a:lnSpc>
                <a:spcPct val="85000"/>
              </a:lnSpc>
              <a:spcBef>
                <a:spcPct val="0"/>
              </a:spcBef>
              <a:spcAft>
                <a:spcPct val="0"/>
              </a:spcAft>
              <a:defRPr sz="3700" b="1">
                <a:solidFill>
                  <a:srgbClr val="4E4E4E"/>
                </a:solidFill>
                <a:latin typeface="Helvetica" pitchFamily="34" charset="0"/>
              </a:defRPr>
            </a:lvl4pPr>
            <a:lvl5pPr algn="l" rtl="1" eaLnBrk="1" fontAlgn="base" hangingPunct="1">
              <a:lnSpc>
                <a:spcPct val="85000"/>
              </a:lnSpc>
              <a:spcBef>
                <a:spcPct val="0"/>
              </a:spcBef>
              <a:spcAft>
                <a:spcPct val="0"/>
              </a:spcAft>
              <a:defRPr sz="3700" b="1">
                <a:solidFill>
                  <a:srgbClr val="4E4E4E"/>
                </a:solidFill>
                <a:latin typeface="Helvetica" pitchFamily="34" charset="0"/>
              </a:defRPr>
            </a:lvl5pPr>
            <a:lvl6pPr marL="609493" algn="l" rtl="1"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1"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1"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1" eaLnBrk="1" fontAlgn="base" hangingPunct="1">
              <a:lnSpc>
                <a:spcPct val="85000"/>
              </a:lnSpc>
              <a:spcBef>
                <a:spcPct val="0"/>
              </a:spcBef>
              <a:spcAft>
                <a:spcPct val="0"/>
              </a:spcAft>
              <a:defRPr sz="3700" b="1">
                <a:solidFill>
                  <a:srgbClr val="4E4E4E"/>
                </a:solidFill>
                <a:latin typeface="Helvetica" pitchFamily="34" charset="0"/>
              </a:defRPr>
            </a:lvl9pPr>
          </a:lstStyle>
          <a:p>
            <a:pPr algn="ctr">
              <a:buClrTx/>
              <a:buSzTx/>
              <a:buFontTx/>
            </a:pPr>
            <a:r>
              <a:rPr lang="en-US" sz="2000" kern="0">
                <a:solidFill>
                  <a:schemeClr val="tx1">
                    <a:lumMod val="85000"/>
                    <a:lumOff val="15000"/>
                  </a:schemeClr>
                </a:solidFill>
                <a:latin typeface="Calibri" panose="020F0502020204030204" pitchFamily="34" charset="0"/>
                <a:cs typeface="Calibri" panose="020F0502020204030204" pitchFamily="34" charset="0"/>
              </a:rPr>
              <a:t>Hybrid Workforce</a:t>
            </a:r>
            <a:endParaRPr lang="he-IL" sz="2000" kern="0">
              <a:solidFill>
                <a:schemeClr val="tx1">
                  <a:lumMod val="85000"/>
                  <a:lumOff val="15000"/>
                </a:schemeClr>
              </a:solidFill>
              <a:latin typeface="Calibri" panose="020F0502020204030204" pitchFamily="34" charset="0"/>
              <a:cs typeface="Calibri" panose="020F0502020204030204" pitchFamily="34" charset="0"/>
            </a:endParaRPr>
          </a:p>
        </p:txBody>
      </p:sp>
      <p:sp>
        <p:nvSpPr>
          <p:cNvPr id="10" name="Title 14">
            <a:extLst>
              <a:ext uri="{FF2B5EF4-FFF2-40B4-BE49-F238E27FC236}">
                <a16:creationId xmlns:a16="http://schemas.microsoft.com/office/drawing/2014/main" id="{2F004B2A-B3B0-9BFE-FCA7-944E8887CD5F}"/>
              </a:ext>
            </a:extLst>
          </p:cNvPr>
          <p:cNvSpPr txBox="1">
            <a:spLocks/>
          </p:cNvSpPr>
          <p:nvPr/>
        </p:nvSpPr>
        <p:spPr bwMode="auto">
          <a:xfrm>
            <a:off x="8133489" y="2997675"/>
            <a:ext cx="1767095" cy="646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lvl1pPr algn="l" rtl="0" eaLnBrk="1" fontAlgn="base" hangingPunct="1">
              <a:lnSpc>
                <a:spcPct val="100000"/>
              </a:lnSpc>
              <a:spcBef>
                <a:spcPct val="0"/>
              </a:spcBef>
              <a:spcAft>
                <a:spcPct val="0"/>
              </a:spcAft>
              <a:defRPr sz="3000" b="0">
                <a:solidFill>
                  <a:srgbClr val="41273C"/>
                </a:solidFill>
                <a:latin typeface="Arial" panose="020B0604020202020204" pitchFamily="34" charset="0"/>
                <a:ea typeface="+mj-ea"/>
                <a:cs typeface="Arial" panose="020B0604020202020204" pitchFamily="34" charset="0"/>
              </a:defRPr>
            </a:lvl1pPr>
            <a:lvl2pPr algn="l" rtl="1" eaLnBrk="1" fontAlgn="base" hangingPunct="1">
              <a:lnSpc>
                <a:spcPct val="85000"/>
              </a:lnSpc>
              <a:spcBef>
                <a:spcPct val="0"/>
              </a:spcBef>
              <a:spcAft>
                <a:spcPct val="0"/>
              </a:spcAft>
              <a:defRPr sz="3700" b="1">
                <a:solidFill>
                  <a:srgbClr val="4E4E4E"/>
                </a:solidFill>
                <a:latin typeface="Helvetica" pitchFamily="34" charset="0"/>
              </a:defRPr>
            </a:lvl2pPr>
            <a:lvl3pPr algn="l" rtl="1" eaLnBrk="1" fontAlgn="base" hangingPunct="1">
              <a:lnSpc>
                <a:spcPct val="85000"/>
              </a:lnSpc>
              <a:spcBef>
                <a:spcPct val="0"/>
              </a:spcBef>
              <a:spcAft>
                <a:spcPct val="0"/>
              </a:spcAft>
              <a:defRPr sz="3700" b="1">
                <a:solidFill>
                  <a:srgbClr val="4E4E4E"/>
                </a:solidFill>
                <a:latin typeface="Helvetica" pitchFamily="34" charset="0"/>
              </a:defRPr>
            </a:lvl3pPr>
            <a:lvl4pPr algn="l" rtl="1" eaLnBrk="1" fontAlgn="base" hangingPunct="1">
              <a:lnSpc>
                <a:spcPct val="85000"/>
              </a:lnSpc>
              <a:spcBef>
                <a:spcPct val="0"/>
              </a:spcBef>
              <a:spcAft>
                <a:spcPct val="0"/>
              </a:spcAft>
              <a:defRPr sz="3700" b="1">
                <a:solidFill>
                  <a:srgbClr val="4E4E4E"/>
                </a:solidFill>
                <a:latin typeface="Helvetica" pitchFamily="34" charset="0"/>
              </a:defRPr>
            </a:lvl4pPr>
            <a:lvl5pPr algn="l" rtl="1" eaLnBrk="1" fontAlgn="base" hangingPunct="1">
              <a:lnSpc>
                <a:spcPct val="85000"/>
              </a:lnSpc>
              <a:spcBef>
                <a:spcPct val="0"/>
              </a:spcBef>
              <a:spcAft>
                <a:spcPct val="0"/>
              </a:spcAft>
              <a:defRPr sz="3700" b="1">
                <a:solidFill>
                  <a:srgbClr val="4E4E4E"/>
                </a:solidFill>
                <a:latin typeface="Helvetica" pitchFamily="34" charset="0"/>
              </a:defRPr>
            </a:lvl5pPr>
            <a:lvl6pPr marL="609493" algn="l" rtl="1"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1"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1"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1" eaLnBrk="1" fontAlgn="base" hangingPunct="1">
              <a:lnSpc>
                <a:spcPct val="85000"/>
              </a:lnSpc>
              <a:spcBef>
                <a:spcPct val="0"/>
              </a:spcBef>
              <a:spcAft>
                <a:spcPct val="0"/>
              </a:spcAft>
              <a:defRPr sz="3700" b="1">
                <a:solidFill>
                  <a:srgbClr val="4E4E4E"/>
                </a:solidFill>
                <a:latin typeface="Helvetica" pitchFamily="34" charset="0"/>
              </a:defRPr>
            </a:lvl9pPr>
          </a:lstStyle>
          <a:p>
            <a:pPr algn="ctr">
              <a:buClrTx/>
              <a:buSzTx/>
              <a:buFontTx/>
            </a:pPr>
            <a:r>
              <a:rPr lang="en-US" sz="2000" kern="0">
                <a:solidFill>
                  <a:schemeClr val="tx1">
                    <a:lumMod val="95000"/>
                    <a:lumOff val="5000"/>
                  </a:schemeClr>
                </a:solidFill>
                <a:latin typeface="Calibri" panose="020F0502020204030204" pitchFamily="34" charset="0"/>
                <a:cs typeface="Calibri" panose="020F0502020204030204" pitchFamily="34" charset="0"/>
              </a:rPr>
              <a:t>Ransomware</a:t>
            </a:r>
            <a:br>
              <a:rPr lang="en-US" sz="2000" kern="0">
                <a:solidFill>
                  <a:schemeClr val="tx1">
                    <a:lumMod val="95000"/>
                    <a:lumOff val="5000"/>
                  </a:schemeClr>
                </a:solidFill>
                <a:latin typeface="Calibri" panose="020F0502020204030204" pitchFamily="34" charset="0"/>
                <a:cs typeface="Calibri" panose="020F0502020204030204" pitchFamily="34" charset="0"/>
              </a:rPr>
            </a:br>
            <a:r>
              <a:rPr lang="en-US" sz="2000" kern="0">
                <a:solidFill>
                  <a:schemeClr val="tx1">
                    <a:lumMod val="95000"/>
                    <a:lumOff val="5000"/>
                  </a:schemeClr>
                </a:solidFill>
                <a:latin typeface="Calibri" panose="020F0502020204030204" pitchFamily="34" charset="0"/>
                <a:cs typeface="Calibri" panose="020F0502020204030204" pitchFamily="34" charset="0"/>
              </a:rPr>
              <a:t>&amp; Phishing</a:t>
            </a:r>
            <a:endParaRPr lang="he-IL" sz="2000" kern="0">
              <a:solidFill>
                <a:schemeClr val="tx1">
                  <a:lumMod val="95000"/>
                  <a:lumOff val="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74749807"/>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CE80AC44-1F91-1666-9CEC-5E56BFFB6D02}"/>
              </a:ext>
            </a:extLst>
          </p:cNvPr>
          <p:cNvSpPr>
            <a:spLocks noGrp="1"/>
          </p:cNvSpPr>
          <p:nvPr>
            <p:ph type="ftr" sz="quarter" idx="11"/>
          </p:nvPr>
        </p:nvSpPr>
        <p:spPr/>
        <p:txBody>
          <a:bodyPr/>
          <a:lstStyle/>
          <a:p>
            <a:pPr>
              <a:buClr>
                <a:srgbClr val="41273C"/>
              </a:buClr>
              <a:defRPr/>
            </a:pPr>
            <a:endParaRPr lang="en-US">
              <a:solidFill>
                <a:srgbClr val="FFFFFF">
                  <a:lumMod val="50000"/>
                </a:srgbClr>
              </a:solidFill>
              <a:latin typeface="Arial" panose="020B0604020202020204"/>
            </a:endParaRPr>
          </a:p>
        </p:txBody>
      </p:sp>
      <p:sp>
        <p:nvSpPr>
          <p:cNvPr id="3" name="Date Placeholder 2" hidden="1">
            <a:extLst>
              <a:ext uri="{FF2B5EF4-FFF2-40B4-BE49-F238E27FC236}">
                <a16:creationId xmlns:a16="http://schemas.microsoft.com/office/drawing/2014/main" id="{AE489DD0-C91F-C28A-52D5-7C5D2054D2C1}"/>
              </a:ext>
            </a:extLst>
          </p:cNvPr>
          <p:cNvSpPr>
            <a:spLocks noGrp="1"/>
          </p:cNvSpPr>
          <p:nvPr>
            <p:ph type="dt" sz="half" idx="12"/>
          </p:nvPr>
        </p:nvSpPr>
        <p:spPr/>
        <p:txBody>
          <a:bodyPr/>
          <a:lstStyle/>
          <a:p>
            <a:pPr>
              <a:buClr>
                <a:srgbClr val="41273C"/>
              </a:buClr>
              <a:defRPr/>
            </a:pPr>
            <a:endParaRPr lang="en-US">
              <a:solidFill>
                <a:srgbClr val="000000">
                  <a:tint val="75000"/>
                </a:srgbClr>
              </a:solidFill>
            </a:endParaRPr>
          </a:p>
        </p:txBody>
      </p:sp>
      <p:pic>
        <p:nvPicPr>
          <p:cNvPr id="7" name="Picture 6">
            <a:extLst>
              <a:ext uri="{FF2B5EF4-FFF2-40B4-BE49-F238E27FC236}">
                <a16:creationId xmlns:a16="http://schemas.microsoft.com/office/drawing/2014/main" id="{0FDF448B-ED01-ECA6-0D8A-0425DEA376EE}"/>
              </a:ext>
            </a:extLst>
          </p:cNvPr>
          <p:cNvPicPr>
            <a:picLocks noChangeAspect="1"/>
          </p:cNvPicPr>
          <p:nvPr/>
        </p:nvPicPr>
        <p:blipFill>
          <a:blip r:embed="rId2"/>
          <a:stretch>
            <a:fillRect/>
          </a:stretch>
        </p:blipFill>
        <p:spPr>
          <a:xfrm>
            <a:off x="-1" y="894002"/>
            <a:ext cx="12188825" cy="5069995"/>
          </a:xfrm>
          <a:prstGeom prst="rect">
            <a:avLst/>
          </a:prstGeom>
        </p:spPr>
      </p:pic>
      <p:sp>
        <p:nvSpPr>
          <p:cNvPr id="5" name="Rectangle 4">
            <a:extLst>
              <a:ext uri="{FF2B5EF4-FFF2-40B4-BE49-F238E27FC236}">
                <a16:creationId xmlns:a16="http://schemas.microsoft.com/office/drawing/2014/main" id="{7F78A266-A7F9-4E79-AC60-6546E78D6DFF}"/>
              </a:ext>
            </a:extLst>
          </p:cNvPr>
          <p:cNvSpPr/>
          <p:nvPr/>
        </p:nvSpPr>
        <p:spPr bwMode="auto">
          <a:xfrm>
            <a:off x="0" y="894002"/>
            <a:ext cx="12188824" cy="5255786"/>
          </a:xfrm>
          <a:prstGeom prst="rect">
            <a:avLst/>
          </a:prstGeom>
          <a:solidFill>
            <a:srgbClr val="F2F2F2">
              <a:alpha val="50196"/>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mn-lt"/>
            </a:endParaRPr>
          </a:p>
        </p:txBody>
      </p:sp>
      <p:pic>
        <p:nvPicPr>
          <p:cNvPr id="10" name="Picture 9">
            <a:extLst>
              <a:ext uri="{FF2B5EF4-FFF2-40B4-BE49-F238E27FC236}">
                <a16:creationId xmlns:a16="http://schemas.microsoft.com/office/drawing/2014/main" id="{402058A2-E7BE-FF4A-AF6F-B2BD26062B12}"/>
              </a:ext>
            </a:extLst>
          </p:cNvPr>
          <p:cNvPicPr>
            <a:picLocks noChangeAspect="1"/>
          </p:cNvPicPr>
          <p:nvPr/>
        </p:nvPicPr>
        <p:blipFill rotWithShape="1">
          <a:blip r:embed="rId2"/>
          <a:srcRect l="1007" t="2155" r="66215" b="62265"/>
          <a:stretch/>
        </p:blipFill>
        <p:spPr>
          <a:xfrm>
            <a:off x="122760" y="1003265"/>
            <a:ext cx="3995237" cy="1803879"/>
          </a:xfrm>
          <a:prstGeom prst="rect">
            <a:avLst/>
          </a:prstGeom>
        </p:spPr>
      </p:pic>
      <p:sp>
        <p:nvSpPr>
          <p:cNvPr id="8" name="Rectangle: Rounded Corners 7">
            <a:extLst>
              <a:ext uri="{FF2B5EF4-FFF2-40B4-BE49-F238E27FC236}">
                <a16:creationId xmlns:a16="http://schemas.microsoft.com/office/drawing/2014/main" id="{27ED6299-C3C4-5D72-BE0D-DF1ACBEA5121}"/>
              </a:ext>
            </a:extLst>
          </p:cNvPr>
          <p:cNvSpPr/>
          <p:nvPr/>
        </p:nvSpPr>
        <p:spPr bwMode="auto">
          <a:xfrm>
            <a:off x="122760" y="1003265"/>
            <a:ext cx="3935505" cy="1757082"/>
          </a:xfrm>
          <a:prstGeom prst="roundRect">
            <a:avLst/>
          </a:prstGeom>
          <a:noFill/>
          <a:ln w="28575"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mn-lt"/>
            </a:endParaRPr>
          </a:p>
        </p:txBody>
      </p:sp>
      <p:sp>
        <p:nvSpPr>
          <p:cNvPr id="9" name="Rectangle: Rounded Corners 8">
            <a:extLst>
              <a:ext uri="{FF2B5EF4-FFF2-40B4-BE49-F238E27FC236}">
                <a16:creationId xmlns:a16="http://schemas.microsoft.com/office/drawing/2014/main" id="{F650E045-3B71-D0BD-7B7E-68F8766CA849}"/>
              </a:ext>
            </a:extLst>
          </p:cNvPr>
          <p:cNvSpPr/>
          <p:nvPr/>
        </p:nvSpPr>
        <p:spPr bwMode="auto">
          <a:xfrm>
            <a:off x="122760" y="2866782"/>
            <a:ext cx="4503323" cy="744071"/>
          </a:xfrm>
          <a:prstGeom prst="round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b="1" i="1" dirty="0">
                <a:solidFill>
                  <a:schemeClr val="bg1"/>
                </a:solidFill>
                <a:latin typeface="Calibri" panose="020F0502020204030204" pitchFamily="34" charset="0"/>
                <a:cs typeface="Calibri" panose="020F0502020204030204" pitchFamily="34" charset="0"/>
              </a:rPr>
              <a:t>Map the risks </a:t>
            </a:r>
            <a:r>
              <a:rPr lang="en-US" sz="2000" i="1" dirty="0">
                <a:solidFill>
                  <a:schemeClr val="bg1"/>
                </a:solidFill>
                <a:latin typeface="Calibri" panose="020F0502020204030204" pitchFamily="34" charset="0"/>
                <a:cs typeface="Calibri" panose="020F0502020204030204" pitchFamily="34" charset="0"/>
              </a:rPr>
              <a:t>your organization was exposed to due to </a:t>
            </a:r>
            <a:r>
              <a:rPr lang="en-US" sz="2000" i="1" dirty="0" err="1">
                <a:solidFill>
                  <a:schemeClr val="bg1"/>
                </a:solidFill>
                <a:latin typeface="Calibri" panose="020F0502020204030204" pitchFamily="34" charset="0"/>
                <a:cs typeface="Calibri" panose="020F0502020204030204" pitchFamily="34" charset="0"/>
              </a:rPr>
              <a:t>GenAI</a:t>
            </a:r>
            <a:r>
              <a:rPr lang="en-US" sz="2000" i="1" dirty="0">
                <a:solidFill>
                  <a:schemeClr val="bg1"/>
                </a:solidFill>
                <a:latin typeface="Calibri" panose="020F0502020204030204" pitchFamily="34" charset="0"/>
                <a:cs typeface="Calibri" panose="020F0502020204030204" pitchFamily="34" charset="0"/>
              </a:rPr>
              <a:t> usage</a:t>
            </a:r>
            <a:endParaRPr lang="en-IL" sz="2000" i="1" dirty="0" err="1">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35404253"/>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CE80AC44-1F91-1666-9CEC-5E56BFFB6D02}"/>
              </a:ext>
            </a:extLst>
          </p:cNvPr>
          <p:cNvSpPr>
            <a:spLocks noGrp="1"/>
          </p:cNvSpPr>
          <p:nvPr>
            <p:ph type="ftr" sz="quarter" idx="11"/>
          </p:nvPr>
        </p:nvSpPr>
        <p:spPr/>
        <p:txBody>
          <a:bodyPr/>
          <a:lstStyle/>
          <a:p>
            <a:pPr>
              <a:buClr>
                <a:srgbClr val="41273C"/>
              </a:buClr>
              <a:defRPr/>
            </a:pPr>
            <a:endParaRPr lang="en-US">
              <a:solidFill>
                <a:srgbClr val="FFFFFF">
                  <a:lumMod val="50000"/>
                </a:srgbClr>
              </a:solidFill>
              <a:latin typeface="Arial" panose="020B0604020202020204"/>
            </a:endParaRPr>
          </a:p>
        </p:txBody>
      </p:sp>
      <p:sp>
        <p:nvSpPr>
          <p:cNvPr id="3" name="Date Placeholder 2" hidden="1">
            <a:extLst>
              <a:ext uri="{FF2B5EF4-FFF2-40B4-BE49-F238E27FC236}">
                <a16:creationId xmlns:a16="http://schemas.microsoft.com/office/drawing/2014/main" id="{AE489DD0-C91F-C28A-52D5-7C5D2054D2C1}"/>
              </a:ext>
            </a:extLst>
          </p:cNvPr>
          <p:cNvSpPr>
            <a:spLocks noGrp="1"/>
          </p:cNvSpPr>
          <p:nvPr>
            <p:ph type="dt" sz="half" idx="12"/>
          </p:nvPr>
        </p:nvSpPr>
        <p:spPr/>
        <p:txBody>
          <a:bodyPr/>
          <a:lstStyle/>
          <a:p>
            <a:pPr>
              <a:buClr>
                <a:srgbClr val="41273C"/>
              </a:buClr>
              <a:defRPr/>
            </a:pPr>
            <a:endParaRPr lang="en-US">
              <a:solidFill>
                <a:srgbClr val="000000">
                  <a:tint val="75000"/>
                </a:srgbClr>
              </a:solidFill>
            </a:endParaRPr>
          </a:p>
        </p:txBody>
      </p:sp>
      <p:pic>
        <p:nvPicPr>
          <p:cNvPr id="7" name="Picture 6">
            <a:extLst>
              <a:ext uri="{FF2B5EF4-FFF2-40B4-BE49-F238E27FC236}">
                <a16:creationId xmlns:a16="http://schemas.microsoft.com/office/drawing/2014/main" id="{0FDF448B-ED01-ECA6-0D8A-0425DEA376EE}"/>
              </a:ext>
            </a:extLst>
          </p:cNvPr>
          <p:cNvPicPr>
            <a:picLocks noChangeAspect="1"/>
          </p:cNvPicPr>
          <p:nvPr/>
        </p:nvPicPr>
        <p:blipFill>
          <a:blip r:embed="rId2"/>
          <a:stretch>
            <a:fillRect/>
          </a:stretch>
        </p:blipFill>
        <p:spPr>
          <a:xfrm>
            <a:off x="-1" y="894002"/>
            <a:ext cx="12188825" cy="5069995"/>
          </a:xfrm>
          <a:prstGeom prst="rect">
            <a:avLst/>
          </a:prstGeom>
        </p:spPr>
      </p:pic>
      <p:sp>
        <p:nvSpPr>
          <p:cNvPr id="5" name="Rectangle 4">
            <a:extLst>
              <a:ext uri="{FF2B5EF4-FFF2-40B4-BE49-F238E27FC236}">
                <a16:creationId xmlns:a16="http://schemas.microsoft.com/office/drawing/2014/main" id="{7F78A266-A7F9-4E79-AC60-6546E78D6DFF}"/>
              </a:ext>
            </a:extLst>
          </p:cNvPr>
          <p:cNvSpPr/>
          <p:nvPr/>
        </p:nvSpPr>
        <p:spPr bwMode="auto">
          <a:xfrm>
            <a:off x="0" y="894002"/>
            <a:ext cx="12188824" cy="5255786"/>
          </a:xfrm>
          <a:prstGeom prst="rect">
            <a:avLst/>
          </a:prstGeom>
          <a:solidFill>
            <a:srgbClr val="F2F2F2">
              <a:alpha val="50196"/>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mn-lt"/>
            </a:endParaRPr>
          </a:p>
        </p:txBody>
      </p:sp>
      <p:pic>
        <p:nvPicPr>
          <p:cNvPr id="6" name="Picture 5">
            <a:extLst>
              <a:ext uri="{FF2B5EF4-FFF2-40B4-BE49-F238E27FC236}">
                <a16:creationId xmlns:a16="http://schemas.microsoft.com/office/drawing/2014/main" id="{3D6A0F27-9BF4-4621-2988-71B73F5F624E}"/>
              </a:ext>
            </a:extLst>
          </p:cNvPr>
          <p:cNvPicPr>
            <a:picLocks noChangeAspect="1"/>
          </p:cNvPicPr>
          <p:nvPr/>
        </p:nvPicPr>
        <p:blipFill rotWithShape="1">
          <a:blip r:embed="rId2"/>
          <a:srcRect l="33097" r="33880" b="60521"/>
          <a:stretch/>
        </p:blipFill>
        <p:spPr>
          <a:xfrm>
            <a:off x="4034118" y="894002"/>
            <a:ext cx="4025153" cy="2001598"/>
          </a:xfrm>
          <a:prstGeom prst="rect">
            <a:avLst/>
          </a:prstGeom>
        </p:spPr>
      </p:pic>
      <p:sp>
        <p:nvSpPr>
          <p:cNvPr id="8" name="Rectangle: Rounded Corners 7">
            <a:extLst>
              <a:ext uri="{FF2B5EF4-FFF2-40B4-BE49-F238E27FC236}">
                <a16:creationId xmlns:a16="http://schemas.microsoft.com/office/drawing/2014/main" id="{27ED6299-C3C4-5D72-BE0D-DF1ACBEA5121}"/>
              </a:ext>
            </a:extLst>
          </p:cNvPr>
          <p:cNvSpPr/>
          <p:nvPr/>
        </p:nvSpPr>
        <p:spPr bwMode="auto">
          <a:xfrm>
            <a:off x="4093686" y="1025044"/>
            <a:ext cx="3935505" cy="1757082"/>
          </a:xfrm>
          <a:prstGeom prst="roundRect">
            <a:avLst/>
          </a:prstGeom>
          <a:noFill/>
          <a:ln w="28575"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mn-lt"/>
            </a:endParaRPr>
          </a:p>
        </p:txBody>
      </p:sp>
      <p:sp>
        <p:nvSpPr>
          <p:cNvPr id="9" name="Rectangle: Rounded Corners 8">
            <a:extLst>
              <a:ext uri="{FF2B5EF4-FFF2-40B4-BE49-F238E27FC236}">
                <a16:creationId xmlns:a16="http://schemas.microsoft.com/office/drawing/2014/main" id="{F650E045-3B71-D0BD-7B7E-68F8766CA849}"/>
              </a:ext>
            </a:extLst>
          </p:cNvPr>
          <p:cNvSpPr/>
          <p:nvPr/>
        </p:nvSpPr>
        <p:spPr bwMode="auto">
          <a:xfrm>
            <a:off x="3795032" y="3026642"/>
            <a:ext cx="4503323" cy="744071"/>
          </a:xfrm>
          <a:prstGeom prst="round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i="1" dirty="0">
                <a:solidFill>
                  <a:schemeClr val="bg1"/>
                </a:solidFill>
                <a:latin typeface="Calibri" panose="020F0502020204030204" pitchFamily="34" charset="0"/>
                <a:cs typeface="Calibri" panose="020F0502020204030204" pitchFamily="34" charset="0"/>
              </a:rPr>
              <a:t>Discover what are the common </a:t>
            </a:r>
            <a:r>
              <a:rPr lang="en-US" sz="2000" b="1" i="1" dirty="0">
                <a:solidFill>
                  <a:schemeClr val="bg1"/>
                </a:solidFill>
                <a:latin typeface="Calibri" panose="020F0502020204030204" pitchFamily="34" charset="0"/>
                <a:cs typeface="Calibri" panose="020F0502020204030204" pitchFamily="34" charset="0"/>
              </a:rPr>
              <a:t>use cases</a:t>
            </a:r>
            <a:r>
              <a:rPr lang="en-US" sz="2000" i="1" dirty="0">
                <a:solidFill>
                  <a:schemeClr val="bg1"/>
                </a:solidFill>
                <a:latin typeface="Calibri" panose="020F0502020204030204" pitchFamily="34" charset="0"/>
                <a:cs typeface="Calibri" panose="020F0502020204030204" pitchFamily="34" charset="0"/>
              </a:rPr>
              <a:t> for </a:t>
            </a:r>
            <a:r>
              <a:rPr lang="en-US" sz="2000" i="1" dirty="0" err="1">
                <a:solidFill>
                  <a:schemeClr val="bg1"/>
                </a:solidFill>
                <a:latin typeface="Calibri" panose="020F0502020204030204" pitchFamily="34" charset="0"/>
                <a:cs typeface="Calibri" panose="020F0502020204030204" pitchFamily="34" charset="0"/>
              </a:rPr>
              <a:t>GenAI</a:t>
            </a:r>
            <a:r>
              <a:rPr lang="en-US" sz="2000" i="1" dirty="0">
                <a:solidFill>
                  <a:schemeClr val="bg1"/>
                </a:solidFill>
                <a:latin typeface="Calibri" panose="020F0502020204030204" pitchFamily="34" charset="0"/>
                <a:cs typeface="Calibri" panose="020F0502020204030204" pitchFamily="34" charset="0"/>
              </a:rPr>
              <a:t> tools in your organization</a:t>
            </a:r>
            <a:endParaRPr lang="en-IL" sz="2000" i="1" dirty="0" err="1">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76867067"/>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CE80AC44-1F91-1666-9CEC-5E56BFFB6D02}"/>
              </a:ext>
            </a:extLst>
          </p:cNvPr>
          <p:cNvSpPr>
            <a:spLocks noGrp="1"/>
          </p:cNvSpPr>
          <p:nvPr>
            <p:ph type="ftr" sz="quarter" idx="11"/>
          </p:nvPr>
        </p:nvSpPr>
        <p:spPr/>
        <p:txBody>
          <a:bodyPr/>
          <a:lstStyle/>
          <a:p>
            <a:pPr>
              <a:buClr>
                <a:srgbClr val="41273C"/>
              </a:buClr>
              <a:defRPr/>
            </a:pPr>
            <a:endParaRPr lang="en-US">
              <a:solidFill>
                <a:srgbClr val="FFFFFF">
                  <a:lumMod val="50000"/>
                </a:srgbClr>
              </a:solidFill>
              <a:latin typeface="Arial" panose="020B0604020202020204"/>
            </a:endParaRPr>
          </a:p>
        </p:txBody>
      </p:sp>
      <p:sp>
        <p:nvSpPr>
          <p:cNvPr id="3" name="Date Placeholder 2" hidden="1">
            <a:extLst>
              <a:ext uri="{FF2B5EF4-FFF2-40B4-BE49-F238E27FC236}">
                <a16:creationId xmlns:a16="http://schemas.microsoft.com/office/drawing/2014/main" id="{AE489DD0-C91F-C28A-52D5-7C5D2054D2C1}"/>
              </a:ext>
            </a:extLst>
          </p:cNvPr>
          <p:cNvSpPr>
            <a:spLocks noGrp="1"/>
          </p:cNvSpPr>
          <p:nvPr>
            <p:ph type="dt" sz="half" idx="12"/>
          </p:nvPr>
        </p:nvSpPr>
        <p:spPr/>
        <p:txBody>
          <a:bodyPr/>
          <a:lstStyle/>
          <a:p>
            <a:pPr>
              <a:buClr>
                <a:srgbClr val="41273C"/>
              </a:buClr>
              <a:defRPr/>
            </a:pPr>
            <a:endParaRPr lang="en-US">
              <a:solidFill>
                <a:srgbClr val="000000">
                  <a:tint val="75000"/>
                </a:srgbClr>
              </a:solidFill>
            </a:endParaRPr>
          </a:p>
        </p:txBody>
      </p:sp>
      <p:pic>
        <p:nvPicPr>
          <p:cNvPr id="7" name="Picture 6">
            <a:extLst>
              <a:ext uri="{FF2B5EF4-FFF2-40B4-BE49-F238E27FC236}">
                <a16:creationId xmlns:a16="http://schemas.microsoft.com/office/drawing/2014/main" id="{0FDF448B-ED01-ECA6-0D8A-0425DEA376EE}"/>
              </a:ext>
            </a:extLst>
          </p:cNvPr>
          <p:cNvPicPr>
            <a:picLocks noChangeAspect="1"/>
          </p:cNvPicPr>
          <p:nvPr/>
        </p:nvPicPr>
        <p:blipFill>
          <a:blip r:embed="rId2"/>
          <a:stretch>
            <a:fillRect/>
          </a:stretch>
        </p:blipFill>
        <p:spPr>
          <a:xfrm>
            <a:off x="-1" y="894002"/>
            <a:ext cx="12188825" cy="5069995"/>
          </a:xfrm>
          <a:prstGeom prst="rect">
            <a:avLst/>
          </a:prstGeom>
        </p:spPr>
      </p:pic>
      <p:sp>
        <p:nvSpPr>
          <p:cNvPr id="5" name="Rectangle 4">
            <a:extLst>
              <a:ext uri="{FF2B5EF4-FFF2-40B4-BE49-F238E27FC236}">
                <a16:creationId xmlns:a16="http://schemas.microsoft.com/office/drawing/2014/main" id="{7F78A266-A7F9-4E79-AC60-6546E78D6DFF}"/>
              </a:ext>
            </a:extLst>
          </p:cNvPr>
          <p:cNvSpPr/>
          <p:nvPr/>
        </p:nvSpPr>
        <p:spPr bwMode="auto">
          <a:xfrm>
            <a:off x="0" y="894002"/>
            <a:ext cx="12188824" cy="5255786"/>
          </a:xfrm>
          <a:prstGeom prst="rect">
            <a:avLst/>
          </a:prstGeom>
          <a:solidFill>
            <a:srgbClr val="F2F2F2">
              <a:alpha val="50196"/>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mn-lt"/>
            </a:endParaRPr>
          </a:p>
        </p:txBody>
      </p:sp>
      <p:pic>
        <p:nvPicPr>
          <p:cNvPr id="4" name="Picture 3">
            <a:extLst>
              <a:ext uri="{FF2B5EF4-FFF2-40B4-BE49-F238E27FC236}">
                <a16:creationId xmlns:a16="http://schemas.microsoft.com/office/drawing/2014/main" id="{6A73EFFC-C40D-A654-957A-D83371A413FC}"/>
              </a:ext>
            </a:extLst>
          </p:cNvPr>
          <p:cNvPicPr>
            <a:picLocks noChangeAspect="1"/>
          </p:cNvPicPr>
          <p:nvPr/>
        </p:nvPicPr>
        <p:blipFill rotWithShape="1">
          <a:blip r:embed="rId2"/>
          <a:srcRect l="65795" t="1811" r="1250" b="60349"/>
          <a:stretch/>
        </p:blipFill>
        <p:spPr>
          <a:xfrm>
            <a:off x="8018635" y="974404"/>
            <a:ext cx="4016775" cy="1918517"/>
          </a:xfrm>
          <a:prstGeom prst="rect">
            <a:avLst/>
          </a:prstGeom>
        </p:spPr>
      </p:pic>
      <p:sp>
        <p:nvSpPr>
          <p:cNvPr id="8" name="Rectangle: Rounded Corners 7">
            <a:extLst>
              <a:ext uri="{FF2B5EF4-FFF2-40B4-BE49-F238E27FC236}">
                <a16:creationId xmlns:a16="http://schemas.microsoft.com/office/drawing/2014/main" id="{27ED6299-C3C4-5D72-BE0D-DF1ACBEA5121}"/>
              </a:ext>
            </a:extLst>
          </p:cNvPr>
          <p:cNvSpPr/>
          <p:nvPr/>
        </p:nvSpPr>
        <p:spPr bwMode="auto">
          <a:xfrm>
            <a:off x="8059271" y="1029546"/>
            <a:ext cx="3935505" cy="1757082"/>
          </a:xfrm>
          <a:prstGeom prst="roundRect">
            <a:avLst/>
          </a:prstGeom>
          <a:noFill/>
          <a:ln w="28575"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mn-lt"/>
            </a:endParaRPr>
          </a:p>
        </p:txBody>
      </p:sp>
      <p:sp>
        <p:nvSpPr>
          <p:cNvPr id="9" name="Rectangle: Rounded Corners 8">
            <a:extLst>
              <a:ext uri="{FF2B5EF4-FFF2-40B4-BE49-F238E27FC236}">
                <a16:creationId xmlns:a16="http://schemas.microsoft.com/office/drawing/2014/main" id="{F650E045-3B71-D0BD-7B7E-68F8766CA849}"/>
              </a:ext>
            </a:extLst>
          </p:cNvPr>
          <p:cNvSpPr/>
          <p:nvPr/>
        </p:nvSpPr>
        <p:spPr bwMode="auto">
          <a:xfrm>
            <a:off x="8059271" y="3056720"/>
            <a:ext cx="3935505" cy="744071"/>
          </a:xfrm>
          <a:prstGeom prst="round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i="1" dirty="0">
                <a:solidFill>
                  <a:schemeClr val="bg1"/>
                </a:solidFill>
                <a:latin typeface="Calibri" panose="020F0502020204030204" pitchFamily="34" charset="0"/>
                <a:cs typeface="Calibri" panose="020F0502020204030204" pitchFamily="34" charset="0"/>
              </a:rPr>
              <a:t>Discover which </a:t>
            </a:r>
            <a:r>
              <a:rPr lang="en-US" sz="2000" b="1" i="1" dirty="0">
                <a:solidFill>
                  <a:schemeClr val="bg1"/>
                </a:solidFill>
                <a:latin typeface="Calibri" panose="020F0502020204030204" pitchFamily="34" charset="0"/>
                <a:cs typeface="Calibri" panose="020F0502020204030204" pitchFamily="34" charset="0"/>
              </a:rPr>
              <a:t>sensitive prompts </a:t>
            </a:r>
            <a:r>
              <a:rPr lang="en-US" sz="2000" i="1" dirty="0">
                <a:solidFill>
                  <a:schemeClr val="bg1"/>
                </a:solidFill>
                <a:latin typeface="Calibri" panose="020F0502020204030204" pitchFamily="34" charset="0"/>
                <a:cs typeface="Calibri" panose="020F0502020204030204" pitchFamily="34" charset="0"/>
              </a:rPr>
              <a:t>were shared in </a:t>
            </a:r>
            <a:r>
              <a:rPr lang="en-US" sz="2000" i="1" dirty="0" err="1">
                <a:solidFill>
                  <a:schemeClr val="bg1"/>
                </a:solidFill>
                <a:latin typeface="Calibri" panose="020F0502020204030204" pitchFamily="34" charset="0"/>
                <a:cs typeface="Calibri" panose="020F0502020204030204" pitchFamily="34" charset="0"/>
              </a:rPr>
              <a:t>GenAI</a:t>
            </a:r>
            <a:r>
              <a:rPr lang="en-US" sz="2000" i="1" dirty="0">
                <a:solidFill>
                  <a:schemeClr val="bg1"/>
                </a:solidFill>
                <a:latin typeface="Calibri" panose="020F0502020204030204" pitchFamily="34" charset="0"/>
                <a:cs typeface="Calibri" panose="020F0502020204030204" pitchFamily="34" charset="0"/>
              </a:rPr>
              <a:t> engines</a:t>
            </a:r>
            <a:endParaRPr lang="en-IL" sz="2000" i="1" dirty="0" err="1">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23272285"/>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CE80AC44-1F91-1666-9CEC-5E56BFFB6D02}"/>
              </a:ext>
            </a:extLst>
          </p:cNvPr>
          <p:cNvSpPr>
            <a:spLocks noGrp="1"/>
          </p:cNvSpPr>
          <p:nvPr>
            <p:ph type="ftr" sz="quarter" idx="11"/>
          </p:nvPr>
        </p:nvSpPr>
        <p:spPr/>
        <p:txBody>
          <a:bodyPr/>
          <a:lstStyle/>
          <a:p>
            <a:pPr>
              <a:buClr>
                <a:srgbClr val="41273C"/>
              </a:buClr>
              <a:defRPr/>
            </a:pPr>
            <a:endParaRPr lang="en-US">
              <a:solidFill>
                <a:srgbClr val="FFFFFF">
                  <a:lumMod val="50000"/>
                </a:srgbClr>
              </a:solidFill>
              <a:latin typeface="Arial" panose="020B0604020202020204"/>
            </a:endParaRPr>
          </a:p>
        </p:txBody>
      </p:sp>
      <p:sp>
        <p:nvSpPr>
          <p:cNvPr id="3" name="Date Placeholder 2" hidden="1">
            <a:extLst>
              <a:ext uri="{FF2B5EF4-FFF2-40B4-BE49-F238E27FC236}">
                <a16:creationId xmlns:a16="http://schemas.microsoft.com/office/drawing/2014/main" id="{AE489DD0-C91F-C28A-52D5-7C5D2054D2C1}"/>
              </a:ext>
            </a:extLst>
          </p:cNvPr>
          <p:cNvSpPr>
            <a:spLocks noGrp="1"/>
          </p:cNvSpPr>
          <p:nvPr>
            <p:ph type="dt" sz="half" idx="12"/>
          </p:nvPr>
        </p:nvSpPr>
        <p:spPr/>
        <p:txBody>
          <a:bodyPr/>
          <a:lstStyle/>
          <a:p>
            <a:pPr>
              <a:buClr>
                <a:srgbClr val="41273C"/>
              </a:buClr>
              <a:defRPr/>
            </a:pPr>
            <a:endParaRPr lang="en-US">
              <a:solidFill>
                <a:srgbClr val="000000">
                  <a:tint val="75000"/>
                </a:srgbClr>
              </a:solidFill>
            </a:endParaRPr>
          </a:p>
        </p:txBody>
      </p:sp>
      <p:pic>
        <p:nvPicPr>
          <p:cNvPr id="7" name="Picture 6">
            <a:extLst>
              <a:ext uri="{FF2B5EF4-FFF2-40B4-BE49-F238E27FC236}">
                <a16:creationId xmlns:a16="http://schemas.microsoft.com/office/drawing/2014/main" id="{0FDF448B-ED01-ECA6-0D8A-0425DEA376EE}"/>
              </a:ext>
            </a:extLst>
          </p:cNvPr>
          <p:cNvPicPr>
            <a:picLocks noChangeAspect="1"/>
          </p:cNvPicPr>
          <p:nvPr/>
        </p:nvPicPr>
        <p:blipFill>
          <a:blip r:embed="rId2"/>
          <a:stretch>
            <a:fillRect/>
          </a:stretch>
        </p:blipFill>
        <p:spPr>
          <a:xfrm>
            <a:off x="-1" y="894002"/>
            <a:ext cx="12188825" cy="5069995"/>
          </a:xfrm>
          <a:prstGeom prst="rect">
            <a:avLst/>
          </a:prstGeom>
        </p:spPr>
      </p:pic>
      <p:sp>
        <p:nvSpPr>
          <p:cNvPr id="5" name="Rectangle 4">
            <a:extLst>
              <a:ext uri="{FF2B5EF4-FFF2-40B4-BE49-F238E27FC236}">
                <a16:creationId xmlns:a16="http://schemas.microsoft.com/office/drawing/2014/main" id="{7F78A266-A7F9-4E79-AC60-6546E78D6DFF}"/>
              </a:ext>
            </a:extLst>
          </p:cNvPr>
          <p:cNvSpPr/>
          <p:nvPr/>
        </p:nvSpPr>
        <p:spPr bwMode="auto">
          <a:xfrm>
            <a:off x="0" y="894002"/>
            <a:ext cx="12188824" cy="5255786"/>
          </a:xfrm>
          <a:prstGeom prst="rect">
            <a:avLst/>
          </a:prstGeom>
          <a:solidFill>
            <a:srgbClr val="F2F2F2">
              <a:alpha val="50196"/>
            </a:srgbClr>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mn-lt"/>
            </a:endParaRPr>
          </a:p>
        </p:txBody>
      </p:sp>
      <p:pic>
        <p:nvPicPr>
          <p:cNvPr id="6" name="Picture 5">
            <a:extLst>
              <a:ext uri="{FF2B5EF4-FFF2-40B4-BE49-F238E27FC236}">
                <a16:creationId xmlns:a16="http://schemas.microsoft.com/office/drawing/2014/main" id="{87AB495F-952E-D890-C7CF-7E34FD3BB0B9}"/>
              </a:ext>
            </a:extLst>
          </p:cNvPr>
          <p:cNvPicPr>
            <a:picLocks noChangeAspect="1"/>
          </p:cNvPicPr>
          <p:nvPr/>
        </p:nvPicPr>
        <p:blipFill rotWithShape="1">
          <a:blip r:embed="rId2"/>
          <a:srcRect t="61845"/>
          <a:stretch/>
        </p:blipFill>
        <p:spPr>
          <a:xfrm>
            <a:off x="0" y="4027162"/>
            <a:ext cx="12188825" cy="1934456"/>
          </a:xfrm>
          <a:prstGeom prst="rect">
            <a:avLst/>
          </a:prstGeom>
        </p:spPr>
      </p:pic>
      <p:sp>
        <p:nvSpPr>
          <p:cNvPr id="8" name="Rectangle: Rounded Corners 7">
            <a:extLst>
              <a:ext uri="{FF2B5EF4-FFF2-40B4-BE49-F238E27FC236}">
                <a16:creationId xmlns:a16="http://schemas.microsoft.com/office/drawing/2014/main" id="{27ED6299-C3C4-5D72-BE0D-DF1ACBEA5121}"/>
              </a:ext>
            </a:extLst>
          </p:cNvPr>
          <p:cNvSpPr/>
          <p:nvPr/>
        </p:nvSpPr>
        <p:spPr bwMode="auto">
          <a:xfrm>
            <a:off x="59869" y="4078314"/>
            <a:ext cx="12038346" cy="1934456"/>
          </a:xfrm>
          <a:prstGeom prst="roundRect">
            <a:avLst/>
          </a:prstGeom>
          <a:noFill/>
          <a:ln w="28575"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mn-lt"/>
            </a:endParaRPr>
          </a:p>
        </p:txBody>
      </p:sp>
      <p:sp>
        <p:nvSpPr>
          <p:cNvPr id="9" name="Rectangle: Rounded Corners 8">
            <a:extLst>
              <a:ext uri="{FF2B5EF4-FFF2-40B4-BE49-F238E27FC236}">
                <a16:creationId xmlns:a16="http://schemas.microsoft.com/office/drawing/2014/main" id="{F650E045-3B71-D0BD-7B7E-68F8766CA849}"/>
              </a:ext>
            </a:extLst>
          </p:cNvPr>
          <p:cNvSpPr/>
          <p:nvPr/>
        </p:nvSpPr>
        <p:spPr bwMode="auto">
          <a:xfrm>
            <a:off x="2764085" y="3203619"/>
            <a:ext cx="6660651" cy="744071"/>
          </a:xfrm>
          <a:prstGeom prst="round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i="1" dirty="0">
                <a:solidFill>
                  <a:schemeClr val="bg1"/>
                </a:solidFill>
                <a:latin typeface="Calibri" panose="020F0502020204030204" pitchFamily="34" charset="0"/>
                <a:cs typeface="Calibri" panose="020F0502020204030204" pitchFamily="34" charset="0"/>
              </a:rPr>
              <a:t>Drill-down through all sessions to learn more about its </a:t>
            </a:r>
            <a:r>
              <a:rPr lang="en-US" sz="2000" b="1" i="1" dirty="0">
                <a:solidFill>
                  <a:schemeClr val="bg1"/>
                </a:solidFill>
                <a:latin typeface="Calibri" panose="020F0502020204030204" pitchFamily="34" charset="0"/>
                <a:cs typeface="Calibri" panose="020F0502020204030204" pitchFamily="34" charset="0"/>
              </a:rPr>
              <a:t>risks</a:t>
            </a:r>
            <a:endParaRPr lang="en-IL" sz="2000" b="1" i="1" dirty="0" err="1">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54308005"/>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a:prstGeom prst="rect">
            <a:avLst/>
          </a:prstGeom>
        </p:spPr>
        <p:txBody>
          <a:bodyPr/>
          <a:lstStyle/>
          <a:p>
            <a:pPr defTabSz="914126" fontAlgn="auto">
              <a:spcBef>
                <a:spcPts val="0"/>
              </a:spcBef>
              <a:spcAft>
                <a:spcPts val="0"/>
              </a:spcAft>
              <a:buClrTx/>
              <a:buSzTx/>
              <a:defRPr/>
            </a:pPr>
            <a:r>
              <a:rPr lang="en-US" sz="1200">
                <a:solidFill>
                  <a:srgbClr val="4D4D4F">
                    <a:tint val="75000"/>
                  </a:srgbClr>
                </a:solidFill>
                <a:latin typeface="Arial"/>
              </a:rPr>
              <a:t> [Internal Use] for Check Point employees​</a:t>
            </a:r>
          </a:p>
        </p:txBody>
      </p:sp>
      <p:sp>
        <p:nvSpPr>
          <p:cNvPr id="5" name="Date Placeholder 4" hidden="1"/>
          <p:cNvSpPr>
            <a:spLocks noGrp="1"/>
          </p:cNvSpPr>
          <p:nvPr>
            <p:ph type="dt" sz="half" idx="12"/>
          </p:nvPr>
        </p:nvSpPr>
        <p:spPr/>
        <p:txBody>
          <a:bodyPr/>
          <a:lstStyle/>
          <a:p>
            <a:pPr algn="l" defTabSz="914126" fontAlgn="auto">
              <a:spcBef>
                <a:spcPts val="0"/>
              </a:spcBef>
              <a:spcAft>
                <a:spcPts val="0"/>
              </a:spcAft>
              <a:buClrTx/>
              <a:buSzTx/>
              <a:defRPr/>
            </a:pPr>
            <a:endParaRPr lang="en-US" sz="1200">
              <a:solidFill>
                <a:srgbClr val="4D4D4F">
                  <a:tint val="75000"/>
                </a:srgbClr>
              </a:solidFill>
              <a:latin typeface="Arial"/>
            </a:endParaRPr>
          </a:p>
        </p:txBody>
      </p:sp>
      <p:sp>
        <p:nvSpPr>
          <p:cNvPr id="23" name="Title 1"/>
          <p:cNvSpPr>
            <a:spLocks noGrp="1"/>
          </p:cNvSpPr>
          <p:nvPr>
            <p:ph type="title" idx="4294967295"/>
          </p:nvPr>
        </p:nvSpPr>
        <p:spPr>
          <a:xfrm>
            <a:off x="0" y="144463"/>
            <a:ext cx="12188825" cy="55086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gn="ctr">
              <a:spcBef>
                <a:spcPts val="0"/>
              </a:spcBef>
              <a:buClr>
                <a:schemeClr val="accent2"/>
              </a:buClr>
              <a:buSzPct val="65000"/>
              <a:buFont typeface="Wingdings" pitchFamily="2" charset="2"/>
            </a:pPr>
            <a:r>
              <a:rPr lang="en-US" sz="3500" b="1" kern="1200">
                <a:solidFill>
                  <a:srgbClr val="9F03AD"/>
                </a:solidFill>
                <a:latin typeface="Calibri" panose="020F0502020204030204" pitchFamily="34" charset="0"/>
                <a:ea typeface="+mn-ea"/>
                <a:cs typeface="Calibri" panose="020F0502020204030204" pitchFamily="34" charset="0"/>
              </a:rPr>
              <a:t>Unified Agent </a:t>
            </a:r>
            <a:r>
              <a:rPr lang="en-US" sz="3500" b="1" kern="1200">
                <a:solidFill>
                  <a:srgbClr val="41273C"/>
                </a:solidFill>
                <a:latin typeface="Calibri" panose="020F0502020204030204" pitchFamily="34" charset="0"/>
                <a:ea typeface="+mn-ea"/>
                <a:cs typeface="Calibri" panose="020F0502020204030204" pitchFamily="34" charset="0"/>
              </a:rPr>
              <a:t>Endpoint Security &amp; DLP &amp; </a:t>
            </a:r>
            <a:r>
              <a:rPr lang="en-US" sz="3500" b="1" kern="1200" err="1">
                <a:solidFill>
                  <a:srgbClr val="41273C"/>
                </a:solidFill>
                <a:latin typeface="Calibri" panose="020F0502020204030204" pitchFamily="34" charset="0"/>
                <a:ea typeface="+mn-ea"/>
                <a:cs typeface="Calibri" panose="020F0502020204030204" pitchFamily="34" charset="0"/>
              </a:rPr>
              <a:t>GenAI</a:t>
            </a:r>
            <a:endParaRPr lang="en-US" sz="3500" b="1" kern="1200">
              <a:solidFill>
                <a:srgbClr val="41273C"/>
              </a:solidFill>
              <a:latin typeface="Calibri" panose="020F0502020204030204" pitchFamily="34" charset="0"/>
              <a:ea typeface="+mn-ea"/>
              <a:cs typeface="Calibri" panose="020F0502020204030204" pitchFamily="34" charset="0"/>
            </a:endParaRPr>
          </a:p>
        </p:txBody>
      </p:sp>
      <p:sp>
        <p:nvSpPr>
          <p:cNvPr id="7" name="Content Placeholder 2"/>
          <p:cNvSpPr txBox="1">
            <a:spLocks/>
          </p:cNvSpPr>
          <p:nvPr/>
        </p:nvSpPr>
        <p:spPr bwMode="auto">
          <a:xfrm>
            <a:off x="470140" y="1463139"/>
            <a:ext cx="6343571" cy="4970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6" tIns="45708" rIns="91416" bIns="45708"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tx2"/>
              </a:buClr>
              <a:buSzPct val="85000"/>
              <a:buFont typeface="Arial" panose="020B0604020202020204" pitchFamily="34" charset="0"/>
              <a:buChar char="•"/>
              <a:defRPr lang="en-US" sz="28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4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tx2"/>
              </a:buClr>
              <a:buSzPct val="100000"/>
              <a:buFont typeface="Arial" panose="020B0604020202020204" pitchFamily="34" charset="0"/>
              <a:buChar char="•"/>
              <a:defRPr lang="en-US" sz="20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accent2"/>
              </a:buClr>
              <a:buSzPct val="100000"/>
              <a:buFont typeface="Arial" panose="020B0604020202020204" pitchFamily="34" charset="0"/>
              <a:buChar char="̶"/>
              <a:defRPr lang="en-US" sz="1800" dirty="0" smtClean="0">
                <a:solidFill>
                  <a:schemeClr val="tx1"/>
                </a:solidFill>
                <a:latin typeface="+mn-lt"/>
              </a:defRPr>
            </a:lvl4pPr>
            <a:lvl5pPr marL="1463040" indent="-228600" algn="l" rtl="0" eaLnBrk="1" fontAlgn="base" hangingPunct="1">
              <a:lnSpc>
                <a:spcPct val="90000"/>
              </a:lnSpc>
              <a:spcBef>
                <a:spcPts val="800"/>
              </a:spcBef>
              <a:spcAft>
                <a:spcPct val="0"/>
              </a:spcAft>
              <a:buClr>
                <a:schemeClr val="accent2"/>
              </a:buClr>
              <a:buFont typeface="Arial" panose="020B0604020202020204" pitchFamily="34" charset="0"/>
              <a:buChar char="̶"/>
              <a:defRPr lang="en-US" sz="1600" baseline="0" dirty="0" smtClean="0">
                <a:solidFill>
                  <a:schemeClr val="tx1"/>
                </a:solidFill>
                <a:latin typeface="+mn-lt"/>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defTabSz="914126" fontAlgn="auto">
              <a:lnSpc>
                <a:spcPct val="90000"/>
              </a:lnSpc>
              <a:spcAft>
                <a:spcPts val="0"/>
              </a:spcAft>
              <a:buClrTx/>
              <a:buSzTx/>
              <a:buNone/>
              <a:defRPr/>
            </a:pPr>
            <a:r>
              <a:rPr lang="en-US" sz="3199" b="1">
                <a:solidFill>
                  <a:srgbClr val="9F03AD"/>
                </a:solidFill>
                <a:latin typeface="Calibri" panose="020F0502020204030204" pitchFamily="34" charset="0"/>
                <a:cs typeface="Calibri" panose="020F0502020204030204" pitchFamily="34" charset="0"/>
              </a:rPr>
              <a:t>Safeguard your Data</a:t>
            </a:r>
            <a:br>
              <a:rPr lang="en-US" sz="3199" b="1">
                <a:solidFill>
                  <a:srgbClr val="E25786"/>
                </a:solidFill>
                <a:latin typeface="Calibri" panose="020F0502020204030204" pitchFamily="34" charset="0"/>
                <a:cs typeface="Calibri" panose="020F0502020204030204" pitchFamily="34" charset="0"/>
              </a:rPr>
            </a:br>
            <a:r>
              <a:rPr lang="en-US" sz="2199" b="1">
                <a:solidFill>
                  <a:srgbClr val="4D4D4F"/>
                </a:solidFill>
                <a:latin typeface="Calibri" panose="020F0502020204030204" pitchFamily="34" charset="0"/>
                <a:cs typeface="Calibri" panose="020F0502020204030204" pitchFamily="34" charset="0"/>
              </a:rPr>
              <a:t>While Maintaining Productivity</a:t>
            </a:r>
            <a:br>
              <a:rPr lang="en-US" sz="2199" b="1">
                <a:solidFill>
                  <a:srgbClr val="4D4D4F"/>
                </a:solidFill>
                <a:latin typeface="Calibri" panose="020F0502020204030204" pitchFamily="34" charset="0"/>
                <a:cs typeface="Calibri" panose="020F0502020204030204" pitchFamily="34" charset="0"/>
              </a:rPr>
            </a:br>
            <a:br>
              <a:rPr lang="en-US" sz="2399" kern="0">
                <a:solidFill>
                  <a:srgbClr val="4D4D4F"/>
                </a:solidFill>
                <a:latin typeface="Calibri" panose="020F0502020204030204" pitchFamily="34" charset="0"/>
                <a:cs typeface="Calibri" panose="020F0502020204030204" pitchFamily="34" charset="0"/>
              </a:rPr>
            </a:br>
            <a:r>
              <a:rPr lang="en-US" sz="3199" b="1">
                <a:solidFill>
                  <a:srgbClr val="9F03AD"/>
                </a:solidFill>
                <a:latin typeface="Calibri" panose="020F0502020204030204" pitchFamily="34" charset="0"/>
                <a:cs typeface="Calibri" panose="020F0502020204030204" pitchFamily="34" charset="0"/>
              </a:rPr>
              <a:t>Comply with Regulation &amp; Policies</a:t>
            </a:r>
            <a:br>
              <a:rPr lang="en-US" sz="3199" b="1">
                <a:solidFill>
                  <a:srgbClr val="E25786"/>
                </a:solidFill>
                <a:latin typeface="Calibri" panose="020F0502020204030204" pitchFamily="34" charset="0"/>
                <a:cs typeface="Calibri" panose="020F0502020204030204" pitchFamily="34" charset="0"/>
              </a:rPr>
            </a:br>
            <a:r>
              <a:rPr lang="en-US" sz="2199" b="1">
                <a:solidFill>
                  <a:srgbClr val="4D4D4F"/>
                </a:solidFill>
                <a:latin typeface="Calibri" panose="020F0502020204030204" pitchFamily="34" charset="0"/>
                <a:cs typeface="Calibri" panose="020F0502020204030204" pitchFamily="34" charset="0"/>
              </a:rPr>
              <a:t>While Ensuring Seamless User-Experience</a:t>
            </a:r>
            <a:endParaRPr lang="en-US" sz="2199">
              <a:solidFill>
                <a:srgbClr val="4D4D4F"/>
              </a:solidFill>
              <a:latin typeface="Calibri" panose="020F0502020204030204" pitchFamily="34" charset="0"/>
              <a:cs typeface="Calibri" panose="020F0502020204030204" pitchFamily="34" charset="0"/>
            </a:endParaRPr>
          </a:p>
          <a:p>
            <a:pPr marL="0" indent="0" fontAlgn="auto">
              <a:lnSpc>
                <a:spcPct val="90000"/>
              </a:lnSpc>
              <a:spcAft>
                <a:spcPts val="0"/>
              </a:spcAft>
              <a:buClrTx/>
              <a:buSzTx/>
              <a:buNone/>
              <a:defRPr/>
            </a:pPr>
            <a:br>
              <a:rPr lang="en-US" sz="2399" kern="0">
                <a:solidFill>
                  <a:srgbClr val="4D4D4F"/>
                </a:solidFill>
                <a:latin typeface="Calibri" panose="020F0502020204030204" pitchFamily="34" charset="0"/>
                <a:cs typeface="Calibri" panose="020F0502020204030204" pitchFamily="34" charset="0"/>
              </a:rPr>
            </a:br>
            <a:r>
              <a:rPr lang="en-US" sz="3199" b="1">
                <a:solidFill>
                  <a:srgbClr val="9F03AD"/>
                </a:solidFill>
                <a:latin typeface="Calibri" panose="020F0502020204030204" pitchFamily="34" charset="0"/>
                <a:cs typeface="Calibri" panose="020F0502020204030204" pitchFamily="34" charset="0"/>
              </a:rPr>
              <a:t>Gain Visibility into Data Mobility</a:t>
            </a:r>
            <a:br>
              <a:rPr lang="en-US" sz="3199" b="1">
                <a:solidFill>
                  <a:srgbClr val="E25786"/>
                </a:solidFill>
                <a:latin typeface="Calibri" panose="020F0502020204030204" pitchFamily="34" charset="0"/>
                <a:cs typeface="Calibri" panose="020F0502020204030204" pitchFamily="34" charset="0"/>
              </a:rPr>
            </a:br>
            <a:r>
              <a:rPr lang="en-US" sz="2199" b="1">
                <a:solidFill>
                  <a:srgbClr val="4D4D4F"/>
                </a:solidFill>
                <a:latin typeface="Calibri" panose="020F0502020204030204" pitchFamily="34" charset="0"/>
                <a:cs typeface="Calibri" panose="020F0502020204030204" pitchFamily="34" charset="0"/>
              </a:rPr>
              <a:t>With On-Demand Logs &amp; Reports</a:t>
            </a:r>
            <a:endParaRPr lang="en-US" sz="2199">
              <a:solidFill>
                <a:srgbClr val="4D4D4F"/>
              </a:solidFill>
              <a:latin typeface="Calibri" panose="020F0502020204030204" pitchFamily="34" charset="0"/>
              <a:cs typeface="Calibri" panose="020F0502020204030204" pitchFamily="34" charset="0"/>
            </a:endParaRPr>
          </a:p>
          <a:p>
            <a:pPr marL="0" indent="0" fontAlgn="auto">
              <a:lnSpc>
                <a:spcPct val="90000"/>
              </a:lnSpc>
              <a:spcBef>
                <a:spcPts val="0"/>
              </a:spcBef>
              <a:spcAft>
                <a:spcPts val="0"/>
              </a:spcAft>
              <a:buClrTx/>
              <a:buSzTx/>
              <a:buNone/>
              <a:defRPr/>
            </a:pPr>
            <a:br>
              <a:rPr lang="en-US" sz="2399" kern="0">
                <a:solidFill>
                  <a:srgbClr val="4D4D4F"/>
                </a:solidFill>
                <a:latin typeface="Calibri" panose="020F0502020204030204" pitchFamily="34" charset="0"/>
                <a:cs typeface="Calibri" panose="020F0502020204030204" pitchFamily="34" charset="0"/>
              </a:rPr>
            </a:br>
            <a:r>
              <a:rPr lang="en-US" sz="3199" b="1">
                <a:solidFill>
                  <a:srgbClr val="9F03AD"/>
                </a:solidFill>
                <a:latin typeface="Calibri" panose="020F0502020204030204" pitchFamily="34" charset="0"/>
                <a:cs typeface="Calibri" panose="020F0502020204030204" pitchFamily="34" charset="0"/>
              </a:rPr>
              <a:t>Complete Consolidation</a:t>
            </a:r>
            <a:br>
              <a:rPr lang="en-US" sz="3199" b="1">
                <a:solidFill>
                  <a:srgbClr val="E25786"/>
                </a:solidFill>
                <a:latin typeface="Calibri" panose="020F0502020204030204" pitchFamily="34" charset="0"/>
                <a:cs typeface="Calibri" panose="020F0502020204030204" pitchFamily="34" charset="0"/>
              </a:rPr>
            </a:br>
            <a:r>
              <a:rPr lang="en-US" sz="2199" b="1">
                <a:solidFill>
                  <a:srgbClr val="4D4D4F"/>
                </a:solidFill>
                <a:latin typeface="Calibri" panose="020F0502020204030204" pitchFamily="34" charset="0"/>
                <a:cs typeface="Calibri" panose="020F0502020204030204" pitchFamily="34" charset="0"/>
              </a:rPr>
              <a:t>All from the same Security Platform</a:t>
            </a:r>
            <a:endParaRPr lang="en-US" sz="2199">
              <a:solidFill>
                <a:srgbClr val="4D4D4F"/>
              </a:solidFill>
              <a:latin typeface="Calibri" panose="020F0502020204030204" pitchFamily="34" charset="0"/>
              <a:cs typeface="Calibri" panose="020F0502020204030204" pitchFamily="34" charset="0"/>
            </a:endParaRPr>
          </a:p>
          <a:p>
            <a:pPr marL="0" indent="0" defTabSz="914126">
              <a:buClr>
                <a:srgbClr val="920053"/>
              </a:buClr>
              <a:buNone/>
              <a:defRPr/>
            </a:pPr>
            <a:endParaRPr lang="en-US" sz="2399" kern="0">
              <a:solidFill>
                <a:srgbClr val="4D4D4F"/>
              </a:solidFill>
              <a:latin typeface="Calibri" panose="020F0502020204030204" pitchFamily="34" charset="0"/>
              <a:cs typeface="Calibri" panose="020F0502020204030204" pitchFamily="34" charset="0"/>
            </a:endParaRPr>
          </a:p>
          <a:p>
            <a:pPr marL="0" indent="0" defTabSz="914126">
              <a:buClr>
                <a:srgbClr val="920053"/>
              </a:buClr>
              <a:buNone/>
              <a:defRPr/>
            </a:pPr>
            <a:endParaRPr lang="en-US" sz="2799" kern="0">
              <a:solidFill>
                <a:srgbClr val="4D4D4F"/>
              </a:solidFill>
              <a:latin typeface="Calibri" panose="020F0502020204030204" pitchFamily="34" charset="0"/>
              <a:cs typeface="Calibri" panose="020F0502020204030204" pitchFamily="34" charset="0"/>
            </a:endParaRPr>
          </a:p>
        </p:txBody>
      </p:sp>
      <p:grpSp>
        <p:nvGrpSpPr>
          <p:cNvPr id="47" name="Group 46">
            <a:extLst>
              <a:ext uri="{FF2B5EF4-FFF2-40B4-BE49-F238E27FC236}">
                <a16:creationId xmlns:a16="http://schemas.microsoft.com/office/drawing/2014/main" id="{D2221EA7-948F-8C2E-EE50-5E7F79E4E2D9}"/>
              </a:ext>
            </a:extLst>
          </p:cNvPr>
          <p:cNvGrpSpPr/>
          <p:nvPr/>
        </p:nvGrpSpPr>
        <p:grpSpPr>
          <a:xfrm>
            <a:off x="9296788" y="1925400"/>
            <a:ext cx="2503045" cy="3305500"/>
            <a:chOff x="9061838" y="1334850"/>
            <a:chExt cx="2503045" cy="3305500"/>
          </a:xfrm>
        </p:grpSpPr>
        <p:grpSp>
          <p:nvGrpSpPr>
            <p:cNvPr id="48" name="Graphic 4">
              <a:extLst>
                <a:ext uri="{FF2B5EF4-FFF2-40B4-BE49-F238E27FC236}">
                  <a16:creationId xmlns:a16="http://schemas.microsoft.com/office/drawing/2014/main" id="{97996984-6BB9-C82D-71B1-8E6381449F2E}"/>
                </a:ext>
              </a:extLst>
            </p:cNvPr>
            <p:cNvGrpSpPr/>
            <p:nvPr/>
          </p:nvGrpSpPr>
          <p:grpSpPr>
            <a:xfrm>
              <a:off x="9061838" y="1334850"/>
              <a:ext cx="2503045" cy="3305500"/>
              <a:chOff x="9061838" y="1334850"/>
              <a:chExt cx="2503045" cy="3305500"/>
            </a:xfrm>
            <a:solidFill>
              <a:srgbClr val="F25F1E"/>
            </a:solidFill>
          </p:grpSpPr>
          <p:sp>
            <p:nvSpPr>
              <p:cNvPr id="50" name="Freeform 10">
                <a:extLst>
                  <a:ext uri="{FF2B5EF4-FFF2-40B4-BE49-F238E27FC236}">
                    <a16:creationId xmlns:a16="http://schemas.microsoft.com/office/drawing/2014/main" id="{66D2C0C5-A076-6E2E-8ED6-59ECB63134FD}"/>
                  </a:ext>
                </a:extLst>
              </p:cNvPr>
              <p:cNvSpPr/>
              <p:nvPr/>
            </p:nvSpPr>
            <p:spPr>
              <a:xfrm>
                <a:off x="9553689" y="1364218"/>
                <a:ext cx="2011194" cy="3276132"/>
              </a:xfrm>
              <a:custGeom>
                <a:avLst/>
                <a:gdLst>
                  <a:gd name="connsiteX0" fmla="*/ 1087934 w 2011194"/>
                  <a:gd name="connsiteY0" fmla="*/ 3236975 h 3276132"/>
                  <a:gd name="connsiteX1" fmla="*/ 1299658 w 2011194"/>
                  <a:gd name="connsiteY1" fmla="*/ 3276132 h 3276132"/>
                  <a:gd name="connsiteX2" fmla="*/ 1879455 w 2011194"/>
                  <a:gd name="connsiteY2" fmla="*/ 2871511 h 3276132"/>
                  <a:gd name="connsiteX3" fmla="*/ 1892484 w 2011194"/>
                  <a:gd name="connsiteY3" fmla="*/ 2835617 h 3276132"/>
                  <a:gd name="connsiteX4" fmla="*/ 1980431 w 2011194"/>
                  <a:gd name="connsiteY4" fmla="*/ 1771853 h 3276132"/>
                  <a:gd name="connsiteX5" fmla="*/ 0 w 2011194"/>
                  <a:gd name="connsiteY5" fmla="*/ 0 h 3276132"/>
                  <a:gd name="connsiteX6" fmla="*/ 351787 w 2011194"/>
                  <a:gd name="connsiteY6" fmla="*/ 512304 h 3276132"/>
                  <a:gd name="connsiteX7" fmla="*/ 228010 w 2011194"/>
                  <a:gd name="connsiteY7" fmla="*/ 1067027 h 3276132"/>
                  <a:gd name="connsiteX8" fmla="*/ 42345 w 2011194"/>
                  <a:gd name="connsiteY8" fmla="*/ 1249760 h 3276132"/>
                  <a:gd name="connsiteX9" fmla="*/ 762205 w 2011194"/>
                  <a:gd name="connsiteY9" fmla="*/ 1977426 h 3276132"/>
                  <a:gd name="connsiteX10" fmla="*/ 719861 w 2011194"/>
                  <a:gd name="connsiteY10" fmla="*/ 2444047 h 3276132"/>
                  <a:gd name="connsiteX11" fmla="*/ 1087934 w 2011194"/>
                  <a:gd name="connsiteY11" fmla="*/ 3236975 h 3276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1194" h="3276132">
                    <a:moveTo>
                      <a:pt x="1087934" y="3236975"/>
                    </a:moveTo>
                    <a:cubicBezTo>
                      <a:pt x="1156337" y="3263080"/>
                      <a:pt x="1227998" y="3276132"/>
                      <a:pt x="1299658" y="3276132"/>
                    </a:cubicBezTo>
                    <a:cubicBezTo>
                      <a:pt x="1556984" y="3276132"/>
                      <a:pt x="1791509" y="3112978"/>
                      <a:pt x="1879455" y="2871511"/>
                    </a:cubicBezTo>
                    <a:lnTo>
                      <a:pt x="1892484" y="2835617"/>
                    </a:lnTo>
                    <a:cubicBezTo>
                      <a:pt x="2009747" y="2496256"/>
                      <a:pt x="2042320" y="2127528"/>
                      <a:pt x="1980431" y="1771853"/>
                    </a:cubicBezTo>
                    <a:cubicBezTo>
                      <a:pt x="1811052" y="783139"/>
                      <a:pt x="986958" y="55472"/>
                      <a:pt x="0" y="0"/>
                    </a:cubicBezTo>
                    <a:cubicBezTo>
                      <a:pt x="182408" y="107682"/>
                      <a:pt x="312700" y="290414"/>
                      <a:pt x="351787" y="512304"/>
                    </a:cubicBezTo>
                    <a:cubicBezTo>
                      <a:pt x="384360" y="708088"/>
                      <a:pt x="342015" y="903873"/>
                      <a:pt x="228010" y="1067027"/>
                    </a:cubicBezTo>
                    <a:cubicBezTo>
                      <a:pt x="175893" y="1138815"/>
                      <a:pt x="114005" y="1200813"/>
                      <a:pt x="42345" y="1249760"/>
                    </a:cubicBezTo>
                    <a:cubicBezTo>
                      <a:pt x="407161" y="1315021"/>
                      <a:pt x="697060" y="1602172"/>
                      <a:pt x="762205" y="1977426"/>
                    </a:cubicBezTo>
                    <a:cubicBezTo>
                      <a:pt x="788264" y="2134054"/>
                      <a:pt x="775234" y="2293945"/>
                      <a:pt x="719861" y="2444047"/>
                    </a:cubicBezTo>
                    <a:cubicBezTo>
                      <a:pt x="602598" y="2763829"/>
                      <a:pt x="768720" y="3119505"/>
                      <a:pt x="1087934" y="3236975"/>
                    </a:cubicBezTo>
                    <a:close/>
                  </a:path>
                </a:pathLst>
              </a:custGeom>
              <a:solidFill>
                <a:srgbClr val="8E74B4"/>
              </a:solidFill>
              <a:ln w="32553" cap="flat">
                <a:noFill/>
                <a:prstDash val="solid"/>
                <a:miter/>
              </a:ln>
            </p:spPr>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en-IL" sz="1800" b="0" i="0" u="none" strike="noStrike" kern="0" cap="none" spc="0" normalizeH="0" baseline="0" noProof="0">
                  <a:ln>
                    <a:noFill/>
                  </a:ln>
                  <a:solidFill>
                    <a:srgbClr val="4D4D4F"/>
                  </a:solidFill>
                  <a:effectLst/>
                  <a:uLnTx/>
                  <a:uFillTx/>
                  <a:latin typeface="Calibri" panose="020F0502020204030204" pitchFamily="34" charset="0"/>
                  <a:cs typeface="Calibri" panose="020F0502020204030204" pitchFamily="34" charset="0"/>
                </a:endParaRPr>
              </a:p>
            </p:txBody>
          </p:sp>
          <p:sp>
            <p:nvSpPr>
              <p:cNvPr id="51" name="Freeform 11">
                <a:extLst>
                  <a:ext uri="{FF2B5EF4-FFF2-40B4-BE49-F238E27FC236}">
                    <a16:creationId xmlns:a16="http://schemas.microsoft.com/office/drawing/2014/main" id="{0FF0DBC1-B58A-56EA-E81D-0CEDA8941079}"/>
                  </a:ext>
                </a:extLst>
              </p:cNvPr>
              <p:cNvSpPr/>
              <p:nvPr/>
            </p:nvSpPr>
            <p:spPr>
              <a:xfrm>
                <a:off x="9293106" y="2672713"/>
                <a:ext cx="32572" cy="32630"/>
              </a:xfrm>
              <a:custGeom>
                <a:avLst/>
                <a:gdLst>
                  <a:gd name="connsiteX0" fmla="*/ 0 w 32572"/>
                  <a:gd name="connsiteY0" fmla="*/ 0 h 32630"/>
                  <a:gd name="connsiteX1" fmla="*/ 0 w 32572"/>
                  <a:gd name="connsiteY1" fmla="*/ 0 h 32630"/>
                  <a:gd name="connsiteX2" fmla="*/ 0 w 32572"/>
                  <a:gd name="connsiteY2" fmla="*/ 0 h 32630"/>
                </a:gdLst>
                <a:ahLst/>
                <a:cxnLst>
                  <a:cxn ang="0">
                    <a:pos x="connsiteX0" y="connsiteY0"/>
                  </a:cxn>
                  <a:cxn ang="0">
                    <a:pos x="connsiteX1" y="connsiteY1"/>
                  </a:cxn>
                  <a:cxn ang="0">
                    <a:pos x="connsiteX2" y="connsiteY2"/>
                  </a:cxn>
                </a:cxnLst>
                <a:rect l="l" t="t" r="r" b="b"/>
                <a:pathLst>
                  <a:path w="32572" h="32630">
                    <a:moveTo>
                      <a:pt x="0" y="0"/>
                    </a:moveTo>
                    <a:lnTo>
                      <a:pt x="0" y="0"/>
                    </a:lnTo>
                    <a:lnTo>
                      <a:pt x="0" y="0"/>
                    </a:lnTo>
                    <a:close/>
                  </a:path>
                </a:pathLst>
              </a:custGeom>
              <a:solidFill>
                <a:srgbClr val="F25F1E"/>
              </a:solidFill>
              <a:ln w="32553"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IL" sz="1800" b="0" i="0" u="none" strike="noStrike" kern="0" cap="none" spc="0" normalizeH="0" baseline="0" noProof="0">
                  <a:ln>
                    <a:noFill/>
                  </a:ln>
                  <a:solidFill>
                    <a:srgbClr val="4D4D4F"/>
                  </a:solidFill>
                  <a:effectLst/>
                  <a:uLnTx/>
                  <a:uFillTx/>
                  <a:latin typeface="Calibri" panose="020F0502020204030204" pitchFamily="34" charset="0"/>
                  <a:cs typeface="Calibri" panose="020F0502020204030204" pitchFamily="34" charset="0"/>
                </a:endParaRPr>
              </a:p>
            </p:txBody>
          </p:sp>
          <p:sp>
            <p:nvSpPr>
              <p:cNvPr id="52" name="Freeform 12">
                <a:extLst>
                  <a:ext uri="{FF2B5EF4-FFF2-40B4-BE49-F238E27FC236}">
                    <a16:creationId xmlns:a16="http://schemas.microsoft.com/office/drawing/2014/main" id="{D5A41156-A77A-50F4-A17C-F76F3898563D}"/>
                  </a:ext>
                </a:extLst>
              </p:cNvPr>
              <p:cNvSpPr/>
              <p:nvPr/>
            </p:nvSpPr>
            <p:spPr>
              <a:xfrm>
                <a:off x="9061838" y="1334850"/>
                <a:ext cx="32572" cy="32630"/>
              </a:xfrm>
              <a:custGeom>
                <a:avLst/>
                <a:gdLst>
                  <a:gd name="connsiteX0" fmla="*/ 0 w 32572"/>
                  <a:gd name="connsiteY0" fmla="*/ 0 h 32630"/>
                  <a:gd name="connsiteX1" fmla="*/ 0 w 32572"/>
                  <a:gd name="connsiteY1" fmla="*/ 0 h 32630"/>
                  <a:gd name="connsiteX2" fmla="*/ 0 w 32572"/>
                  <a:gd name="connsiteY2" fmla="*/ 0 h 32630"/>
                </a:gdLst>
                <a:ahLst/>
                <a:cxnLst>
                  <a:cxn ang="0">
                    <a:pos x="connsiteX0" y="connsiteY0"/>
                  </a:cxn>
                  <a:cxn ang="0">
                    <a:pos x="connsiteX1" y="connsiteY1"/>
                  </a:cxn>
                  <a:cxn ang="0">
                    <a:pos x="connsiteX2" y="connsiteY2"/>
                  </a:cxn>
                </a:cxnLst>
                <a:rect l="l" t="t" r="r" b="b"/>
                <a:pathLst>
                  <a:path w="32572" h="32630">
                    <a:moveTo>
                      <a:pt x="0" y="0"/>
                    </a:moveTo>
                    <a:lnTo>
                      <a:pt x="0" y="0"/>
                    </a:lnTo>
                    <a:lnTo>
                      <a:pt x="0" y="0"/>
                    </a:lnTo>
                    <a:close/>
                  </a:path>
                </a:pathLst>
              </a:custGeom>
              <a:solidFill>
                <a:srgbClr val="F25F1E"/>
              </a:solidFill>
              <a:ln w="32553" cap="flat">
                <a:noFill/>
                <a:prstDash val="solid"/>
                <a:miter/>
              </a:ln>
            </p:spPr>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en-IL" sz="1800" b="0" i="0" u="none" strike="noStrike" kern="0" cap="none" spc="0" normalizeH="0" baseline="0" noProof="0">
                  <a:ln>
                    <a:noFill/>
                  </a:ln>
                  <a:solidFill>
                    <a:srgbClr val="4D4D4F"/>
                  </a:solidFill>
                  <a:effectLst/>
                  <a:uLnTx/>
                  <a:uFillTx/>
                  <a:latin typeface="Calibri" panose="020F0502020204030204" pitchFamily="34" charset="0"/>
                  <a:cs typeface="Calibri" panose="020F0502020204030204" pitchFamily="34" charset="0"/>
                </a:endParaRPr>
              </a:p>
            </p:txBody>
          </p:sp>
        </p:grpSp>
        <p:pic>
          <p:nvPicPr>
            <p:cNvPr id="49" name="Graphic 22">
              <a:extLst>
                <a:ext uri="{FF2B5EF4-FFF2-40B4-BE49-F238E27FC236}">
                  <a16:creationId xmlns:a16="http://schemas.microsoft.com/office/drawing/2014/main" id="{12201BFC-2184-9DD5-FE89-990B11E3FB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253790" y="2420949"/>
              <a:ext cx="1295832" cy="1322828"/>
            </a:xfrm>
            <a:prstGeom prst="rect">
              <a:avLst/>
            </a:prstGeom>
          </p:spPr>
        </p:pic>
      </p:grpSp>
      <p:sp>
        <p:nvSpPr>
          <p:cNvPr id="53" name="TextBox 52">
            <a:extLst>
              <a:ext uri="{FF2B5EF4-FFF2-40B4-BE49-F238E27FC236}">
                <a16:creationId xmlns:a16="http://schemas.microsoft.com/office/drawing/2014/main" id="{08CA842E-69DE-F535-FD37-324EF5F41CDF}"/>
              </a:ext>
            </a:extLst>
          </p:cNvPr>
          <p:cNvSpPr txBox="1"/>
          <p:nvPr/>
        </p:nvSpPr>
        <p:spPr>
          <a:xfrm>
            <a:off x="9040719" y="3683630"/>
            <a:ext cx="1367826" cy="769441"/>
          </a:xfrm>
          <a:prstGeom prst="rect">
            <a:avLst/>
          </a:prstGeom>
          <a:noFill/>
        </p:spPr>
        <p:txBody>
          <a:bodyPr wrap="square">
            <a:spAutoFit/>
          </a:bodyPr>
          <a:lstStyle/>
          <a:p>
            <a:pPr algn="ctr" rtl="1" fontAlgn="auto">
              <a:spcBef>
                <a:spcPts val="0"/>
              </a:spcBef>
              <a:spcAft>
                <a:spcPts val="0"/>
              </a:spcAft>
              <a:buClrTx/>
              <a:buSzTx/>
              <a:buFontTx/>
              <a:buNone/>
            </a:pPr>
            <a:r>
              <a:rPr lang="en-US" sz="4400" b="1" dirty="0">
                <a:solidFill>
                  <a:srgbClr val="4D4D4F"/>
                </a:solidFill>
                <a:latin typeface="Calibri" panose="020F0502020204030204" pitchFamily="34" charset="0"/>
                <a:cs typeface="Calibri" panose="020F0502020204030204" pitchFamily="34" charset="0"/>
              </a:rPr>
              <a:t>TCO</a:t>
            </a:r>
            <a:endParaRPr lang="en-IL" sz="4400" b="1" dirty="0">
              <a:solidFill>
                <a:srgbClr val="4D4D4F"/>
              </a:solidFill>
              <a:latin typeface="Calibri" panose="020F0502020204030204" pitchFamily="34" charset="0"/>
              <a:cs typeface="Calibri" panose="020F0502020204030204" pitchFamily="34" charset="0"/>
            </a:endParaRPr>
          </a:p>
        </p:txBody>
      </p:sp>
      <p:grpSp>
        <p:nvGrpSpPr>
          <p:cNvPr id="54" name="Group 53">
            <a:extLst>
              <a:ext uri="{FF2B5EF4-FFF2-40B4-BE49-F238E27FC236}">
                <a16:creationId xmlns:a16="http://schemas.microsoft.com/office/drawing/2014/main" id="{9568C37C-93B5-864F-635A-8698DAD618C8}"/>
              </a:ext>
            </a:extLst>
          </p:cNvPr>
          <p:cNvGrpSpPr/>
          <p:nvPr/>
        </p:nvGrpSpPr>
        <p:grpSpPr>
          <a:xfrm>
            <a:off x="7535065" y="1974347"/>
            <a:ext cx="2494396" cy="3073821"/>
            <a:chOff x="7300115" y="1383797"/>
            <a:chExt cx="2494396" cy="3073821"/>
          </a:xfrm>
        </p:grpSpPr>
        <p:sp>
          <p:nvSpPr>
            <p:cNvPr id="55" name="Freeform 15">
              <a:extLst>
                <a:ext uri="{FF2B5EF4-FFF2-40B4-BE49-F238E27FC236}">
                  <a16:creationId xmlns:a16="http://schemas.microsoft.com/office/drawing/2014/main" id="{CE6C3C61-6E95-B85A-D092-AD090CB29613}"/>
                </a:ext>
              </a:extLst>
            </p:cNvPr>
            <p:cNvSpPr/>
            <p:nvPr/>
          </p:nvSpPr>
          <p:spPr>
            <a:xfrm>
              <a:off x="7300115" y="1383797"/>
              <a:ext cx="2494396" cy="3073821"/>
            </a:xfrm>
            <a:custGeom>
              <a:avLst/>
              <a:gdLst>
                <a:gd name="connsiteX0" fmla="*/ 2380608 w 2494396"/>
                <a:gd name="connsiteY0" fmla="*/ 975661 h 3073821"/>
                <a:gd name="connsiteX1" fmla="*/ 2484841 w 2494396"/>
                <a:gd name="connsiteY1" fmla="*/ 512304 h 3073821"/>
                <a:gd name="connsiteX2" fmla="*/ 1875728 w 2494396"/>
                <a:gd name="connsiteY2" fmla="*/ 0 h 3073821"/>
                <a:gd name="connsiteX3" fmla="*/ 1768238 w 2494396"/>
                <a:gd name="connsiteY3" fmla="*/ 9789 h 3073821"/>
                <a:gd name="connsiteX4" fmla="*/ 390405 w 2494396"/>
                <a:gd name="connsiteY4" fmla="*/ 881032 h 3073821"/>
                <a:gd name="connsiteX5" fmla="*/ 32103 w 2494396"/>
                <a:gd name="connsiteY5" fmla="*/ 2473415 h 3073821"/>
                <a:gd name="connsiteX6" fmla="*/ 230798 w 2494396"/>
                <a:gd name="connsiteY6" fmla="*/ 3073822 h 3073821"/>
                <a:gd name="connsiteX7" fmla="*/ 234055 w 2494396"/>
                <a:gd name="connsiteY7" fmla="*/ 3015086 h 3073821"/>
                <a:gd name="connsiteX8" fmla="*/ 497895 w 2494396"/>
                <a:gd name="connsiteY8" fmla="*/ 2512572 h 3073821"/>
                <a:gd name="connsiteX9" fmla="*/ 970202 w 2494396"/>
                <a:gd name="connsiteY9" fmla="*/ 2339629 h 3073821"/>
                <a:gd name="connsiteX10" fmla="*/ 1289416 w 2494396"/>
                <a:gd name="connsiteY10" fmla="*/ 2411416 h 3073821"/>
                <a:gd name="connsiteX11" fmla="*/ 1250329 w 2494396"/>
                <a:gd name="connsiteY11" fmla="*/ 2261315 h 3073821"/>
                <a:gd name="connsiteX12" fmla="*/ 1400164 w 2494396"/>
                <a:gd name="connsiteY12" fmla="*/ 1592383 h 3073821"/>
                <a:gd name="connsiteX13" fmla="*/ 1979961 w 2494396"/>
                <a:gd name="connsiteY13" fmla="*/ 1226918 h 3073821"/>
                <a:gd name="connsiteX14" fmla="*/ 2380608 w 2494396"/>
                <a:gd name="connsiteY14" fmla="*/ 975661 h 3073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94396" h="3073821">
                  <a:moveTo>
                    <a:pt x="2380608" y="975661"/>
                  </a:moveTo>
                  <a:cubicBezTo>
                    <a:pt x="2475069" y="841875"/>
                    <a:pt x="2514157" y="675458"/>
                    <a:pt x="2484841" y="512304"/>
                  </a:cubicBezTo>
                  <a:cubicBezTo>
                    <a:pt x="2432725" y="215363"/>
                    <a:pt x="2178656" y="0"/>
                    <a:pt x="1875728" y="0"/>
                  </a:cubicBezTo>
                  <a:cubicBezTo>
                    <a:pt x="1839898" y="0"/>
                    <a:pt x="1804068" y="3263"/>
                    <a:pt x="1768238" y="9789"/>
                  </a:cubicBezTo>
                  <a:cubicBezTo>
                    <a:pt x="1207984" y="107682"/>
                    <a:pt x="719391" y="417674"/>
                    <a:pt x="390405" y="881032"/>
                  </a:cubicBezTo>
                  <a:cubicBezTo>
                    <a:pt x="61419" y="1347652"/>
                    <a:pt x="-65616" y="1912165"/>
                    <a:pt x="32103" y="2473415"/>
                  </a:cubicBezTo>
                  <a:cubicBezTo>
                    <a:pt x="67933" y="2682252"/>
                    <a:pt x="136336" y="2884563"/>
                    <a:pt x="230798" y="3073822"/>
                  </a:cubicBezTo>
                  <a:cubicBezTo>
                    <a:pt x="230798" y="3054243"/>
                    <a:pt x="230798" y="3034664"/>
                    <a:pt x="234055" y="3015086"/>
                  </a:cubicBezTo>
                  <a:cubicBezTo>
                    <a:pt x="250341" y="2819301"/>
                    <a:pt x="344803" y="2639832"/>
                    <a:pt x="497895" y="2512572"/>
                  </a:cubicBezTo>
                  <a:cubicBezTo>
                    <a:pt x="631444" y="2401627"/>
                    <a:pt x="797566" y="2339629"/>
                    <a:pt x="970202" y="2339629"/>
                  </a:cubicBezTo>
                  <a:cubicBezTo>
                    <a:pt x="1080950" y="2339629"/>
                    <a:pt x="1191698" y="2365733"/>
                    <a:pt x="1289416" y="2411416"/>
                  </a:cubicBezTo>
                  <a:cubicBezTo>
                    <a:pt x="1273130" y="2362470"/>
                    <a:pt x="1260101" y="2313524"/>
                    <a:pt x="1250329" y="2261315"/>
                  </a:cubicBezTo>
                  <a:cubicBezTo>
                    <a:pt x="1211241" y="2026373"/>
                    <a:pt x="1263358" y="1788168"/>
                    <a:pt x="1400164" y="1592383"/>
                  </a:cubicBezTo>
                  <a:cubicBezTo>
                    <a:pt x="1536970" y="1396598"/>
                    <a:pt x="1742179" y="1266075"/>
                    <a:pt x="1979961" y="1226918"/>
                  </a:cubicBezTo>
                  <a:cubicBezTo>
                    <a:pt x="2146083" y="1200814"/>
                    <a:pt x="2286147" y="1112710"/>
                    <a:pt x="2380608" y="975661"/>
                  </a:cubicBezTo>
                  <a:close/>
                </a:path>
              </a:pathLst>
            </a:custGeom>
            <a:solidFill>
              <a:srgbClr val="6F2282"/>
            </a:solidFill>
            <a:ln w="32553" cap="flat">
              <a:noFill/>
              <a:prstDash val="solid"/>
              <a:miter/>
            </a:ln>
          </p:spPr>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en-IL" sz="1800" b="0" i="0" u="none" strike="noStrike" kern="0" cap="none" spc="0" normalizeH="0" baseline="0" noProof="0">
                <a:ln>
                  <a:noFill/>
                </a:ln>
                <a:solidFill>
                  <a:srgbClr val="4D4D4F"/>
                </a:solidFill>
                <a:effectLst/>
                <a:uLnTx/>
                <a:uFillTx/>
                <a:latin typeface="Calibri" panose="020F0502020204030204" pitchFamily="34" charset="0"/>
                <a:cs typeface="Calibri" panose="020F0502020204030204" pitchFamily="34" charset="0"/>
              </a:endParaRPr>
            </a:p>
          </p:txBody>
        </p:sp>
        <p:pic>
          <p:nvPicPr>
            <p:cNvPr id="56" name="Graphic 26">
              <a:extLst>
                <a:ext uri="{FF2B5EF4-FFF2-40B4-BE49-F238E27FC236}">
                  <a16:creationId xmlns:a16="http://schemas.microsoft.com/office/drawing/2014/main" id="{9824140E-8BEE-AF2A-8595-C7323151E12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01357" y="1953334"/>
              <a:ext cx="1271085" cy="1297565"/>
            </a:xfrm>
            <a:prstGeom prst="rect">
              <a:avLst/>
            </a:prstGeom>
          </p:spPr>
        </p:pic>
      </p:grpSp>
      <p:grpSp>
        <p:nvGrpSpPr>
          <p:cNvPr id="57" name="Group 56">
            <a:extLst>
              <a:ext uri="{FF2B5EF4-FFF2-40B4-BE49-F238E27FC236}">
                <a16:creationId xmlns:a16="http://schemas.microsoft.com/office/drawing/2014/main" id="{4FD888F6-B32F-3618-3B66-5F2DB5D9960B}"/>
              </a:ext>
            </a:extLst>
          </p:cNvPr>
          <p:cNvGrpSpPr/>
          <p:nvPr/>
        </p:nvGrpSpPr>
        <p:grpSpPr>
          <a:xfrm>
            <a:off x="7889961" y="4437972"/>
            <a:ext cx="3563152" cy="1784904"/>
            <a:chOff x="7655011" y="3847422"/>
            <a:chExt cx="3563152" cy="1784904"/>
          </a:xfrm>
        </p:grpSpPr>
        <p:sp>
          <p:nvSpPr>
            <p:cNvPr id="58" name="Freeform 18">
              <a:extLst>
                <a:ext uri="{FF2B5EF4-FFF2-40B4-BE49-F238E27FC236}">
                  <a16:creationId xmlns:a16="http://schemas.microsoft.com/office/drawing/2014/main" id="{29D79911-5768-B8F9-AFB1-61B82960B0D1}"/>
                </a:ext>
              </a:extLst>
            </p:cNvPr>
            <p:cNvSpPr/>
            <p:nvPr/>
          </p:nvSpPr>
          <p:spPr>
            <a:xfrm>
              <a:off x="7655011" y="3847422"/>
              <a:ext cx="3563152" cy="1784904"/>
            </a:xfrm>
            <a:custGeom>
              <a:avLst/>
              <a:gdLst>
                <a:gd name="connsiteX0" fmla="*/ 1931251 w 3563152"/>
                <a:gd name="connsiteY0" fmla="*/ 531882 h 1784904"/>
                <a:gd name="connsiteX1" fmla="*/ 1778158 w 3563152"/>
                <a:gd name="connsiteY1" fmla="*/ 544935 h 1784904"/>
                <a:gd name="connsiteX2" fmla="*/ 1087613 w 3563152"/>
                <a:gd name="connsiteY2" fmla="*/ 218627 h 1784904"/>
                <a:gd name="connsiteX3" fmla="*/ 615307 w 3563152"/>
                <a:gd name="connsiteY3" fmla="*/ 0 h 1784904"/>
                <a:gd name="connsiteX4" fmla="*/ 221175 w 3563152"/>
                <a:gd name="connsiteY4" fmla="*/ 143576 h 1784904"/>
                <a:gd name="connsiteX5" fmla="*/ 2936 w 3563152"/>
                <a:gd name="connsiteY5" fmla="*/ 564513 h 1784904"/>
                <a:gd name="connsiteX6" fmla="*/ 143000 w 3563152"/>
                <a:gd name="connsiteY6" fmla="*/ 1018081 h 1784904"/>
                <a:gd name="connsiteX7" fmla="*/ 165801 w 3563152"/>
                <a:gd name="connsiteY7" fmla="*/ 1044186 h 1784904"/>
                <a:gd name="connsiteX8" fmla="*/ 1778158 w 3563152"/>
                <a:gd name="connsiteY8" fmla="*/ 1784905 h 1784904"/>
                <a:gd name="connsiteX9" fmla="*/ 2142975 w 3563152"/>
                <a:gd name="connsiteY9" fmla="*/ 1752274 h 1784904"/>
                <a:gd name="connsiteX10" fmla="*/ 3563152 w 3563152"/>
                <a:gd name="connsiteY10" fmla="*/ 819033 h 1784904"/>
                <a:gd name="connsiteX11" fmla="*/ 3201594 w 3563152"/>
                <a:gd name="connsiteY11" fmla="*/ 913662 h 1784904"/>
                <a:gd name="connsiteX12" fmla="*/ 2947525 w 3563152"/>
                <a:gd name="connsiteY12" fmla="*/ 867979 h 1784904"/>
                <a:gd name="connsiteX13" fmla="*/ 2465446 w 3563152"/>
                <a:gd name="connsiteY13" fmla="*/ 228416 h 1784904"/>
                <a:gd name="connsiteX14" fmla="*/ 1931251 w 3563152"/>
                <a:gd name="connsiteY14" fmla="*/ 531882 h 1784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63152" h="1784904">
                  <a:moveTo>
                    <a:pt x="1931251" y="531882"/>
                  </a:moveTo>
                  <a:cubicBezTo>
                    <a:pt x="1879134" y="541671"/>
                    <a:pt x="1830275" y="544935"/>
                    <a:pt x="1778158" y="544935"/>
                  </a:cubicBezTo>
                  <a:cubicBezTo>
                    <a:pt x="1511061" y="544935"/>
                    <a:pt x="1260250" y="427463"/>
                    <a:pt x="1087613" y="218627"/>
                  </a:cubicBezTo>
                  <a:cubicBezTo>
                    <a:pt x="970351" y="78314"/>
                    <a:pt x="797715" y="0"/>
                    <a:pt x="615307" y="0"/>
                  </a:cubicBezTo>
                  <a:cubicBezTo>
                    <a:pt x="471986" y="0"/>
                    <a:pt x="331923" y="52209"/>
                    <a:pt x="221175" y="143576"/>
                  </a:cubicBezTo>
                  <a:cubicBezTo>
                    <a:pt x="94140" y="247994"/>
                    <a:pt x="15966" y="398096"/>
                    <a:pt x="2936" y="564513"/>
                  </a:cubicBezTo>
                  <a:cubicBezTo>
                    <a:pt x="-13350" y="727667"/>
                    <a:pt x="38767" y="890821"/>
                    <a:pt x="143000" y="1018081"/>
                  </a:cubicBezTo>
                  <a:lnTo>
                    <a:pt x="165801" y="1044186"/>
                  </a:lnTo>
                  <a:cubicBezTo>
                    <a:pt x="572962" y="1517333"/>
                    <a:pt x="1156016" y="1784905"/>
                    <a:pt x="1778158" y="1784905"/>
                  </a:cubicBezTo>
                  <a:cubicBezTo>
                    <a:pt x="1898678" y="1784905"/>
                    <a:pt x="2022455" y="1775116"/>
                    <a:pt x="2142975" y="1752274"/>
                  </a:cubicBezTo>
                  <a:cubicBezTo>
                    <a:pt x="2729287" y="1651118"/>
                    <a:pt x="3240681" y="1305232"/>
                    <a:pt x="3563152" y="819033"/>
                  </a:cubicBezTo>
                  <a:cubicBezTo>
                    <a:pt x="3455662" y="881032"/>
                    <a:pt x="3328628" y="913662"/>
                    <a:pt x="3201594" y="913662"/>
                  </a:cubicBezTo>
                  <a:cubicBezTo>
                    <a:pt x="3113647" y="913662"/>
                    <a:pt x="3028957" y="897347"/>
                    <a:pt x="2947525" y="867979"/>
                  </a:cubicBezTo>
                  <a:cubicBezTo>
                    <a:pt x="2667398" y="763561"/>
                    <a:pt x="2488247" y="509040"/>
                    <a:pt x="2465446" y="228416"/>
                  </a:cubicBezTo>
                  <a:cubicBezTo>
                    <a:pt x="2328640" y="385044"/>
                    <a:pt x="2139717" y="495988"/>
                    <a:pt x="1931251" y="531882"/>
                  </a:cubicBezTo>
                  <a:close/>
                </a:path>
              </a:pathLst>
            </a:custGeom>
            <a:solidFill>
              <a:srgbClr val="E25786"/>
            </a:solidFill>
            <a:ln w="32553" cap="flat">
              <a:noFill/>
              <a:prstDash val="solid"/>
              <a:miter/>
            </a:ln>
          </p:spPr>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en-IL" sz="1800" b="0" i="0" u="none" strike="noStrike" kern="0" cap="none" spc="0" normalizeH="0" baseline="0" noProof="0">
                <a:ln>
                  <a:noFill/>
                </a:ln>
                <a:solidFill>
                  <a:srgbClr val="4D4D4F"/>
                </a:solidFill>
                <a:effectLst/>
                <a:uLnTx/>
                <a:uFillTx/>
                <a:latin typeface="Calibri" panose="020F0502020204030204" pitchFamily="34" charset="0"/>
                <a:cs typeface="Calibri" panose="020F0502020204030204" pitchFamily="34" charset="0"/>
              </a:endParaRPr>
            </a:p>
          </p:txBody>
        </p:sp>
        <p:sp>
          <p:nvSpPr>
            <p:cNvPr id="59" name="Freeform 19">
              <a:extLst>
                <a:ext uri="{FF2B5EF4-FFF2-40B4-BE49-F238E27FC236}">
                  <a16:creationId xmlns:a16="http://schemas.microsoft.com/office/drawing/2014/main" id="{BA6B0CED-1A9B-DA01-67DB-7C18E5E7E676}"/>
                </a:ext>
              </a:extLst>
            </p:cNvPr>
            <p:cNvSpPr/>
            <p:nvPr/>
          </p:nvSpPr>
          <p:spPr>
            <a:xfrm>
              <a:off x="9061838" y="4515386"/>
              <a:ext cx="681531" cy="879306"/>
            </a:xfrm>
            <a:custGeom>
              <a:avLst/>
              <a:gdLst>
                <a:gd name="connsiteX0" fmla="*/ 121569 w 358043"/>
                <a:gd name="connsiteY0" fmla="*/ 119763 h 461944"/>
                <a:gd name="connsiteX1" fmla="*/ 181577 w 358043"/>
                <a:gd name="connsiteY1" fmla="*/ 133070 h 461944"/>
                <a:gd name="connsiteX2" fmla="*/ 181577 w 358043"/>
                <a:gd name="connsiteY2" fmla="*/ 133070 h 461944"/>
                <a:gd name="connsiteX3" fmla="*/ 238727 w 358043"/>
                <a:gd name="connsiteY3" fmla="*/ 123565 h 461944"/>
                <a:gd name="connsiteX4" fmla="*/ 243490 w 358043"/>
                <a:gd name="connsiteY4" fmla="*/ 121664 h 461944"/>
                <a:gd name="connsiteX5" fmla="*/ 273970 w 358043"/>
                <a:gd name="connsiteY5" fmla="*/ 7604 h 461944"/>
                <a:gd name="connsiteX6" fmla="*/ 213010 w 358043"/>
                <a:gd name="connsiteY6" fmla="*/ 36119 h 461944"/>
                <a:gd name="connsiteX7" fmla="*/ 163479 w 358043"/>
                <a:gd name="connsiteY7" fmla="*/ 0 h 461944"/>
                <a:gd name="connsiteX8" fmla="*/ 129190 w 358043"/>
                <a:gd name="connsiteY8" fmla="*/ 31367 h 461944"/>
                <a:gd name="connsiteX9" fmla="*/ 76802 w 358043"/>
                <a:gd name="connsiteY9" fmla="*/ 25664 h 461944"/>
                <a:gd name="connsiteX10" fmla="*/ 117760 w 358043"/>
                <a:gd name="connsiteY10" fmla="*/ 118813 h 461944"/>
                <a:gd name="connsiteX11" fmla="*/ 121569 w 358043"/>
                <a:gd name="connsiteY11" fmla="*/ 119763 h 461944"/>
                <a:gd name="connsiteX12" fmla="*/ 135857 w 358043"/>
                <a:gd name="connsiteY12" fmla="*/ 50377 h 461944"/>
                <a:gd name="connsiteX13" fmla="*/ 165385 w 358043"/>
                <a:gd name="connsiteY13" fmla="*/ 23763 h 461944"/>
                <a:gd name="connsiteX14" fmla="*/ 211104 w 358043"/>
                <a:gd name="connsiteY14" fmla="*/ 57981 h 461944"/>
                <a:gd name="connsiteX15" fmla="*/ 245395 w 358043"/>
                <a:gd name="connsiteY15" fmla="*/ 41822 h 461944"/>
                <a:gd name="connsiteX16" fmla="*/ 228249 w 358043"/>
                <a:gd name="connsiteY16" fmla="*/ 107407 h 461944"/>
                <a:gd name="connsiteX17" fmla="*/ 133000 w 358043"/>
                <a:gd name="connsiteY17" fmla="*/ 104555 h 461944"/>
                <a:gd name="connsiteX18" fmla="*/ 108235 w 358043"/>
                <a:gd name="connsiteY18" fmla="*/ 47525 h 461944"/>
                <a:gd name="connsiteX19" fmla="*/ 135857 w 358043"/>
                <a:gd name="connsiteY19" fmla="*/ 50377 h 461944"/>
                <a:gd name="connsiteX20" fmla="*/ 187292 w 358043"/>
                <a:gd name="connsiteY20" fmla="*/ 282299 h 461944"/>
                <a:gd name="connsiteX21" fmla="*/ 155860 w 358043"/>
                <a:gd name="connsiteY21" fmla="*/ 254735 h 461944"/>
                <a:gd name="connsiteX22" fmla="*/ 182529 w 358043"/>
                <a:gd name="connsiteY22" fmla="*/ 237626 h 461944"/>
                <a:gd name="connsiteX23" fmla="*/ 214915 w 358043"/>
                <a:gd name="connsiteY23" fmla="*/ 245230 h 461944"/>
                <a:gd name="connsiteX24" fmla="*/ 222535 w 358043"/>
                <a:gd name="connsiteY24" fmla="*/ 229071 h 461944"/>
                <a:gd name="connsiteX25" fmla="*/ 189197 w 358043"/>
                <a:gd name="connsiteY25" fmla="*/ 220517 h 461944"/>
                <a:gd name="connsiteX26" fmla="*/ 189197 w 358043"/>
                <a:gd name="connsiteY26" fmla="*/ 198655 h 461944"/>
                <a:gd name="connsiteX27" fmla="*/ 170147 w 358043"/>
                <a:gd name="connsiteY27" fmla="*/ 198655 h 461944"/>
                <a:gd name="connsiteX28" fmla="*/ 170147 w 358043"/>
                <a:gd name="connsiteY28" fmla="*/ 220517 h 461944"/>
                <a:gd name="connsiteX29" fmla="*/ 136810 w 358043"/>
                <a:gd name="connsiteY29" fmla="*/ 254735 h 461944"/>
                <a:gd name="connsiteX30" fmla="*/ 180625 w 358043"/>
                <a:gd name="connsiteY30" fmla="*/ 300359 h 461944"/>
                <a:gd name="connsiteX31" fmla="*/ 214915 w 358043"/>
                <a:gd name="connsiteY31" fmla="*/ 329825 h 461944"/>
                <a:gd name="connsiteX32" fmla="*/ 174910 w 358043"/>
                <a:gd name="connsiteY32" fmla="*/ 357389 h 461944"/>
                <a:gd name="connsiteX33" fmla="*/ 144429 w 358043"/>
                <a:gd name="connsiteY33" fmla="*/ 349785 h 461944"/>
                <a:gd name="connsiteX34" fmla="*/ 133952 w 358043"/>
                <a:gd name="connsiteY34" fmla="*/ 365944 h 461944"/>
                <a:gd name="connsiteX35" fmla="*/ 170147 w 358043"/>
                <a:gd name="connsiteY35" fmla="*/ 376399 h 461944"/>
                <a:gd name="connsiteX36" fmla="*/ 170147 w 358043"/>
                <a:gd name="connsiteY36" fmla="*/ 397310 h 461944"/>
                <a:gd name="connsiteX37" fmla="*/ 189197 w 358043"/>
                <a:gd name="connsiteY37" fmla="*/ 397310 h 461944"/>
                <a:gd name="connsiteX38" fmla="*/ 189197 w 358043"/>
                <a:gd name="connsiteY38" fmla="*/ 375449 h 461944"/>
                <a:gd name="connsiteX39" fmla="*/ 233965 w 358043"/>
                <a:gd name="connsiteY39" fmla="*/ 329825 h 461944"/>
                <a:gd name="connsiteX40" fmla="*/ 187292 w 358043"/>
                <a:gd name="connsiteY40" fmla="*/ 282299 h 461944"/>
                <a:gd name="connsiteX41" fmla="*/ 251110 w 358043"/>
                <a:gd name="connsiteY41" fmla="*/ 140674 h 461944"/>
                <a:gd name="connsiteX42" fmla="*/ 247299 w 358043"/>
                <a:gd name="connsiteY42" fmla="*/ 136872 h 461944"/>
                <a:gd name="connsiteX43" fmla="*/ 241585 w 358043"/>
                <a:gd name="connsiteY43" fmla="*/ 137823 h 461944"/>
                <a:gd name="connsiteX44" fmla="*/ 123475 w 358043"/>
                <a:gd name="connsiteY44" fmla="*/ 135922 h 461944"/>
                <a:gd name="connsiteX45" fmla="*/ 118712 w 358043"/>
                <a:gd name="connsiteY45" fmla="*/ 134021 h 461944"/>
                <a:gd name="connsiteX46" fmla="*/ 114902 w 358043"/>
                <a:gd name="connsiteY46" fmla="*/ 136872 h 461944"/>
                <a:gd name="connsiteX47" fmla="*/ 8222 w 358043"/>
                <a:gd name="connsiteY47" fmla="*/ 382102 h 461944"/>
                <a:gd name="connsiteX48" fmla="*/ 174910 w 358043"/>
                <a:gd name="connsiteY48" fmla="*/ 461945 h 461944"/>
                <a:gd name="connsiteX49" fmla="*/ 181577 w 358043"/>
                <a:gd name="connsiteY49" fmla="*/ 461945 h 461944"/>
                <a:gd name="connsiteX50" fmla="*/ 181577 w 358043"/>
                <a:gd name="connsiteY50" fmla="*/ 461945 h 461944"/>
                <a:gd name="connsiteX51" fmla="*/ 353027 w 358043"/>
                <a:gd name="connsiteY51" fmla="*/ 368795 h 461944"/>
                <a:gd name="connsiteX52" fmla="*/ 251110 w 358043"/>
                <a:gd name="connsiteY52" fmla="*/ 140674 h 461944"/>
                <a:gd name="connsiteX53" fmla="*/ 334930 w 358043"/>
                <a:gd name="connsiteY53" fmla="*/ 364043 h 461944"/>
                <a:gd name="connsiteX54" fmla="*/ 181577 w 358043"/>
                <a:gd name="connsiteY54" fmla="*/ 443885 h 461944"/>
                <a:gd name="connsiteX55" fmla="*/ 181577 w 358043"/>
                <a:gd name="connsiteY55" fmla="*/ 443885 h 461944"/>
                <a:gd name="connsiteX56" fmla="*/ 174910 w 358043"/>
                <a:gd name="connsiteY56" fmla="*/ 443885 h 461944"/>
                <a:gd name="connsiteX57" fmla="*/ 25367 w 358043"/>
                <a:gd name="connsiteY57" fmla="*/ 375449 h 461944"/>
                <a:gd name="connsiteX58" fmla="*/ 121569 w 358043"/>
                <a:gd name="connsiteY58" fmla="*/ 156833 h 461944"/>
                <a:gd name="connsiteX59" fmla="*/ 242537 w 358043"/>
                <a:gd name="connsiteY59" fmla="*/ 158734 h 461944"/>
                <a:gd name="connsiteX60" fmla="*/ 334930 w 358043"/>
                <a:gd name="connsiteY60" fmla="*/ 364043 h 461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58043" h="461944">
                  <a:moveTo>
                    <a:pt x="121569" y="119763"/>
                  </a:moveTo>
                  <a:cubicBezTo>
                    <a:pt x="139667" y="128318"/>
                    <a:pt x="160622" y="133070"/>
                    <a:pt x="181577" y="133070"/>
                  </a:cubicBezTo>
                  <a:cubicBezTo>
                    <a:pt x="181577" y="133070"/>
                    <a:pt x="181577" y="133070"/>
                    <a:pt x="181577" y="133070"/>
                  </a:cubicBezTo>
                  <a:cubicBezTo>
                    <a:pt x="199674" y="133070"/>
                    <a:pt x="218724" y="130219"/>
                    <a:pt x="238727" y="123565"/>
                  </a:cubicBezTo>
                  <a:lnTo>
                    <a:pt x="243490" y="121664"/>
                  </a:lnTo>
                  <a:lnTo>
                    <a:pt x="273970" y="7604"/>
                  </a:lnTo>
                  <a:lnTo>
                    <a:pt x="213010" y="36119"/>
                  </a:lnTo>
                  <a:lnTo>
                    <a:pt x="163479" y="0"/>
                  </a:lnTo>
                  <a:lnTo>
                    <a:pt x="129190" y="31367"/>
                  </a:lnTo>
                  <a:lnTo>
                    <a:pt x="76802" y="25664"/>
                  </a:lnTo>
                  <a:lnTo>
                    <a:pt x="117760" y="118813"/>
                  </a:lnTo>
                  <a:lnTo>
                    <a:pt x="121569" y="119763"/>
                  </a:lnTo>
                  <a:close/>
                  <a:moveTo>
                    <a:pt x="135857" y="50377"/>
                  </a:moveTo>
                  <a:lnTo>
                    <a:pt x="165385" y="23763"/>
                  </a:lnTo>
                  <a:lnTo>
                    <a:pt x="211104" y="57981"/>
                  </a:lnTo>
                  <a:lnTo>
                    <a:pt x="245395" y="41822"/>
                  </a:lnTo>
                  <a:lnTo>
                    <a:pt x="228249" y="107407"/>
                  </a:lnTo>
                  <a:cubicBezTo>
                    <a:pt x="193007" y="117862"/>
                    <a:pt x="160622" y="116912"/>
                    <a:pt x="133000" y="104555"/>
                  </a:cubicBezTo>
                  <a:lnTo>
                    <a:pt x="108235" y="47525"/>
                  </a:lnTo>
                  <a:lnTo>
                    <a:pt x="135857" y="50377"/>
                  </a:lnTo>
                  <a:close/>
                  <a:moveTo>
                    <a:pt x="187292" y="282299"/>
                  </a:moveTo>
                  <a:cubicBezTo>
                    <a:pt x="167290" y="274695"/>
                    <a:pt x="154907" y="267091"/>
                    <a:pt x="155860" y="254735"/>
                  </a:cubicBezTo>
                  <a:cubicBezTo>
                    <a:pt x="155860" y="247131"/>
                    <a:pt x="162527" y="237626"/>
                    <a:pt x="182529" y="237626"/>
                  </a:cubicBezTo>
                  <a:cubicBezTo>
                    <a:pt x="197770" y="237626"/>
                    <a:pt x="209199" y="242378"/>
                    <a:pt x="214915" y="245230"/>
                  </a:cubicBezTo>
                  <a:lnTo>
                    <a:pt x="222535" y="229071"/>
                  </a:lnTo>
                  <a:cubicBezTo>
                    <a:pt x="214915" y="225269"/>
                    <a:pt x="203485" y="221467"/>
                    <a:pt x="189197" y="220517"/>
                  </a:cubicBezTo>
                  <a:lnTo>
                    <a:pt x="189197" y="198655"/>
                  </a:lnTo>
                  <a:lnTo>
                    <a:pt x="170147" y="198655"/>
                  </a:lnTo>
                  <a:lnTo>
                    <a:pt x="170147" y="220517"/>
                  </a:lnTo>
                  <a:cubicBezTo>
                    <a:pt x="147287" y="224319"/>
                    <a:pt x="136810" y="240477"/>
                    <a:pt x="136810" y="254735"/>
                  </a:cubicBezTo>
                  <a:cubicBezTo>
                    <a:pt x="134904" y="282299"/>
                    <a:pt x="165385" y="293705"/>
                    <a:pt x="180625" y="300359"/>
                  </a:cubicBezTo>
                  <a:cubicBezTo>
                    <a:pt x="201579" y="308914"/>
                    <a:pt x="214915" y="314617"/>
                    <a:pt x="214915" y="329825"/>
                  </a:cubicBezTo>
                  <a:cubicBezTo>
                    <a:pt x="214915" y="353587"/>
                    <a:pt x="190149" y="357389"/>
                    <a:pt x="174910" y="357389"/>
                  </a:cubicBezTo>
                  <a:cubicBezTo>
                    <a:pt x="162527" y="357389"/>
                    <a:pt x="150145" y="353587"/>
                    <a:pt x="144429" y="349785"/>
                  </a:cubicBezTo>
                  <a:lnTo>
                    <a:pt x="133952" y="365944"/>
                  </a:lnTo>
                  <a:cubicBezTo>
                    <a:pt x="142525" y="371647"/>
                    <a:pt x="156812" y="375449"/>
                    <a:pt x="170147" y="376399"/>
                  </a:cubicBezTo>
                  <a:lnTo>
                    <a:pt x="170147" y="397310"/>
                  </a:lnTo>
                  <a:lnTo>
                    <a:pt x="189197" y="397310"/>
                  </a:lnTo>
                  <a:lnTo>
                    <a:pt x="189197" y="375449"/>
                  </a:lnTo>
                  <a:cubicBezTo>
                    <a:pt x="221582" y="370696"/>
                    <a:pt x="233965" y="349785"/>
                    <a:pt x="233965" y="329825"/>
                  </a:cubicBezTo>
                  <a:cubicBezTo>
                    <a:pt x="233965" y="300359"/>
                    <a:pt x="208247" y="290854"/>
                    <a:pt x="187292" y="282299"/>
                  </a:cubicBezTo>
                  <a:close/>
                  <a:moveTo>
                    <a:pt x="251110" y="140674"/>
                  </a:moveTo>
                  <a:lnTo>
                    <a:pt x="247299" y="136872"/>
                  </a:lnTo>
                  <a:lnTo>
                    <a:pt x="241585" y="137823"/>
                  </a:lnTo>
                  <a:cubicBezTo>
                    <a:pt x="198722" y="151130"/>
                    <a:pt x="157765" y="150180"/>
                    <a:pt x="123475" y="135922"/>
                  </a:cubicBezTo>
                  <a:lnTo>
                    <a:pt x="118712" y="134021"/>
                  </a:lnTo>
                  <a:lnTo>
                    <a:pt x="114902" y="136872"/>
                  </a:lnTo>
                  <a:cubicBezTo>
                    <a:pt x="32034" y="194853"/>
                    <a:pt x="-21306" y="315567"/>
                    <a:pt x="8222" y="382102"/>
                  </a:cubicBezTo>
                  <a:cubicBezTo>
                    <a:pt x="39654" y="454340"/>
                    <a:pt x="134904" y="461945"/>
                    <a:pt x="174910" y="461945"/>
                  </a:cubicBezTo>
                  <a:lnTo>
                    <a:pt x="181577" y="461945"/>
                  </a:lnTo>
                  <a:lnTo>
                    <a:pt x="181577" y="461945"/>
                  </a:lnTo>
                  <a:cubicBezTo>
                    <a:pt x="228249" y="461945"/>
                    <a:pt x="324452" y="461945"/>
                    <a:pt x="353027" y="368795"/>
                  </a:cubicBezTo>
                  <a:cubicBezTo>
                    <a:pt x="382555" y="273745"/>
                    <a:pt x="273017" y="161586"/>
                    <a:pt x="251110" y="140674"/>
                  </a:cubicBezTo>
                  <a:close/>
                  <a:moveTo>
                    <a:pt x="334930" y="364043"/>
                  </a:moveTo>
                  <a:cubicBezTo>
                    <a:pt x="310165" y="442934"/>
                    <a:pt x="226345" y="443885"/>
                    <a:pt x="181577" y="443885"/>
                  </a:cubicBezTo>
                  <a:lnTo>
                    <a:pt x="181577" y="443885"/>
                  </a:lnTo>
                  <a:lnTo>
                    <a:pt x="174910" y="443885"/>
                  </a:lnTo>
                  <a:cubicBezTo>
                    <a:pt x="138715" y="443885"/>
                    <a:pt x="52990" y="437231"/>
                    <a:pt x="25367" y="375449"/>
                  </a:cubicBezTo>
                  <a:cubicBezTo>
                    <a:pt x="602" y="318419"/>
                    <a:pt x="49179" y="210061"/>
                    <a:pt x="121569" y="156833"/>
                  </a:cubicBezTo>
                  <a:cubicBezTo>
                    <a:pt x="157765" y="170140"/>
                    <a:pt x="198722" y="171091"/>
                    <a:pt x="242537" y="158734"/>
                  </a:cubicBezTo>
                  <a:cubicBezTo>
                    <a:pt x="265397" y="181546"/>
                    <a:pt x="359695" y="283250"/>
                    <a:pt x="334930" y="364043"/>
                  </a:cubicBezTo>
                  <a:close/>
                </a:path>
              </a:pathLst>
            </a:custGeom>
            <a:solidFill>
              <a:sysClr val="window" lastClr="FFFFFF"/>
            </a:solidFill>
            <a:ln w="9525" cap="flat">
              <a:noFill/>
              <a:prstDash val="solid"/>
              <a:miter/>
            </a:ln>
          </p:spPr>
          <p:txBody>
            <a:bodyPr rtlCol="0" anchor="ct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en-IL" sz="1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4207412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22" presetClass="entr" presetSubtype="4" fill="hold" nodeType="withEffect">
                                  <p:stCondLst>
                                    <p:cond delay="0"/>
                                  </p:stCondLst>
                                  <p:childTnLst>
                                    <p:set>
                                      <p:cBhvr>
                                        <p:cTn id="8" dur="1" fill="hold">
                                          <p:stCondLst>
                                            <p:cond delay="0"/>
                                          </p:stCondLst>
                                        </p:cTn>
                                        <p:tgtEl>
                                          <p:spTgt spid="54"/>
                                        </p:tgtEl>
                                        <p:attrNameLst>
                                          <p:attrName>style.visibility</p:attrName>
                                        </p:attrNameLst>
                                      </p:cBhvr>
                                      <p:to>
                                        <p:strVal val="visible"/>
                                      </p:to>
                                    </p:set>
                                    <p:animEffect transition="in" filter="wipe(down)">
                                      <p:cBhvr>
                                        <p:cTn id="9" dur="500"/>
                                        <p:tgtEl>
                                          <p:spTgt spid="54"/>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up)">
                                      <p:cBhvr>
                                        <p:cTn id="13" dur="500"/>
                                        <p:tgtEl>
                                          <p:spTgt spid="47"/>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right)">
                                      <p:cBhvr>
                                        <p:cTn id="1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hidden="1"/>
          <p:cNvSpPr>
            <a:spLocks noGrp="1"/>
          </p:cNvSpPr>
          <p:nvPr>
            <p:ph type="ftr" sz="quarter" idx="11"/>
          </p:nvPr>
        </p:nvSpPr>
        <p:spPr>
          <a:prstGeom prst="rect">
            <a:avLst/>
          </a:prstGeom>
        </p:spPr>
        <p:txBody>
          <a:bodyPr/>
          <a:lstStyle/>
          <a:p>
            <a:pPr defTabSz="914126" fontAlgn="auto">
              <a:spcBef>
                <a:spcPts val="0"/>
              </a:spcBef>
              <a:spcAft>
                <a:spcPts val="0"/>
              </a:spcAft>
              <a:buClrTx/>
              <a:buSzTx/>
              <a:defRPr/>
            </a:pPr>
            <a:r>
              <a:rPr lang="en-US" sz="1200">
                <a:solidFill>
                  <a:srgbClr val="4D4D4F">
                    <a:tint val="75000"/>
                  </a:srgbClr>
                </a:solidFill>
                <a:latin typeface="Arial"/>
              </a:rPr>
              <a:t> [Internal Use] for Check Point employees​</a:t>
            </a:r>
          </a:p>
        </p:txBody>
      </p:sp>
      <p:sp>
        <p:nvSpPr>
          <p:cNvPr id="5" name="Date Placeholder 4" hidden="1"/>
          <p:cNvSpPr>
            <a:spLocks noGrp="1"/>
          </p:cNvSpPr>
          <p:nvPr>
            <p:ph type="dt" sz="half" idx="12"/>
          </p:nvPr>
        </p:nvSpPr>
        <p:spPr/>
        <p:txBody>
          <a:bodyPr/>
          <a:lstStyle/>
          <a:p>
            <a:pPr algn="l" defTabSz="914126" fontAlgn="auto">
              <a:spcBef>
                <a:spcPts val="0"/>
              </a:spcBef>
              <a:spcAft>
                <a:spcPts val="0"/>
              </a:spcAft>
              <a:buClrTx/>
              <a:buSzTx/>
              <a:defRPr/>
            </a:pPr>
            <a:endParaRPr lang="en-US" sz="1200">
              <a:solidFill>
                <a:srgbClr val="4D4D4F">
                  <a:tint val="75000"/>
                </a:srgbClr>
              </a:solidFill>
              <a:latin typeface="Arial"/>
            </a:endParaRPr>
          </a:p>
        </p:txBody>
      </p:sp>
      <p:sp>
        <p:nvSpPr>
          <p:cNvPr id="3" name="Content Placeholder 2"/>
          <p:cNvSpPr>
            <a:spLocks noGrp="1"/>
          </p:cNvSpPr>
          <p:nvPr>
            <p:ph idx="4294967295"/>
          </p:nvPr>
        </p:nvSpPr>
        <p:spPr>
          <a:xfrm>
            <a:off x="232228" y="2139950"/>
            <a:ext cx="6647543" cy="1562100"/>
          </a:xfrm>
        </p:spPr>
        <p:txBody>
          <a:bodyPr/>
          <a:lstStyle/>
          <a:p>
            <a:pPr marL="0" indent="0">
              <a:buNone/>
            </a:pPr>
            <a:r>
              <a:rPr lang="en-US" sz="2399" b="1">
                <a:solidFill>
                  <a:schemeClr val="accent1"/>
                </a:solidFill>
                <a:latin typeface="Calibri" panose="020F0502020204030204" pitchFamily="34" charset="0"/>
                <a:cs typeface="Calibri" panose="020F0502020204030204" pitchFamily="34" charset="0"/>
              </a:rPr>
              <a:t>Provides comprehensive market-leading security</a:t>
            </a:r>
          </a:p>
          <a:p>
            <a:pPr marL="514006" lvl="1" indent="-166638">
              <a:buClr>
                <a:schemeClr val="accent1"/>
              </a:buClr>
            </a:pPr>
            <a:r>
              <a:rPr lang="en-US" sz="2199">
                <a:latin typeface="Calibri" panose="020F0502020204030204" pitchFamily="34" charset="0"/>
                <a:cs typeface="Calibri" panose="020F0502020204030204" pitchFamily="34" charset="0"/>
              </a:rPr>
              <a:t>Complete endpoint security</a:t>
            </a:r>
          </a:p>
          <a:p>
            <a:pPr marL="514006" lvl="1" indent="-166638">
              <a:buClr>
                <a:schemeClr val="accent1"/>
              </a:buClr>
            </a:pPr>
            <a:r>
              <a:rPr lang="en-US" sz="2199">
                <a:latin typeface="Calibri" panose="020F0502020204030204" pitchFamily="34" charset="0"/>
                <a:cs typeface="Calibri" panose="020F0502020204030204" pitchFamily="34" charset="0"/>
              </a:rPr>
              <a:t>Prevention-first approach</a:t>
            </a:r>
          </a:p>
          <a:p>
            <a:pPr marL="514006" lvl="1" indent="-166638">
              <a:buClr>
                <a:schemeClr val="accent1"/>
              </a:buClr>
            </a:pPr>
            <a:r>
              <a:rPr lang="en-US" sz="2199">
                <a:latin typeface="Calibri" panose="020F0502020204030204" pitchFamily="34" charset="0"/>
                <a:cs typeface="Calibri" panose="020F0502020204030204" pitchFamily="34" charset="0"/>
              </a:rPr>
              <a:t>Automation &amp; AI for increased accuracy </a:t>
            </a:r>
          </a:p>
          <a:p>
            <a:pPr marL="0" indent="0">
              <a:buNone/>
            </a:pPr>
            <a:endParaRPr lang="en-US" sz="2399">
              <a:latin typeface="Calibri" panose="020F0502020204030204" pitchFamily="34" charset="0"/>
              <a:cs typeface="Calibri" panose="020F0502020204030204" pitchFamily="34" charset="0"/>
            </a:endParaRPr>
          </a:p>
          <a:p>
            <a:endParaRPr lang="en-US">
              <a:latin typeface="Calibri" panose="020F0502020204030204" pitchFamily="34" charset="0"/>
              <a:cs typeface="Calibri" panose="020F0502020204030204" pitchFamily="34" charset="0"/>
            </a:endParaRPr>
          </a:p>
        </p:txBody>
      </p:sp>
      <p:sp>
        <p:nvSpPr>
          <p:cNvPr id="22" name="Title 1"/>
          <p:cNvSpPr>
            <a:spLocks noGrp="1"/>
          </p:cNvSpPr>
          <p:nvPr>
            <p:ph type="title" idx="4294967295"/>
          </p:nvPr>
        </p:nvSpPr>
        <p:spPr>
          <a:xfrm>
            <a:off x="0" y="144463"/>
            <a:ext cx="12188825" cy="100806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algn="ctr">
              <a:spcBef>
                <a:spcPts val="0"/>
              </a:spcBef>
              <a:buClr>
                <a:schemeClr val="accent2"/>
              </a:buClr>
              <a:buSzPct val="65000"/>
              <a:buFont typeface="Wingdings" pitchFamily="2" charset="2"/>
            </a:pPr>
            <a:r>
              <a:rPr lang="en-US" sz="3500" b="1" kern="1200">
                <a:solidFill>
                  <a:srgbClr val="9F03AD"/>
                </a:solidFill>
                <a:latin typeface="Calibri" panose="020F0502020204030204" pitchFamily="34" charset="0"/>
                <a:ea typeface="+mn-ea"/>
                <a:cs typeface="Calibri" panose="020F0502020204030204" pitchFamily="34" charset="0"/>
              </a:rPr>
              <a:t>Harmony Endpoint </a:t>
            </a:r>
            <a:br>
              <a:rPr lang="en-US" sz="3500" b="1" kern="1200">
                <a:solidFill>
                  <a:srgbClr val="41273C"/>
                </a:solidFill>
                <a:latin typeface="Calibri" panose="020F0502020204030204" pitchFamily="34" charset="0"/>
                <a:ea typeface="+mn-ea"/>
                <a:cs typeface="Calibri" panose="020F0502020204030204" pitchFamily="34" charset="0"/>
              </a:rPr>
            </a:br>
            <a:r>
              <a:rPr lang="en-US" sz="3500" b="1" kern="1200">
                <a:solidFill>
                  <a:srgbClr val="41273C"/>
                </a:solidFill>
                <a:latin typeface="Calibri" panose="020F0502020204030204" pitchFamily="34" charset="0"/>
                <a:ea typeface="+mn-ea"/>
                <a:cs typeface="Calibri" panose="020F0502020204030204" pitchFamily="34" charset="0"/>
              </a:rPr>
              <a:t>The Only Endpoint Security Solution You Need</a:t>
            </a:r>
          </a:p>
        </p:txBody>
      </p:sp>
      <p:sp>
        <p:nvSpPr>
          <p:cNvPr id="21" name="Content Placeholder 2"/>
          <p:cNvSpPr txBox="1">
            <a:spLocks/>
          </p:cNvSpPr>
          <p:nvPr/>
        </p:nvSpPr>
        <p:spPr>
          <a:xfrm>
            <a:off x="232229" y="3869680"/>
            <a:ext cx="6792499" cy="1905849"/>
          </a:xfrm>
          <a:prstGeom prst="rect">
            <a:avLst/>
          </a:prstGeom>
        </p:spPr>
        <p:txBody>
          <a:bodyPr vert="horz" lIns="91416" tIns="45708" rIns="91416" bIns="45708"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126" fontAlgn="auto">
              <a:spcAft>
                <a:spcPts val="0"/>
              </a:spcAft>
              <a:buClrTx/>
              <a:buSzTx/>
              <a:buNone/>
              <a:defRPr/>
            </a:pPr>
            <a:r>
              <a:rPr lang="en-US" sz="2399" b="1">
                <a:solidFill>
                  <a:schemeClr val="tx2"/>
                </a:solidFill>
                <a:latin typeface="Calibri" panose="020F0502020204030204" pitchFamily="34" charset="0"/>
                <a:cs typeface="Calibri" panose="020F0502020204030204" pitchFamily="34" charset="0"/>
              </a:rPr>
              <a:t>Reduced TCO</a:t>
            </a:r>
          </a:p>
          <a:p>
            <a:pPr marL="514006" lvl="1" indent="-166638" defTabSz="914126" fontAlgn="auto">
              <a:spcAft>
                <a:spcPts val="0"/>
              </a:spcAft>
              <a:buClr>
                <a:srgbClr val="E25786"/>
              </a:buClr>
              <a:buSzTx/>
              <a:defRPr/>
            </a:pPr>
            <a:r>
              <a:rPr lang="en-US" sz="2199">
                <a:solidFill>
                  <a:srgbClr val="4D4D4F"/>
                </a:solidFill>
                <a:latin typeface="Calibri" panose="020F0502020204030204" pitchFamily="34" charset="0"/>
                <a:cs typeface="Calibri" panose="020F0502020204030204" pitchFamily="34" charset="0"/>
              </a:rPr>
              <a:t>Easy to deploy and operate </a:t>
            </a:r>
          </a:p>
          <a:p>
            <a:pPr marL="514006" lvl="1" indent="-166638" defTabSz="914126" fontAlgn="auto">
              <a:spcAft>
                <a:spcPts val="0"/>
              </a:spcAft>
              <a:buClr>
                <a:srgbClr val="E25786"/>
              </a:buClr>
              <a:buSzTx/>
              <a:defRPr/>
            </a:pPr>
            <a:r>
              <a:rPr lang="en-US" sz="2199">
                <a:solidFill>
                  <a:srgbClr val="4D4D4F"/>
                </a:solidFill>
                <a:latin typeface="Calibri" panose="020F0502020204030204" pitchFamily="34" charset="0"/>
                <a:cs typeface="Calibri" panose="020F0502020204030204" pitchFamily="34" charset="0"/>
              </a:rPr>
              <a:t>Consolidated Solution</a:t>
            </a:r>
          </a:p>
          <a:p>
            <a:pPr marL="514006" lvl="1" indent="-166638" defTabSz="914126" fontAlgn="auto">
              <a:spcAft>
                <a:spcPts val="0"/>
              </a:spcAft>
              <a:buClr>
                <a:srgbClr val="E25786"/>
              </a:buClr>
              <a:buSzTx/>
              <a:defRPr/>
            </a:pPr>
            <a:r>
              <a:rPr lang="en-US" sz="2199">
                <a:solidFill>
                  <a:srgbClr val="4D4D4F"/>
                </a:solidFill>
                <a:latin typeface="Calibri" panose="020F0502020204030204" pitchFamily="34" charset="0"/>
                <a:cs typeface="Calibri" panose="020F0502020204030204" pitchFamily="34" charset="0"/>
              </a:rPr>
              <a:t>Single management for all OSs</a:t>
            </a:r>
          </a:p>
          <a:p>
            <a:pPr marL="514006" lvl="1" indent="-166638" defTabSz="914126" fontAlgn="auto">
              <a:spcAft>
                <a:spcPts val="0"/>
              </a:spcAft>
              <a:buClr>
                <a:srgbClr val="E25786"/>
              </a:buClr>
              <a:buSzTx/>
              <a:defRPr/>
            </a:pPr>
            <a:r>
              <a:rPr lang="en-US" sz="2199">
                <a:solidFill>
                  <a:srgbClr val="4D4D4F"/>
                </a:solidFill>
                <a:latin typeface="Calibri" panose="020F0502020204030204" pitchFamily="34" charset="0"/>
                <a:cs typeface="Calibri" panose="020F0502020204030204" pitchFamily="34" charset="0"/>
              </a:rPr>
              <a:t>Simplify your security operations</a:t>
            </a:r>
          </a:p>
          <a:p>
            <a:pPr marL="166638" indent="-166638" defTabSz="914126" fontAlgn="auto">
              <a:spcAft>
                <a:spcPts val="0"/>
              </a:spcAft>
              <a:buClrTx/>
              <a:buSzTx/>
              <a:defRPr/>
            </a:pPr>
            <a:endParaRPr lang="en-US" sz="2399">
              <a:solidFill>
                <a:srgbClr val="4D4D4F"/>
              </a:solidFill>
              <a:latin typeface="Calibri" panose="020F0502020204030204" pitchFamily="34" charset="0"/>
              <a:cs typeface="Calibri" panose="020F0502020204030204" pitchFamily="34" charset="0"/>
            </a:endParaRPr>
          </a:p>
          <a:p>
            <a:pPr marL="228531" indent="-228531" defTabSz="914126" fontAlgn="auto">
              <a:spcAft>
                <a:spcPts val="0"/>
              </a:spcAft>
              <a:buClrTx/>
              <a:buSzTx/>
              <a:defRPr/>
            </a:pPr>
            <a:endParaRPr lang="en-US" sz="2799">
              <a:solidFill>
                <a:srgbClr val="4D4D4F"/>
              </a:solidFill>
              <a:latin typeface="Calibri" panose="020F0502020204030204" pitchFamily="34" charset="0"/>
              <a:cs typeface="Calibri" panose="020F0502020204030204" pitchFamily="34" charset="0"/>
            </a:endParaRPr>
          </a:p>
        </p:txBody>
      </p:sp>
      <p:pic>
        <p:nvPicPr>
          <p:cNvPr id="24" name="Picture 23" descr="A picture containing bubble&#10;&#10;Description automatically generated">
            <a:extLst>
              <a:ext uri="{FF2B5EF4-FFF2-40B4-BE49-F238E27FC236}">
                <a16:creationId xmlns:a16="http://schemas.microsoft.com/office/drawing/2014/main" id="{7E16B4E4-42F2-4C77-8A3C-1E7CE502CC3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5585" t="29220" b="19358"/>
          <a:stretch/>
        </p:blipFill>
        <p:spPr>
          <a:xfrm>
            <a:off x="7319643" y="2077094"/>
            <a:ext cx="4768214" cy="4588607"/>
          </a:xfrm>
          <a:prstGeom prst="rect">
            <a:avLst/>
          </a:prstGeom>
          <a:effectLst>
            <a:outerShdw blurRad="177800" dist="139700" dir="13500000" algn="br" rotWithShape="0">
              <a:prstClr val="black">
                <a:alpha val="25000"/>
              </a:prstClr>
            </a:outerShdw>
          </a:effectLst>
        </p:spPr>
      </p:pic>
    </p:spTree>
    <p:extLst>
      <p:ext uri="{BB962C8B-B14F-4D97-AF65-F5344CB8AC3E}">
        <p14:creationId xmlns:p14="http://schemas.microsoft.com/office/powerpoint/2010/main" val="15476280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hidden="1"/>
          <p:cNvSpPr>
            <a:spLocks noGrp="1"/>
          </p:cNvSpPr>
          <p:nvPr>
            <p:ph type="ftr" sz="quarter" idx="10"/>
          </p:nvPr>
        </p:nvSpPr>
        <p:spPr>
          <a:xfrm>
            <a:off x="9090052" y="6542053"/>
            <a:ext cx="3097186" cy="303055"/>
          </a:xfrm>
          <a:prstGeom prst="rect">
            <a:avLst/>
          </a:prstGeom>
        </p:spPr>
        <p:txBody>
          <a:bodyPr/>
          <a:lstStyle/>
          <a:p>
            <a:pPr defTabSz="913852" fontAlgn="auto">
              <a:spcBef>
                <a:spcPts val="0"/>
              </a:spcBef>
              <a:spcAft>
                <a:spcPts val="0"/>
              </a:spcAft>
              <a:buClrTx/>
              <a:buSzTx/>
              <a:defRPr/>
            </a:pPr>
            <a:r>
              <a:rPr lang="en-US" sz="1200">
                <a:solidFill>
                  <a:srgbClr val="4D4D4F">
                    <a:tint val="75000"/>
                  </a:srgbClr>
                </a:solidFill>
                <a:latin typeface="Arial" panose="020B0604020202020204" pitchFamily="34" charset="0"/>
                <a:cs typeface="Arial" panose="020B0604020202020204" pitchFamily="34" charset="0"/>
              </a:rPr>
              <a:t> [Internal Use] for Check Point employees​</a:t>
            </a:r>
          </a:p>
        </p:txBody>
      </p:sp>
      <p:sp>
        <p:nvSpPr>
          <p:cNvPr id="3" name="Date Placeholder 2" hidden="1"/>
          <p:cNvSpPr>
            <a:spLocks noGrp="1"/>
          </p:cNvSpPr>
          <p:nvPr>
            <p:ph type="dt" sz="quarter" idx="11"/>
          </p:nvPr>
        </p:nvSpPr>
        <p:spPr/>
        <p:txBody>
          <a:bodyPr/>
          <a:lstStyle/>
          <a:p>
            <a:pPr algn="l" defTabSz="913852" fontAlgn="auto">
              <a:spcBef>
                <a:spcPts val="0"/>
              </a:spcBef>
              <a:spcAft>
                <a:spcPts val="0"/>
              </a:spcAft>
              <a:buClrTx/>
              <a:buSzTx/>
              <a:defRPr/>
            </a:pPr>
            <a:endParaRPr lang="en-US" sz="1200">
              <a:solidFill>
                <a:srgbClr val="4D4D4F">
                  <a:tint val="75000"/>
                </a:srgbClr>
              </a:solidFill>
              <a:latin typeface="Arial"/>
            </a:endParaRPr>
          </a:p>
        </p:txBody>
      </p:sp>
      <p:sp>
        <p:nvSpPr>
          <p:cNvPr id="32" name="Title 1"/>
          <p:cNvSpPr txBox="1">
            <a:spLocks/>
          </p:cNvSpPr>
          <p:nvPr/>
        </p:nvSpPr>
        <p:spPr>
          <a:xfrm>
            <a:off x="1587" y="145259"/>
            <a:ext cx="12185651" cy="55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ctr" eaLnBrk="1" hangingPunct="1">
              <a:lnSpc>
                <a:spcPct val="85000"/>
              </a:lnSpc>
              <a:spcBef>
                <a:spcPts val="0"/>
              </a:spcBef>
              <a:defRPr sz="3500" b="1">
                <a:solidFill>
                  <a:srgbClr val="41273C"/>
                </a:solidFill>
                <a:latin typeface="Arial" panose="020B0604020202020204" pitchFamily="34" charset="0"/>
                <a:cs typeface="Arial" panose="020B0604020202020204" pitchFamily="34" charset="0"/>
              </a:defRPr>
            </a:lvl1pPr>
            <a:lvl2pPr rtl="1" eaLnBrk="1" hangingPunct="1">
              <a:lnSpc>
                <a:spcPct val="85000"/>
              </a:lnSpc>
              <a:spcBef>
                <a:spcPct val="0"/>
              </a:spcBef>
              <a:defRPr sz="3700" b="1">
                <a:solidFill>
                  <a:srgbClr val="4E4E4E"/>
                </a:solidFill>
              </a:defRPr>
            </a:lvl2pPr>
            <a:lvl3pPr rtl="1" eaLnBrk="1" hangingPunct="1">
              <a:lnSpc>
                <a:spcPct val="85000"/>
              </a:lnSpc>
              <a:spcBef>
                <a:spcPct val="0"/>
              </a:spcBef>
              <a:defRPr sz="3700" b="1">
                <a:solidFill>
                  <a:srgbClr val="4E4E4E"/>
                </a:solidFill>
              </a:defRPr>
            </a:lvl3pPr>
            <a:lvl4pPr rtl="1" eaLnBrk="1" hangingPunct="1">
              <a:lnSpc>
                <a:spcPct val="85000"/>
              </a:lnSpc>
              <a:spcBef>
                <a:spcPct val="0"/>
              </a:spcBef>
              <a:defRPr sz="3700" b="1">
                <a:solidFill>
                  <a:srgbClr val="4E4E4E"/>
                </a:solidFill>
              </a:defRPr>
            </a:lvl4pPr>
            <a:lvl5pPr rtl="1" eaLnBrk="1" hangingPunct="1">
              <a:lnSpc>
                <a:spcPct val="85000"/>
              </a:lnSpc>
              <a:spcBef>
                <a:spcPct val="0"/>
              </a:spcBef>
              <a:defRPr sz="3700" b="1">
                <a:solidFill>
                  <a:srgbClr val="4E4E4E"/>
                </a:solidFill>
              </a:defRPr>
            </a:lvl5pPr>
            <a:lvl6pPr marL="609493" rtl="1" fontAlgn="base">
              <a:lnSpc>
                <a:spcPct val="85000"/>
              </a:lnSpc>
              <a:spcBef>
                <a:spcPct val="0"/>
              </a:spcBef>
              <a:spcAft>
                <a:spcPct val="0"/>
              </a:spcAft>
              <a:defRPr sz="3700" b="1">
                <a:solidFill>
                  <a:srgbClr val="4E4E4E"/>
                </a:solidFill>
              </a:defRPr>
            </a:lvl6pPr>
            <a:lvl7pPr marL="1218987" rtl="1" fontAlgn="base">
              <a:lnSpc>
                <a:spcPct val="85000"/>
              </a:lnSpc>
              <a:spcBef>
                <a:spcPct val="0"/>
              </a:spcBef>
              <a:spcAft>
                <a:spcPct val="0"/>
              </a:spcAft>
              <a:defRPr sz="3700" b="1">
                <a:solidFill>
                  <a:srgbClr val="4E4E4E"/>
                </a:solidFill>
              </a:defRPr>
            </a:lvl7pPr>
            <a:lvl8pPr marL="1828480" rtl="1" fontAlgn="base">
              <a:lnSpc>
                <a:spcPct val="85000"/>
              </a:lnSpc>
              <a:spcBef>
                <a:spcPct val="0"/>
              </a:spcBef>
              <a:spcAft>
                <a:spcPct val="0"/>
              </a:spcAft>
              <a:defRPr sz="3700" b="1">
                <a:solidFill>
                  <a:srgbClr val="4E4E4E"/>
                </a:solidFill>
              </a:defRPr>
            </a:lvl8pPr>
            <a:lvl9pPr marL="2437973" rtl="1" fontAlgn="base">
              <a:lnSpc>
                <a:spcPct val="85000"/>
              </a:lnSpc>
              <a:spcBef>
                <a:spcPct val="0"/>
              </a:spcBef>
              <a:spcAft>
                <a:spcPct val="0"/>
              </a:spcAft>
              <a:defRPr sz="3700" b="1">
                <a:solidFill>
                  <a:srgbClr val="4E4E4E"/>
                </a:solidFill>
              </a:defRPr>
            </a:lvl9pPr>
          </a:lstStyle>
          <a:p>
            <a:r>
              <a:rPr lang="en-US">
                <a:latin typeface="Calibri" panose="020F0502020204030204" pitchFamily="34" charset="0"/>
                <a:cs typeface="Calibri" panose="020F0502020204030204" pitchFamily="34" charset="0"/>
              </a:rPr>
              <a:t>A </a:t>
            </a:r>
            <a:r>
              <a:rPr lang="en-US">
                <a:solidFill>
                  <a:srgbClr val="9F03AD"/>
                </a:solidFill>
                <a:latin typeface="Calibri" panose="020F0502020204030204" pitchFamily="34" charset="0"/>
                <a:cs typeface="Calibri" panose="020F0502020204030204" pitchFamily="34" charset="0"/>
              </a:rPr>
              <a:t>Leading Endpoint </a:t>
            </a:r>
            <a:r>
              <a:rPr lang="en-US">
                <a:latin typeface="Calibri" panose="020F0502020204030204" pitchFamily="34" charset="0"/>
                <a:cs typeface="Calibri" panose="020F0502020204030204" pitchFamily="34" charset="0"/>
              </a:rPr>
              <a:t>Solution</a:t>
            </a:r>
          </a:p>
        </p:txBody>
      </p:sp>
      <p:grpSp>
        <p:nvGrpSpPr>
          <p:cNvPr id="33" name="Group 32"/>
          <p:cNvGrpSpPr/>
          <p:nvPr/>
        </p:nvGrpSpPr>
        <p:grpSpPr>
          <a:xfrm>
            <a:off x="9349505" y="4397206"/>
            <a:ext cx="2714261" cy="1124138"/>
            <a:chOff x="8760581" y="3979669"/>
            <a:chExt cx="4013943" cy="1124724"/>
          </a:xfrm>
        </p:grpSpPr>
        <p:sp>
          <p:nvSpPr>
            <p:cNvPr id="34" name="Rectangle 33"/>
            <p:cNvSpPr/>
            <p:nvPr/>
          </p:nvSpPr>
          <p:spPr>
            <a:xfrm>
              <a:off x="8760581" y="4211841"/>
              <a:ext cx="4013943" cy="892552"/>
            </a:xfrm>
            <a:prstGeom prst="rect">
              <a:avLst/>
            </a:prstGeom>
          </p:spPr>
          <p:txBody>
            <a:bodyPr wrap="square">
              <a:spAutoFit/>
            </a:bodyPr>
            <a:lstStyle/>
            <a:p>
              <a:pPr marL="285578" indent="-285578" defTabSz="913852" fontAlgn="auto">
                <a:spcBef>
                  <a:spcPts val="0"/>
                </a:spcBef>
                <a:spcAft>
                  <a:spcPts val="0"/>
                </a:spcAft>
                <a:buClrTx/>
                <a:buSzTx/>
                <a:buFont typeface="Arial" panose="020B0604020202020204" pitchFamily="34" charset="0"/>
                <a:buChar char="•"/>
                <a:defRPr/>
              </a:pPr>
              <a:r>
                <a:rPr lang="he-IL" sz="1300" kern="0">
                  <a:solidFill>
                    <a:srgbClr val="4D4D4F"/>
                  </a:solidFill>
                  <a:latin typeface="Calibri" panose="020F0502020204030204" pitchFamily="34" charset="0"/>
                  <a:cs typeface="Calibri" panose="020F0502020204030204" pitchFamily="34" charset="0"/>
                </a:rPr>
                <a:t>100%</a:t>
              </a:r>
              <a:r>
                <a:rPr lang="en-US" sz="1300" kern="0">
                  <a:solidFill>
                    <a:srgbClr val="4D4D4F"/>
                  </a:solidFill>
                  <a:latin typeface="Calibri" panose="020F0502020204030204" pitchFamily="34" charset="0"/>
                  <a:cs typeface="Calibri" panose="020F0502020204030204" pitchFamily="34" charset="0"/>
                </a:rPr>
                <a:t>  Passive Response</a:t>
              </a:r>
            </a:p>
            <a:p>
              <a:pPr marL="285578" indent="-285578" defTabSz="913852" fontAlgn="auto">
                <a:spcBef>
                  <a:spcPts val="0"/>
                </a:spcBef>
                <a:spcAft>
                  <a:spcPts val="0"/>
                </a:spcAft>
                <a:buClrTx/>
                <a:buSzTx/>
                <a:buFont typeface="Arial" panose="020B0604020202020204" pitchFamily="34" charset="0"/>
                <a:buChar char="•"/>
                <a:defRPr/>
              </a:pPr>
              <a:r>
                <a:rPr lang="he-IL" sz="1300" kern="0">
                  <a:solidFill>
                    <a:srgbClr val="4D4D4F"/>
                  </a:solidFill>
                  <a:latin typeface="Calibri" panose="020F0502020204030204" pitchFamily="34" charset="0"/>
                  <a:cs typeface="Calibri" panose="020F0502020204030204" pitchFamily="34" charset="0"/>
                </a:rPr>
                <a:t>100%</a:t>
              </a:r>
              <a:r>
                <a:rPr lang="en-US" sz="1300" kern="0">
                  <a:solidFill>
                    <a:srgbClr val="4D4D4F"/>
                  </a:solidFill>
                  <a:latin typeface="Calibri" panose="020F0502020204030204" pitchFamily="34" charset="0"/>
                  <a:cs typeface="Calibri" panose="020F0502020204030204" pitchFamily="34" charset="0"/>
                </a:rPr>
                <a:t>  Active Response</a:t>
              </a:r>
            </a:p>
            <a:p>
              <a:pPr marL="285578" indent="-285578" defTabSz="913852" fontAlgn="auto">
                <a:spcBef>
                  <a:spcPts val="0"/>
                </a:spcBef>
                <a:spcAft>
                  <a:spcPts val="0"/>
                </a:spcAft>
                <a:buClrTx/>
                <a:buSzTx/>
                <a:buFont typeface="Arial" panose="020B0604020202020204" pitchFamily="34" charset="0"/>
                <a:buChar char="•"/>
                <a:defRPr/>
              </a:pPr>
              <a:r>
                <a:rPr lang="en-US" sz="1300" kern="0">
                  <a:solidFill>
                    <a:srgbClr val="4D4D4F"/>
                  </a:solidFill>
                  <a:latin typeface="Calibri" panose="020F0502020204030204" pitchFamily="34" charset="0"/>
                  <a:cs typeface="Calibri" panose="020F0502020204030204" pitchFamily="34" charset="0"/>
                </a:rPr>
                <a:t>0  workflow delays</a:t>
              </a:r>
            </a:p>
            <a:p>
              <a:pPr marL="285578" indent="-285578" defTabSz="913852" fontAlgn="auto">
                <a:spcBef>
                  <a:spcPts val="0"/>
                </a:spcBef>
                <a:spcAft>
                  <a:spcPts val="0"/>
                </a:spcAft>
                <a:buClrTx/>
                <a:buSzTx/>
                <a:buFont typeface="Arial" panose="020B0604020202020204" pitchFamily="34" charset="0"/>
                <a:buChar char="•"/>
                <a:defRPr/>
              </a:pPr>
              <a:r>
                <a:rPr lang="en-US" sz="1300" kern="0">
                  <a:solidFill>
                    <a:srgbClr val="4D4D4F"/>
                  </a:solidFill>
                  <a:latin typeface="Calibri" panose="020F0502020204030204" pitchFamily="34" charset="0"/>
                  <a:cs typeface="Calibri" panose="020F0502020204030204" pitchFamily="34" charset="0"/>
                </a:rPr>
                <a:t>0% False Positive</a:t>
              </a:r>
            </a:p>
          </p:txBody>
        </p:sp>
        <p:grpSp>
          <p:nvGrpSpPr>
            <p:cNvPr id="36" name="Group 35">
              <a:extLst>
                <a:ext uri="{FF2B5EF4-FFF2-40B4-BE49-F238E27FC236}">
                  <a16:creationId xmlns:a16="http://schemas.microsoft.com/office/drawing/2014/main" id="{5D106508-2C8D-4EBB-9574-BC654D5E048D}"/>
                </a:ext>
              </a:extLst>
            </p:cNvPr>
            <p:cNvGrpSpPr/>
            <p:nvPr/>
          </p:nvGrpSpPr>
          <p:grpSpPr>
            <a:xfrm>
              <a:off x="9087514" y="3979669"/>
              <a:ext cx="1766984" cy="189489"/>
              <a:chOff x="9154729" y="611304"/>
              <a:chExt cx="1766984" cy="189489"/>
            </a:xfrm>
            <a:solidFill>
              <a:srgbClr val="000000">
                <a:lumMod val="20000"/>
                <a:lumOff val="80000"/>
              </a:srgbClr>
            </a:solidFill>
          </p:grpSpPr>
          <p:sp>
            <p:nvSpPr>
              <p:cNvPr id="37" name="Freeform: Shape 26">
                <a:extLst>
                  <a:ext uri="{FF2B5EF4-FFF2-40B4-BE49-F238E27FC236}">
                    <a16:creationId xmlns:a16="http://schemas.microsoft.com/office/drawing/2014/main" id="{27417FFA-1431-4BBF-B820-BE3024B3FC18}"/>
                  </a:ext>
                </a:extLst>
              </p:cNvPr>
              <p:cNvSpPr/>
              <p:nvPr/>
            </p:nvSpPr>
            <p:spPr>
              <a:xfrm>
                <a:off x="9696604" y="611304"/>
                <a:ext cx="94978" cy="189489"/>
              </a:xfrm>
              <a:custGeom>
                <a:avLst/>
                <a:gdLst>
                  <a:gd name="connsiteX0" fmla="*/ 0 w 94978"/>
                  <a:gd name="connsiteY0" fmla="*/ 189489 h 189489"/>
                  <a:gd name="connsiteX1" fmla="*/ 94979 w 94978"/>
                  <a:gd name="connsiteY1" fmla="*/ 189489 h 189489"/>
                  <a:gd name="connsiteX2" fmla="*/ 94979 w 94978"/>
                  <a:gd name="connsiteY2" fmla="*/ 94472 h 189489"/>
                  <a:gd name="connsiteX3" fmla="*/ 44865 w 94978"/>
                  <a:gd name="connsiteY3" fmla="*/ 94472 h 189489"/>
                  <a:gd name="connsiteX4" fmla="*/ 94512 w 94978"/>
                  <a:gd name="connsiteY4" fmla="*/ 27214 h 189489"/>
                  <a:gd name="connsiteX5" fmla="*/ 94512 w 94978"/>
                  <a:gd name="connsiteY5" fmla="*/ 0 h 189489"/>
                  <a:gd name="connsiteX6" fmla="*/ 0 w 94978"/>
                  <a:gd name="connsiteY6" fmla="*/ 94472 h 189489"/>
                  <a:gd name="connsiteX7" fmla="*/ 0 w 94978"/>
                  <a:gd name="connsiteY7" fmla="*/ 94472 h 189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78" h="189489">
                    <a:moveTo>
                      <a:pt x="0" y="189489"/>
                    </a:moveTo>
                    <a:lnTo>
                      <a:pt x="94979" y="189489"/>
                    </a:lnTo>
                    <a:lnTo>
                      <a:pt x="94979" y="94472"/>
                    </a:lnTo>
                    <a:lnTo>
                      <a:pt x="44865" y="94472"/>
                    </a:lnTo>
                    <a:cubicBezTo>
                      <a:pt x="44865" y="62243"/>
                      <a:pt x="62282" y="27214"/>
                      <a:pt x="94512" y="27214"/>
                    </a:cubicBezTo>
                    <a:lnTo>
                      <a:pt x="94512" y="0"/>
                    </a:lnTo>
                    <a:cubicBezTo>
                      <a:pt x="42338" y="43"/>
                      <a:pt x="78" y="42307"/>
                      <a:pt x="0" y="94472"/>
                    </a:cubicBezTo>
                    <a:lnTo>
                      <a:pt x="0" y="94472"/>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38" name="Freeform: Shape 27">
                <a:extLst>
                  <a:ext uri="{FF2B5EF4-FFF2-40B4-BE49-F238E27FC236}">
                    <a16:creationId xmlns:a16="http://schemas.microsoft.com/office/drawing/2014/main" id="{24272818-4E54-42CB-AEBE-BC90EC12B5EE}"/>
                  </a:ext>
                </a:extLst>
              </p:cNvPr>
              <p:cNvSpPr/>
              <p:nvPr/>
            </p:nvSpPr>
            <p:spPr>
              <a:xfrm>
                <a:off x="9563021" y="611304"/>
                <a:ext cx="94977" cy="189489"/>
              </a:xfrm>
              <a:custGeom>
                <a:avLst/>
                <a:gdLst>
                  <a:gd name="connsiteX0" fmla="*/ 0 w 94977"/>
                  <a:gd name="connsiteY0" fmla="*/ 189489 h 189489"/>
                  <a:gd name="connsiteX1" fmla="*/ 94978 w 94977"/>
                  <a:gd name="connsiteY1" fmla="*/ 189489 h 189489"/>
                  <a:gd name="connsiteX2" fmla="*/ 94978 w 94977"/>
                  <a:gd name="connsiteY2" fmla="*/ 94472 h 189489"/>
                  <a:gd name="connsiteX3" fmla="*/ 44865 w 94977"/>
                  <a:gd name="connsiteY3" fmla="*/ 94472 h 189489"/>
                  <a:gd name="connsiteX4" fmla="*/ 94512 w 94977"/>
                  <a:gd name="connsiteY4" fmla="*/ 27214 h 189489"/>
                  <a:gd name="connsiteX5" fmla="*/ 94512 w 94977"/>
                  <a:gd name="connsiteY5" fmla="*/ 0 h 189489"/>
                  <a:gd name="connsiteX6" fmla="*/ 0 w 94977"/>
                  <a:gd name="connsiteY6" fmla="*/ 94472 h 189489"/>
                  <a:gd name="connsiteX7" fmla="*/ 0 w 94977"/>
                  <a:gd name="connsiteY7" fmla="*/ 94472 h 189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77" h="189489">
                    <a:moveTo>
                      <a:pt x="0" y="189489"/>
                    </a:moveTo>
                    <a:lnTo>
                      <a:pt x="94978" y="189489"/>
                    </a:lnTo>
                    <a:lnTo>
                      <a:pt x="94978" y="94472"/>
                    </a:lnTo>
                    <a:lnTo>
                      <a:pt x="44865" y="94472"/>
                    </a:lnTo>
                    <a:cubicBezTo>
                      <a:pt x="44865" y="62243"/>
                      <a:pt x="62282" y="27214"/>
                      <a:pt x="94512" y="27214"/>
                    </a:cubicBezTo>
                    <a:lnTo>
                      <a:pt x="94512" y="0"/>
                    </a:lnTo>
                    <a:cubicBezTo>
                      <a:pt x="42337" y="43"/>
                      <a:pt x="78" y="42307"/>
                      <a:pt x="0" y="94472"/>
                    </a:cubicBezTo>
                    <a:lnTo>
                      <a:pt x="0" y="94472"/>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39" name="Freeform: Shape 28">
                <a:extLst>
                  <a:ext uri="{FF2B5EF4-FFF2-40B4-BE49-F238E27FC236}">
                    <a16:creationId xmlns:a16="http://schemas.microsoft.com/office/drawing/2014/main" id="{845C2776-F6FA-4C04-B448-1240DDFDF35A}"/>
                  </a:ext>
                </a:extLst>
              </p:cNvPr>
              <p:cNvSpPr/>
              <p:nvPr/>
            </p:nvSpPr>
            <p:spPr>
              <a:xfrm>
                <a:off x="9154729" y="686610"/>
                <a:ext cx="292670" cy="38877"/>
              </a:xfrm>
              <a:custGeom>
                <a:avLst/>
                <a:gdLst>
                  <a:gd name="connsiteX0" fmla="*/ 0 w 292670"/>
                  <a:gd name="connsiteY0" fmla="*/ 0 h 38877"/>
                  <a:gd name="connsiteX1" fmla="*/ 292670 w 292670"/>
                  <a:gd name="connsiteY1" fmla="*/ 0 h 38877"/>
                  <a:gd name="connsiteX2" fmla="*/ 292670 w 292670"/>
                  <a:gd name="connsiteY2" fmla="*/ 38878 h 38877"/>
                  <a:gd name="connsiteX3" fmla="*/ 0 w 292670"/>
                  <a:gd name="connsiteY3" fmla="*/ 38878 h 38877"/>
                </a:gdLst>
                <a:ahLst/>
                <a:cxnLst>
                  <a:cxn ang="0">
                    <a:pos x="connsiteX0" y="connsiteY0"/>
                  </a:cxn>
                  <a:cxn ang="0">
                    <a:pos x="connsiteX1" y="connsiteY1"/>
                  </a:cxn>
                  <a:cxn ang="0">
                    <a:pos x="connsiteX2" y="connsiteY2"/>
                  </a:cxn>
                  <a:cxn ang="0">
                    <a:pos x="connsiteX3" y="connsiteY3"/>
                  </a:cxn>
                </a:cxnLst>
                <a:rect l="l" t="t" r="r" b="b"/>
                <a:pathLst>
                  <a:path w="292670" h="38877">
                    <a:moveTo>
                      <a:pt x="0" y="0"/>
                    </a:moveTo>
                    <a:lnTo>
                      <a:pt x="292670" y="0"/>
                    </a:lnTo>
                    <a:lnTo>
                      <a:pt x="292670" y="38878"/>
                    </a:lnTo>
                    <a:lnTo>
                      <a:pt x="0" y="38878"/>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40" name="Freeform: Shape 31">
                <a:extLst>
                  <a:ext uri="{FF2B5EF4-FFF2-40B4-BE49-F238E27FC236}">
                    <a16:creationId xmlns:a16="http://schemas.microsoft.com/office/drawing/2014/main" id="{75C83FDB-6961-4A4E-A9C4-375AF36407A7}"/>
                  </a:ext>
                </a:extLst>
              </p:cNvPr>
              <p:cNvSpPr/>
              <p:nvPr/>
            </p:nvSpPr>
            <p:spPr>
              <a:xfrm>
                <a:off x="9907204" y="686610"/>
                <a:ext cx="1014509" cy="38877"/>
              </a:xfrm>
              <a:custGeom>
                <a:avLst/>
                <a:gdLst>
                  <a:gd name="connsiteX0" fmla="*/ 0 w 1014509"/>
                  <a:gd name="connsiteY0" fmla="*/ 0 h 38877"/>
                  <a:gd name="connsiteX1" fmla="*/ 1014510 w 1014509"/>
                  <a:gd name="connsiteY1" fmla="*/ 0 h 38877"/>
                  <a:gd name="connsiteX2" fmla="*/ 1014510 w 1014509"/>
                  <a:gd name="connsiteY2" fmla="*/ 38878 h 38877"/>
                  <a:gd name="connsiteX3" fmla="*/ 0 w 1014509"/>
                  <a:gd name="connsiteY3" fmla="*/ 38878 h 38877"/>
                </a:gdLst>
                <a:ahLst/>
                <a:cxnLst>
                  <a:cxn ang="0">
                    <a:pos x="connsiteX0" y="connsiteY0"/>
                  </a:cxn>
                  <a:cxn ang="0">
                    <a:pos x="connsiteX1" y="connsiteY1"/>
                  </a:cxn>
                  <a:cxn ang="0">
                    <a:pos x="connsiteX2" y="connsiteY2"/>
                  </a:cxn>
                  <a:cxn ang="0">
                    <a:pos x="connsiteX3" y="connsiteY3"/>
                  </a:cxn>
                </a:cxnLst>
                <a:rect l="l" t="t" r="r" b="b"/>
                <a:pathLst>
                  <a:path w="1014509" h="38877">
                    <a:moveTo>
                      <a:pt x="0" y="0"/>
                    </a:moveTo>
                    <a:lnTo>
                      <a:pt x="1014510" y="0"/>
                    </a:lnTo>
                    <a:lnTo>
                      <a:pt x="1014510" y="38878"/>
                    </a:lnTo>
                    <a:lnTo>
                      <a:pt x="0" y="38878"/>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grpSp>
      </p:grpSp>
      <p:sp>
        <p:nvSpPr>
          <p:cNvPr id="41" name="TextBox 40"/>
          <p:cNvSpPr txBox="1"/>
          <p:nvPr/>
        </p:nvSpPr>
        <p:spPr bwMode="auto">
          <a:xfrm>
            <a:off x="9048600" y="1058584"/>
            <a:ext cx="2556178" cy="430663"/>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a:spcBef>
                <a:spcPts val="0"/>
              </a:spcBef>
              <a:buClr>
                <a:srgbClr val="41273C"/>
              </a:buClr>
              <a:defRPr/>
            </a:pPr>
            <a:r>
              <a:rPr lang="en-US" sz="2198" b="1">
                <a:solidFill>
                  <a:srgbClr val="EE0C5D"/>
                </a:solidFill>
                <a:latin typeface="Calibri" panose="020F0502020204030204" pitchFamily="34" charset="0"/>
                <a:cs typeface="Calibri" panose="020F0502020204030204" pitchFamily="34" charset="0"/>
              </a:rPr>
              <a:t>Strategic Leader </a:t>
            </a:r>
          </a:p>
        </p:txBody>
      </p:sp>
      <p:sp>
        <p:nvSpPr>
          <p:cNvPr id="42" name="TextBox 41"/>
          <p:cNvSpPr txBox="1"/>
          <p:nvPr/>
        </p:nvSpPr>
        <p:spPr bwMode="auto">
          <a:xfrm>
            <a:off x="331136" y="1093103"/>
            <a:ext cx="2409435" cy="430663"/>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a:spcBef>
                <a:spcPts val="0"/>
              </a:spcBef>
              <a:buClr>
                <a:srgbClr val="41273C"/>
              </a:buClr>
              <a:defRPr/>
            </a:pPr>
            <a:r>
              <a:rPr lang="en-US" sz="2198" b="1">
                <a:solidFill>
                  <a:srgbClr val="EE0C5D"/>
                </a:solidFill>
                <a:latin typeface="Calibri" panose="020F0502020204030204" pitchFamily="34" charset="0"/>
                <a:cs typeface="Calibri" panose="020F0502020204030204" pitchFamily="34" charset="0"/>
              </a:rPr>
              <a:t>Leader</a:t>
            </a:r>
            <a:r>
              <a:rPr lang="en-US" sz="2198">
                <a:solidFill>
                  <a:srgbClr val="EE0C5D"/>
                </a:solidFill>
                <a:latin typeface="Calibri" panose="020F0502020204030204" pitchFamily="34" charset="0"/>
                <a:cs typeface="Calibri" panose="020F0502020204030204" pitchFamily="34" charset="0"/>
              </a:rPr>
              <a:t> </a:t>
            </a:r>
          </a:p>
        </p:txBody>
      </p:sp>
      <p:sp>
        <p:nvSpPr>
          <p:cNvPr id="43" name="Rectangle 42"/>
          <p:cNvSpPr/>
          <p:nvPr/>
        </p:nvSpPr>
        <p:spPr>
          <a:xfrm>
            <a:off x="343949" y="1534335"/>
            <a:ext cx="2531950" cy="522948"/>
          </a:xfrm>
          <a:prstGeom prst="rect">
            <a:avLst/>
          </a:prstGeom>
        </p:spPr>
        <p:txBody>
          <a:bodyPr wrap="square">
            <a:spAutoFit/>
          </a:bodyPr>
          <a:lstStyle/>
          <a:p>
            <a:pPr algn="ctr" defTabSz="913852">
              <a:buClr>
                <a:srgbClr val="41273C"/>
              </a:buClr>
              <a:defRPr/>
            </a:pPr>
            <a:r>
              <a:rPr lang="en-US" sz="1400" b="1" kern="0">
                <a:solidFill>
                  <a:srgbClr val="4D4D4F"/>
                </a:solidFill>
                <a:latin typeface="Calibri" panose="020F0502020204030204" pitchFamily="34" charset="0"/>
                <a:cs typeface="Calibri" panose="020F0502020204030204" pitchFamily="34" charset="0"/>
              </a:rPr>
              <a:t>Frost Radar for Global Endpoint Security Market, 2023 </a:t>
            </a:r>
            <a:endParaRPr lang="en-US" sz="1400">
              <a:solidFill>
                <a:srgbClr val="000000"/>
              </a:solidFill>
              <a:latin typeface="Calibri" panose="020F0502020204030204" pitchFamily="34" charset="0"/>
              <a:cs typeface="Calibri" panose="020F0502020204030204" pitchFamily="34" charset="0"/>
            </a:endParaRPr>
          </a:p>
        </p:txBody>
      </p:sp>
      <p:sp>
        <p:nvSpPr>
          <p:cNvPr id="44" name="TextBox 43"/>
          <p:cNvSpPr txBox="1"/>
          <p:nvPr/>
        </p:nvSpPr>
        <p:spPr bwMode="auto">
          <a:xfrm>
            <a:off x="6231386" y="1071637"/>
            <a:ext cx="2690006" cy="430663"/>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a:spcBef>
                <a:spcPts val="0"/>
              </a:spcBef>
              <a:buClr>
                <a:srgbClr val="41273C"/>
              </a:buClr>
              <a:defRPr/>
            </a:pPr>
            <a:r>
              <a:rPr lang="en-US" sz="2198" b="1">
                <a:solidFill>
                  <a:srgbClr val="EE0C5D"/>
                </a:solidFill>
                <a:latin typeface="Calibri" panose="020F0502020204030204" pitchFamily="34" charset="0"/>
                <a:cs typeface="Calibri" panose="020F0502020204030204" pitchFamily="34" charset="0"/>
              </a:rPr>
              <a:t>Leader &amp; Fast Mover</a:t>
            </a:r>
            <a:r>
              <a:rPr lang="en-US" sz="2198" b="1">
                <a:solidFill>
                  <a:srgbClr val="F2F2F2">
                    <a:lumMod val="50000"/>
                  </a:srgbClr>
                </a:solidFill>
                <a:latin typeface="Calibri" panose="020F0502020204030204" pitchFamily="34" charset="0"/>
                <a:cs typeface="Calibri" panose="020F0502020204030204" pitchFamily="34" charset="0"/>
              </a:rPr>
              <a:t> </a:t>
            </a:r>
          </a:p>
        </p:txBody>
      </p:sp>
      <p:sp>
        <p:nvSpPr>
          <p:cNvPr id="45" name="Rectangle 44"/>
          <p:cNvSpPr/>
          <p:nvPr/>
        </p:nvSpPr>
        <p:spPr>
          <a:xfrm>
            <a:off x="6163679" y="1481490"/>
            <a:ext cx="3038954" cy="522948"/>
          </a:xfrm>
          <a:prstGeom prst="rect">
            <a:avLst/>
          </a:prstGeom>
        </p:spPr>
        <p:txBody>
          <a:bodyPr wrap="square">
            <a:spAutoFit/>
          </a:bodyPr>
          <a:lstStyle/>
          <a:p>
            <a:pPr defTabSz="913852">
              <a:buClr>
                <a:srgbClr val="41273C"/>
              </a:buClr>
              <a:defRPr/>
            </a:pPr>
            <a:r>
              <a:rPr lang="en-US" sz="1400" b="1" kern="0" err="1">
                <a:solidFill>
                  <a:srgbClr val="4D4D4F"/>
                </a:solidFill>
                <a:latin typeface="Calibri" panose="020F0502020204030204" pitchFamily="34" charset="0"/>
                <a:cs typeface="Calibri" panose="020F0502020204030204" pitchFamily="34" charset="0"/>
              </a:rPr>
              <a:t>GigaOm</a:t>
            </a:r>
            <a:r>
              <a:rPr lang="en-US" sz="1400" b="1" kern="0">
                <a:solidFill>
                  <a:srgbClr val="4D4D4F"/>
                </a:solidFill>
                <a:latin typeface="Calibri" panose="020F0502020204030204" pitchFamily="34" charset="0"/>
                <a:cs typeface="Calibri" panose="020F0502020204030204" pitchFamily="34" charset="0"/>
              </a:rPr>
              <a:t> Radar: Endpoint Detection and Response (EDR) report, 2023</a:t>
            </a:r>
            <a:endParaRPr lang="en-US" sz="1400">
              <a:solidFill>
                <a:srgbClr val="000000"/>
              </a:solidFill>
              <a:latin typeface="Calibri" panose="020F0502020204030204" pitchFamily="34" charset="0"/>
              <a:cs typeface="Calibri" panose="020F0502020204030204" pitchFamily="34" charset="0"/>
            </a:endParaRPr>
          </a:p>
        </p:txBody>
      </p:sp>
      <p:sp>
        <p:nvSpPr>
          <p:cNvPr id="46" name="Rectangle 45"/>
          <p:cNvSpPr/>
          <p:nvPr/>
        </p:nvSpPr>
        <p:spPr>
          <a:xfrm>
            <a:off x="9028808" y="1601978"/>
            <a:ext cx="2624521" cy="307617"/>
          </a:xfrm>
          <a:prstGeom prst="rect">
            <a:avLst/>
          </a:prstGeom>
        </p:spPr>
        <p:txBody>
          <a:bodyPr wrap="square">
            <a:spAutoFit/>
          </a:bodyPr>
          <a:lstStyle/>
          <a:p>
            <a:pPr defTabSz="913852">
              <a:buClr>
                <a:srgbClr val="41273C"/>
              </a:buClr>
              <a:defRPr/>
            </a:pPr>
            <a:r>
              <a:rPr lang="en-US" sz="1400" b="1" kern="0">
                <a:solidFill>
                  <a:srgbClr val="4D4D4F"/>
                </a:solidFill>
                <a:latin typeface="Calibri" panose="020F0502020204030204" pitchFamily="34" charset="0"/>
                <a:cs typeface="Calibri" panose="020F0502020204030204" pitchFamily="34" charset="0"/>
              </a:rPr>
              <a:t>AV-Comparatives EPR Test, 2023</a:t>
            </a:r>
            <a:endParaRPr lang="en-US" sz="1400">
              <a:solidFill>
                <a:srgbClr val="000000"/>
              </a:solidFill>
              <a:latin typeface="Calibri" panose="020F0502020204030204" pitchFamily="34" charset="0"/>
              <a:cs typeface="Calibri" panose="020F0502020204030204" pitchFamily="34" charset="0"/>
            </a:endParaRPr>
          </a:p>
        </p:txBody>
      </p:sp>
      <p:grpSp>
        <p:nvGrpSpPr>
          <p:cNvPr id="47" name="Group 46"/>
          <p:cNvGrpSpPr/>
          <p:nvPr/>
        </p:nvGrpSpPr>
        <p:grpSpPr>
          <a:xfrm>
            <a:off x="180161" y="2067856"/>
            <a:ext cx="2920870" cy="2222298"/>
            <a:chOff x="243541" y="2184402"/>
            <a:chExt cx="2731271" cy="2057870"/>
          </a:xfrm>
        </p:grpSpPr>
        <p:pic>
          <p:nvPicPr>
            <p:cNvPr id="48" name="Picture 6" descr="Frost &amp; Sullivan Logo PNG Transparent &amp; SVG Vector - Freebie Supply"/>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522" t="42764" r="15096" b="42981"/>
            <a:stretch/>
          </p:blipFill>
          <p:spPr bwMode="auto">
            <a:xfrm>
              <a:off x="243541" y="3821417"/>
              <a:ext cx="2731271" cy="420855"/>
            </a:xfrm>
            <a:prstGeom prst="rect">
              <a:avLst/>
            </a:prstGeom>
            <a:noFill/>
            <a:extLst>
              <a:ext uri="{909E8E84-426E-40DD-AFC4-6F175D3DCCD1}">
                <a14:hiddenFill xmlns:a14="http://schemas.microsoft.com/office/drawing/2010/main">
                  <a:solidFill>
                    <a:srgbClr val="FFFFFF"/>
                  </a:solidFill>
                </a14:hiddenFill>
              </a:ext>
            </a:extLst>
          </p:spPr>
        </p:pic>
        <p:grpSp>
          <p:nvGrpSpPr>
            <p:cNvPr id="49" name="Group 48"/>
            <p:cNvGrpSpPr/>
            <p:nvPr/>
          </p:nvGrpSpPr>
          <p:grpSpPr>
            <a:xfrm>
              <a:off x="408014" y="2184402"/>
              <a:ext cx="2342722" cy="1616210"/>
              <a:chOff x="408014" y="2184402"/>
              <a:chExt cx="2342722" cy="1616210"/>
            </a:xfrm>
          </p:grpSpPr>
          <p:pic>
            <p:nvPicPr>
              <p:cNvPr id="50" name="Picture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8014" y="2184402"/>
                <a:ext cx="2342722" cy="1616210"/>
              </a:xfrm>
              <a:prstGeom prst="rect">
                <a:avLst/>
              </a:prstGeom>
            </p:spPr>
          </p:pic>
          <p:pic>
            <p:nvPicPr>
              <p:cNvPr id="51" name="Picture 8" descr="Check Point - Wikipedia"/>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5293" r="32125" b="35793"/>
              <a:stretch/>
            </p:blipFill>
            <p:spPr bwMode="auto">
              <a:xfrm>
                <a:off x="1767717" y="2664867"/>
                <a:ext cx="171471" cy="161632"/>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2" name="Group 51"/>
          <p:cNvGrpSpPr/>
          <p:nvPr/>
        </p:nvGrpSpPr>
        <p:grpSpPr>
          <a:xfrm>
            <a:off x="6607666" y="2089441"/>
            <a:ext cx="1958125" cy="2118985"/>
            <a:chOff x="6007651" y="2286222"/>
            <a:chExt cx="1803654" cy="1936765"/>
          </a:xfrm>
        </p:grpSpPr>
        <p:pic>
          <p:nvPicPr>
            <p:cNvPr id="53" name="Picture 2" descr="Home - Gigao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75864" y="3851175"/>
              <a:ext cx="1448185" cy="371812"/>
            </a:xfrm>
            <a:prstGeom prst="rect">
              <a:avLst/>
            </a:prstGeom>
            <a:noFill/>
            <a:extLst>
              <a:ext uri="{909E8E84-426E-40DD-AFC4-6F175D3DCCD1}">
                <a14:hiddenFill xmlns:a14="http://schemas.microsoft.com/office/drawing/2010/main">
                  <a:solidFill>
                    <a:srgbClr val="FFFFFF"/>
                  </a:solidFill>
                </a14:hiddenFill>
              </a:ext>
            </a:extLst>
          </p:spPr>
        </p:pic>
        <p:grpSp>
          <p:nvGrpSpPr>
            <p:cNvPr id="54" name="Group 53"/>
            <p:cNvGrpSpPr/>
            <p:nvPr/>
          </p:nvGrpSpPr>
          <p:grpSpPr>
            <a:xfrm>
              <a:off x="6007651" y="2286222"/>
              <a:ext cx="1803654" cy="1586547"/>
              <a:chOff x="6007651" y="2286222"/>
              <a:chExt cx="1803654" cy="1586547"/>
            </a:xfrm>
          </p:grpSpPr>
          <p:pic>
            <p:nvPicPr>
              <p:cNvPr id="55" name="Picture 5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07651" y="2286222"/>
                <a:ext cx="1803654" cy="1586547"/>
              </a:xfrm>
              <a:prstGeom prst="rect">
                <a:avLst/>
              </a:prstGeom>
            </p:spPr>
          </p:pic>
          <p:pic>
            <p:nvPicPr>
              <p:cNvPr id="56" name="Picture 8" descr="Check Point - Wikipedia"/>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5293" r="32125" b="35793"/>
              <a:stretch/>
            </p:blipFill>
            <p:spPr bwMode="auto">
              <a:xfrm>
                <a:off x="6833088" y="2958559"/>
                <a:ext cx="171471" cy="161632"/>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7" name="Group 56"/>
          <p:cNvGrpSpPr/>
          <p:nvPr/>
        </p:nvGrpSpPr>
        <p:grpSpPr>
          <a:xfrm>
            <a:off x="6026819" y="4433208"/>
            <a:ext cx="3175815" cy="1502734"/>
            <a:chOff x="8984057" y="3979669"/>
            <a:chExt cx="3537681" cy="1503517"/>
          </a:xfrm>
        </p:grpSpPr>
        <p:sp>
          <p:nvSpPr>
            <p:cNvPr id="58" name="Rectangle 57"/>
            <p:cNvSpPr/>
            <p:nvPr/>
          </p:nvSpPr>
          <p:spPr>
            <a:xfrm>
              <a:off x="8984057" y="4190524"/>
              <a:ext cx="3537681" cy="1292662"/>
            </a:xfrm>
            <a:prstGeom prst="rect">
              <a:avLst/>
            </a:prstGeom>
          </p:spPr>
          <p:txBody>
            <a:bodyPr wrap="square">
              <a:spAutoFit/>
            </a:bodyPr>
            <a:lstStyle/>
            <a:p>
              <a:pPr algn="ctr" defTabSz="913852" fontAlgn="auto">
                <a:spcBef>
                  <a:spcPts val="0"/>
                </a:spcBef>
                <a:spcAft>
                  <a:spcPts val="0"/>
                </a:spcAft>
                <a:buClrTx/>
                <a:buSzTx/>
                <a:defRPr/>
              </a:pPr>
              <a:r>
                <a:rPr lang="en-US" sz="1300" kern="0">
                  <a:solidFill>
                    <a:srgbClr val="4D4D4F"/>
                  </a:solidFill>
                  <a:latin typeface="Calibri" panose="020F0502020204030204" pitchFamily="34" charset="0"/>
                  <a:cs typeface="Calibri" panose="020F0502020204030204" pitchFamily="34" charset="0"/>
                </a:rPr>
                <a:t>“Comprehensive and consolidated approach, which spans a wide range of use cases, and includes powerful investigation and operational features, API-based integration, and a unified management interface”</a:t>
              </a:r>
            </a:p>
          </p:txBody>
        </p:sp>
        <p:grpSp>
          <p:nvGrpSpPr>
            <p:cNvPr id="59" name="Group 58">
              <a:extLst>
                <a:ext uri="{FF2B5EF4-FFF2-40B4-BE49-F238E27FC236}">
                  <a16:creationId xmlns:a16="http://schemas.microsoft.com/office/drawing/2014/main" id="{5D106508-2C8D-4EBB-9574-BC654D5E048D}"/>
                </a:ext>
              </a:extLst>
            </p:cNvPr>
            <p:cNvGrpSpPr/>
            <p:nvPr/>
          </p:nvGrpSpPr>
          <p:grpSpPr>
            <a:xfrm>
              <a:off x="9087514" y="3979669"/>
              <a:ext cx="1766984" cy="189489"/>
              <a:chOff x="9154729" y="611304"/>
              <a:chExt cx="1766984" cy="189489"/>
            </a:xfrm>
            <a:solidFill>
              <a:srgbClr val="000000">
                <a:lumMod val="20000"/>
                <a:lumOff val="80000"/>
              </a:srgbClr>
            </a:solidFill>
          </p:grpSpPr>
          <p:sp>
            <p:nvSpPr>
              <p:cNvPr id="60" name="Freeform: Shape 26">
                <a:extLst>
                  <a:ext uri="{FF2B5EF4-FFF2-40B4-BE49-F238E27FC236}">
                    <a16:creationId xmlns:a16="http://schemas.microsoft.com/office/drawing/2014/main" id="{27417FFA-1431-4BBF-B820-BE3024B3FC18}"/>
                  </a:ext>
                </a:extLst>
              </p:cNvPr>
              <p:cNvSpPr/>
              <p:nvPr/>
            </p:nvSpPr>
            <p:spPr>
              <a:xfrm>
                <a:off x="9696604" y="611304"/>
                <a:ext cx="94978" cy="189489"/>
              </a:xfrm>
              <a:custGeom>
                <a:avLst/>
                <a:gdLst>
                  <a:gd name="connsiteX0" fmla="*/ 0 w 94978"/>
                  <a:gd name="connsiteY0" fmla="*/ 189489 h 189489"/>
                  <a:gd name="connsiteX1" fmla="*/ 94979 w 94978"/>
                  <a:gd name="connsiteY1" fmla="*/ 189489 h 189489"/>
                  <a:gd name="connsiteX2" fmla="*/ 94979 w 94978"/>
                  <a:gd name="connsiteY2" fmla="*/ 94472 h 189489"/>
                  <a:gd name="connsiteX3" fmla="*/ 44865 w 94978"/>
                  <a:gd name="connsiteY3" fmla="*/ 94472 h 189489"/>
                  <a:gd name="connsiteX4" fmla="*/ 94512 w 94978"/>
                  <a:gd name="connsiteY4" fmla="*/ 27214 h 189489"/>
                  <a:gd name="connsiteX5" fmla="*/ 94512 w 94978"/>
                  <a:gd name="connsiteY5" fmla="*/ 0 h 189489"/>
                  <a:gd name="connsiteX6" fmla="*/ 0 w 94978"/>
                  <a:gd name="connsiteY6" fmla="*/ 94472 h 189489"/>
                  <a:gd name="connsiteX7" fmla="*/ 0 w 94978"/>
                  <a:gd name="connsiteY7" fmla="*/ 94472 h 189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78" h="189489">
                    <a:moveTo>
                      <a:pt x="0" y="189489"/>
                    </a:moveTo>
                    <a:lnTo>
                      <a:pt x="94979" y="189489"/>
                    </a:lnTo>
                    <a:lnTo>
                      <a:pt x="94979" y="94472"/>
                    </a:lnTo>
                    <a:lnTo>
                      <a:pt x="44865" y="94472"/>
                    </a:lnTo>
                    <a:cubicBezTo>
                      <a:pt x="44865" y="62243"/>
                      <a:pt x="62282" y="27214"/>
                      <a:pt x="94512" y="27214"/>
                    </a:cubicBezTo>
                    <a:lnTo>
                      <a:pt x="94512" y="0"/>
                    </a:lnTo>
                    <a:cubicBezTo>
                      <a:pt x="42338" y="43"/>
                      <a:pt x="78" y="42307"/>
                      <a:pt x="0" y="94472"/>
                    </a:cubicBezTo>
                    <a:lnTo>
                      <a:pt x="0" y="94472"/>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61" name="Freeform: Shape 27">
                <a:extLst>
                  <a:ext uri="{FF2B5EF4-FFF2-40B4-BE49-F238E27FC236}">
                    <a16:creationId xmlns:a16="http://schemas.microsoft.com/office/drawing/2014/main" id="{24272818-4E54-42CB-AEBE-BC90EC12B5EE}"/>
                  </a:ext>
                </a:extLst>
              </p:cNvPr>
              <p:cNvSpPr/>
              <p:nvPr/>
            </p:nvSpPr>
            <p:spPr>
              <a:xfrm>
                <a:off x="9563021" y="611304"/>
                <a:ext cx="94977" cy="189489"/>
              </a:xfrm>
              <a:custGeom>
                <a:avLst/>
                <a:gdLst>
                  <a:gd name="connsiteX0" fmla="*/ 0 w 94977"/>
                  <a:gd name="connsiteY0" fmla="*/ 189489 h 189489"/>
                  <a:gd name="connsiteX1" fmla="*/ 94978 w 94977"/>
                  <a:gd name="connsiteY1" fmla="*/ 189489 h 189489"/>
                  <a:gd name="connsiteX2" fmla="*/ 94978 w 94977"/>
                  <a:gd name="connsiteY2" fmla="*/ 94472 h 189489"/>
                  <a:gd name="connsiteX3" fmla="*/ 44865 w 94977"/>
                  <a:gd name="connsiteY3" fmla="*/ 94472 h 189489"/>
                  <a:gd name="connsiteX4" fmla="*/ 94512 w 94977"/>
                  <a:gd name="connsiteY4" fmla="*/ 27214 h 189489"/>
                  <a:gd name="connsiteX5" fmla="*/ 94512 w 94977"/>
                  <a:gd name="connsiteY5" fmla="*/ 0 h 189489"/>
                  <a:gd name="connsiteX6" fmla="*/ 0 w 94977"/>
                  <a:gd name="connsiteY6" fmla="*/ 94472 h 189489"/>
                  <a:gd name="connsiteX7" fmla="*/ 0 w 94977"/>
                  <a:gd name="connsiteY7" fmla="*/ 94472 h 189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77" h="189489">
                    <a:moveTo>
                      <a:pt x="0" y="189489"/>
                    </a:moveTo>
                    <a:lnTo>
                      <a:pt x="94978" y="189489"/>
                    </a:lnTo>
                    <a:lnTo>
                      <a:pt x="94978" y="94472"/>
                    </a:lnTo>
                    <a:lnTo>
                      <a:pt x="44865" y="94472"/>
                    </a:lnTo>
                    <a:cubicBezTo>
                      <a:pt x="44865" y="62243"/>
                      <a:pt x="62282" y="27214"/>
                      <a:pt x="94512" y="27214"/>
                    </a:cubicBezTo>
                    <a:lnTo>
                      <a:pt x="94512" y="0"/>
                    </a:lnTo>
                    <a:cubicBezTo>
                      <a:pt x="42337" y="43"/>
                      <a:pt x="78" y="42307"/>
                      <a:pt x="0" y="94472"/>
                    </a:cubicBezTo>
                    <a:lnTo>
                      <a:pt x="0" y="94472"/>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62" name="Freeform: Shape 28">
                <a:extLst>
                  <a:ext uri="{FF2B5EF4-FFF2-40B4-BE49-F238E27FC236}">
                    <a16:creationId xmlns:a16="http://schemas.microsoft.com/office/drawing/2014/main" id="{845C2776-F6FA-4C04-B448-1240DDFDF35A}"/>
                  </a:ext>
                </a:extLst>
              </p:cNvPr>
              <p:cNvSpPr/>
              <p:nvPr/>
            </p:nvSpPr>
            <p:spPr>
              <a:xfrm>
                <a:off x="9154729" y="686610"/>
                <a:ext cx="292670" cy="38877"/>
              </a:xfrm>
              <a:custGeom>
                <a:avLst/>
                <a:gdLst>
                  <a:gd name="connsiteX0" fmla="*/ 0 w 292670"/>
                  <a:gd name="connsiteY0" fmla="*/ 0 h 38877"/>
                  <a:gd name="connsiteX1" fmla="*/ 292670 w 292670"/>
                  <a:gd name="connsiteY1" fmla="*/ 0 h 38877"/>
                  <a:gd name="connsiteX2" fmla="*/ 292670 w 292670"/>
                  <a:gd name="connsiteY2" fmla="*/ 38878 h 38877"/>
                  <a:gd name="connsiteX3" fmla="*/ 0 w 292670"/>
                  <a:gd name="connsiteY3" fmla="*/ 38878 h 38877"/>
                </a:gdLst>
                <a:ahLst/>
                <a:cxnLst>
                  <a:cxn ang="0">
                    <a:pos x="connsiteX0" y="connsiteY0"/>
                  </a:cxn>
                  <a:cxn ang="0">
                    <a:pos x="connsiteX1" y="connsiteY1"/>
                  </a:cxn>
                  <a:cxn ang="0">
                    <a:pos x="connsiteX2" y="connsiteY2"/>
                  </a:cxn>
                  <a:cxn ang="0">
                    <a:pos x="connsiteX3" y="connsiteY3"/>
                  </a:cxn>
                </a:cxnLst>
                <a:rect l="l" t="t" r="r" b="b"/>
                <a:pathLst>
                  <a:path w="292670" h="38877">
                    <a:moveTo>
                      <a:pt x="0" y="0"/>
                    </a:moveTo>
                    <a:lnTo>
                      <a:pt x="292670" y="0"/>
                    </a:lnTo>
                    <a:lnTo>
                      <a:pt x="292670" y="38878"/>
                    </a:lnTo>
                    <a:lnTo>
                      <a:pt x="0" y="38878"/>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63" name="Freeform: Shape 31">
                <a:extLst>
                  <a:ext uri="{FF2B5EF4-FFF2-40B4-BE49-F238E27FC236}">
                    <a16:creationId xmlns:a16="http://schemas.microsoft.com/office/drawing/2014/main" id="{75C83FDB-6961-4A4E-A9C4-375AF36407A7}"/>
                  </a:ext>
                </a:extLst>
              </p:cNvPr>
              <p:cNvSpPr/>
              <p:nvPr/>
            </p:nvSpPr>
            <p:spPr>
              <a:xfrm>
                <a:off x="9907204" y="686610"/>
                <a:ext cx="1014509" cy="38877"/>
              </a:xfrm>
              <a:custGeom>
                <a:avLst/>
                <a:gdLst>
                  <a:gd name="connsiteX0" fmla="*/ 0 w 1014509"/>
                  <a:gd name="connsiteY0" fmla="*/ 0 h 38877"/>
                  <a:gd name="connsiteX1" fmla="*/ 1014510 w 1014509"/>
                  <a:gd name="connsiteY1" fmla="*/ 0 h 38877"/>
                  <a:gd name="connsiteX2" fmla="*/ 1014510 w 1014509"/>
                  <a:gd name="connsiteY2" fmla="*/ 38878 h 38877"/>
                  <a:gd name="connsiteX3" fmla="*/ 0 w 1014509"/>
                  <a:gd name="connsiteY3" fmla="*/ 38878 h 38877"/>
                </a:gdLst>
                <a:ahLst/>
                <a:cxnLst>
                  <a:cxn ang="0">
                    <a:pos x="connsiteX0" y="connsiteY0"/>
                  </a:cxn>
                  <a:cxn ang="0">
                    <a:pos x="connsiteX1" y="connsiteY1"/>
                  </a:cxn>
                  <a:cxn ang="0">
                    <a:pos x="connsiteX2" y="connsiteY2"/>
                  </a:cxn>
                  <a:cxn ang="0">
                    <a:pos x="connsiteX3" y="connsiteY3"/>
                  </a:cxn>
                </a:cxnLst>
                <a:rect l="l" t="t" r="r" b="b"/>
                <a:pathLst>
                  <a:path w="1014509" h="38877">
                    <a:moveTo>
                      <a:pt x="0" y="0"/>
                    </a:moveTo>
                    <a:lnTo>
                      <a:pt x="1014510" y="0"/>
                    </a:lnTo>
                    <a:lnTo>
                      <a:pt x="1014510" y="38878"/>
                    </a:lnTo>
                    <a:lnTo>
                      <a:pt x="0" y="38878"/>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grpSp>
      </p:grpSp>
      <p:grpSp>
        <p:nvGrpSpPr>
          <p:cNvPr id="64" name="Group 63"/>
          <p:cNvGrpSpPr/>
          <p:nvPr/>
        </p:nvGrpSpPr>
        <p:grpSpPr>
          <a:xfrm>
            <a:off x="26190" y="4508474"/>
            <a:ext cx="3272290" cy="1101036"/>
            <a:chOff x="8638528" y="3979669"/>
            <a:chExt cx="3548081" cy="1101610"/>
          </a:xfrm>
        </p:grpSpPr>
        <p:sp>
          <p:nvSpPr>
            <p:cNvPr id="65" name="Rectangle 64"/>
            <p:cNvSpPr/>
            <p:nvPr/>
          </p:nvSpPr>
          <p:spPr>
            <a:xfrm>
              <a:off x="8638528" y="4188727"/>
              <a:ext cx="3548081" cy="892552"/>
            </a:xfrm>
            <a:prstGeom prst="rect">
              <a:avLst/>
            </a:prstGeom>
          </p:spPr>
          <p:txBody>
            <a:bodyPr wrap="square">
              <a:spAutoFit/>
            </a:bodyPr>
            <a:lstStyle/>
            <a:p>
              <a:pPr algn="ctr" defTabSz="913852" fontAlgn="auto">
                <a:spcBef>
                  <a:spcPts val="0"/>
                </a:spcBef>
                <a:spcAft>
                  <a:spcPts val="0"/>
                </a:spcAft>
                <a:buClrTx/>
                <a:buSzTx/>
                <a:defRPr/>
              </a:pPr>
              <a:r>
                <a:rPr lang="en-US" sz="1300" i="1" kern="0">
                  <a:solidFill>
                    <a:srgbClr val="4D4D4F"/>
                  </a:solidFill>
                  <a:latin typeface="Calibri" panose="020F0502020204030204" pitchFamily="34" charset="0"/>
                  <a:cs typeface="Calibri" panose="020F0502020204030204" pitchFamily="34" charset="0"/>
                </a:rPr>
                <a:t>“Check Point’s Harmony Endpoint </a:t>
              </a:r>
              <a:br>
                <a:rPr lang="en-US" sz="1300" i="1" kern="0">
                  <a:solidFill>
                    <a:srgbClr val="4D4D4F"/>
                  </a:solidFill>
                  <a:latin typeface="Calibri" panose="020F0502020204030204" pitchFamily="34" charset="0"/>
                  <a:cs typeface="Calibri" panose="020F0502020204030204" pitchFamily="34" charset="0"/>
                </a:rPr>
              </a:br>
              <a:r>
                <a:rPr lang="en-US" sz="1300" i="1" kern="0">
                  <a:solidFill>
                    <a:srgbClr val="4D4D4F"/>
                  </a:solidFill>
                  <a:latin typeface="Calibri" panose="020F0502020204030204" pitchFamily="34" charset="0"/>
                  <a:cs typeface="Calibri" panose="020F0502020204030204" pitchFamily="34" charset="0"/>
                </a:rPr>
                <a:t>is a comprehensive solution unifying Prevention, Detection, </a:t>
              </a:r>
              <a:br>
                <a:rPr lang="en-US" sz="1300" i="1" kern="0">
                  <a:solidFill>
                    <a:srgbClr val="4D4D4F"/>
                  </a:solidFill>
                  <a:latin typeface="Calibri" panose="020F0502020204030204" pitchFamily="34" charset="0"/>
                  <a:cs typeface="Calibri" panose="020F0502020204030204" pitchFamily="34" charset="0"/>
                </a:rPr>
              </a:br>
              <a:r>
                <a:rPr lang="en-US" sz="1300" i="1" kern="0">
                  <a:solidFill>
                    <a:srgbClr val="4D4D4F"/>
                  </a:solidFill>
                  <a:latin typeface="Calibri" panose="020F0502020204030204" pitchFamily="34" charset="0"/>
                  <a:cs typeface="Calibri" panose="020F0502020204030204" pitchFamily="34" charset="0"/>
                </a:rPr>
                <a:t>and Response”</a:t>
              </a:r>
            </a:p>
          </p:txBody>
        </p:sp>
        <p:grpSp>
          <p:nvGrpSpPr>
            <p:cNvPr id="66" name="Group 65">
              <a:extLst>
                <a:ext uri="{FF2B5EF4-FFF2-40B4-BE49-F238E27FC236}">
                  <a16:creationId xmlns:a16="http://schemas.microsoft.com/office/drawing/2014/main" id="{5D106508-2C8D-4EBB-9574-BC654D5E048D}"/>
                </a:ext>
              </a:extLst>
            </p:cNvPr>
            <p:cNvGrpSpPr/>
            <p:nvPr/>
          </p:nvGrpSpPr>
          <p:grpSpPr>
            <a:xfrm>
              <a:off x="9087514" y="3979669"/>
              <a:ext cx="1766984" cy="189489"/>
              <a:chOff x="9154729" y="611304"/>
              <a:chExt cx="1766984" cy="189489"/>
            </a:xfrm>
            <a:solidFill>
              <a:srgbClr val="000000">
                <a:lumMod val="20000"/>
                <a:lumOff val="80000"/>
              </a:srgbClr>
            </a:solidFill>
          </p:grpSpPr>
          <p:sp>
            <p:nvSpPr>
              <p:cNvPr id="67" name="Freeform: Shape 26">
                <a:extLst>
                  <a:ext uri="{FF2B5EF4-FFF2-40B4-BE49-F238E27FC236}">
                    <a16:creationId xmlns:a16="http://schemas.microsoft.com/office/drawing/2014/main" id="{27417FFA-1431-4BBF-B820-BE3024B3FC18}"/>
                  </a:ext>
                </a:extLst>
              </p:cNvPr>
              <p:cNvSpPr/>
              <p:nvPr/>
            </p:nvSpPr>
            <p:spPr>
              <a:xfrm>
                <a:off x="9696604" y="611304"/>
                <a:ext cx="94978" cy="189489"/>
              </a:xfrm>
              <a:custGeom>
                <a:avLst/>
                <a:gdLst>
                  <a:gd name="connsiteX0" fmla="*/ 0 w 94978"/>
                  <a:gd name="connsiteY0" fmla="*/ 189489 h 189489"/>
                  <a:gd name="connsiteX1" fmla="*/ 94979 w 94978"/>
                  <a:gd name="connsiteY1" fmla="*/ 189489 h 189489"/>
                  <a:gd name="connsiteX2" fmla="*/ 94979 w 94978"/>
                  <a:gd name="connsiteY2" fmla="*/ 94472 h 189489"/>
                  <a:gd name="connsiteX3" fmla="*/ 44865 w 94978"/>
                  <a:gd name="connsiteY3" fmla="*/ 94472 h 189489"/>
                  <a:gd name="connsiteX4" fmla="*/ 94512 w 94978"/>
                  <a:gd name="connsiteY4" fmla="*/ 27214 h 189489"/>
                  <a:gd name="connsiteX5" fmla="*/ 94512 w 94978"/>
                  <a:gd name="connsiteY5" fmla="*/ 0 h 189489"/>
                  <a:gd name="connsiteX6" fmla="*/ 0 w 94978"/>
                  <a:gd name="connsiteY6" fmla="*/ 94472 h 189489"/>
                  <a:gd name="connsiteX7" fmla="*/ 0 w 94978"/>
                  <a:gd name="connsiteY7" fmla="*/ 94472 h 189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78" h="189489">
                    <a:moveTo>
                      <a:pt x="0" y="189489"/>
                    </a:moveTo>
                    <a:lnTo>
                      <a:pt x="94979" y="189489"/>
                    </a:lnTo>
                    <a:lnTo>
                      <a:pt x="94979" y="94472"/>
                    </a:lnTo>
                    <a:lnTo>
                      <a:pt x="44865" y="94472"/>
                    </a:lnTo>
                    <a:cubicBezTo>
                      <a:pt x="44865" y="62243"/>
                      <a:pt x="62282" y="27214"/>
                      <a:pt x="94512" y="27214"/>
                    </a:cubicBezTo>
                    <a:lnTo>
                      <a:pt x="94512" y="0"/>
                    </a:lnTo>
                    <a:cubicBezTo>
                      <a:pt x="42338" y="43"/>
                      <a:pt x="78" y="42307"/>
                      <a:pt x="0" y="94472"/>
                    </a:cubicBezTo>
                    <a:lnTo>
                      <a:pt x="0" y="94472"/>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68" name="Freeform: Shape 27">
                <a:extLst>
                  <a:ext uri="{FF2B5EF4-FFF2-40B4-BE49-F238E27FC236}">
                    <a16:creationId xmlns:a16="http://schemas.microsoft.com/office/drawing/2014/main" id="{24272818-4E54-42CB-AEBE-BC90EC12B5EE}"/>
                  </a:ext>
                </a:extLst>
              </p:cNvPr>
              <p:cNvSpPr/>
              <p:nvPr/>
            </p:nvSpPr>
            <p:spPr>
              <a:xfrm>
                <a:off x="9563021" y="611304"/>
                <a:ext cx="94977" cy="189489"/>
              </a:xfrm>
              <a:custGeom>
                <a:avLst/>
                <a:gdLst>
                  <a:gd name="connsiteX0" fmla="*/ 0 w 94977"/>
                  <a:gd name="connsiteY0" fmla="*/ 189489 h 189489"/>
                  <a:gd name="connsiteX1" fmla="*/ 94978 w 94977"/>
                  <a:gd name="connsiteY1" fmla="*/ 189489 h 189489"/>
                  <a:gd name="connsiteX2" fmla="*/ 94978 w 94977"/>
                  <a:gd name="connsiteY2" fmla="*/ 94472 h 189489"/>
                  <a:gd name="connsiteX3" fmla="*/ 44865 w 94977"/>
                  <a:gd name="connsiteY3" fmla="*/ 94472 h 189489"/>
                  <a:gd name="connsiteX4" fmla="*/ 94512 w 94977"/>
                  <a:gd name="connsiteY4" fmla="*/ 27214 h 189489"/>
                  <a:gd name="connsiteX5" fmla="*/ 94512 w 94977"/>
                  <a:gd name="connsiteY5" fmla="*/ 0 h 189489"/>
                  <a:gd name="connsiteX6" fmla="*/ 0 w 94977"/>
                  <a:gd name="connsiteY6" fmla="*/ 94472 h 189489"/>
                  <a:gd name="connsiteX7" fmla="*/ 0 w 94977"/>
                  <a:gd name="connsiteY7" fmla="*/ 94472 h 189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77" h="189489">
                    <a:moveTo>
                      <a:pt x="0" y="189489"/>
                    </a:moveTo>
                    <a:lnTo>
                      <a:pt x="94978" y="189489"/>
                    </a:lnTo>
                    <a:lnTo>
                      <a:pt x="94978" y="94472"/>
                    </a:lnTo>
                    <a:lnTo>
                      <a:pt x="44865" y="94472"/>
                    </a:lnTo>
                    <a:cubicBezTo>
                      <a:pt x="44865" y="62243"/>
                      <a:pt x="62282" y="27214"/>
                      <a:pt x="94512" y="27214"/>
                    </a:cubicBezTo>
                    <a:lnTo>
                      <a:pt x="94512" y="0"/>
                    </a:lnTo>
                    <a:cubicBezTo>
                      <a:pt x="42337" y="43"/>
                      <a:pt x="78" y="42307"/>
                      <a:pt x="0" y="94472"/>
                    </a:cubicBezTo>
                    <a:lnTo>
                      <a:pt x="0" y="94472"/>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69" name="Freeform: Shape 28">
                <a:extLst>
                  <a:ext uri="{FF2B5EF4-FFF2-40B4-BE49-F238E27FC236}">
                    <a16:creationId xmlns:a16="http://schemas.microsoft.com/office/drawing/2014/main" id="{845C2776-F6FA-4C04-B448-1240DDFDF35A}"/>
                  </a:ext>
                </a:extLst>
              </p:cNvPr>
              <p:cNvSpPr/>
              <p:nvPr/>
            </p:nvSpPr>
            <p:spPr>
              <a:xfrm>
                <a:off x="9154729" y="686610"/>
                <a:ext cx="292670" cy="38877"/>
              </a:xfrm>
              <a:custGeom>
                <a:avLst/>
                <a:gdLst>
                  <a:gd name="connsiteX0" fmla="*/ 0 w 292670"/>
                  <a:gd name="connsiteY0" fmla="*/ 0 h 38877"/>
                  <a:gd name="connsiteX1" fmla="*/ 292670 w 292670"/>
                  <a:gd name="connsiteY1" fmla="*/ 0 h 38877"/>
                  <a:gd name="connsiteX2" fmla="*/ 292670 w 292670"/>
                  <a:gd name="connsiteY2" fmla="*/ 38878 h 38877"/>
                  <a:gd name="connsiteX3" fmla="*/ 0 w 292670"/>
                  <a:gd name="connsiteY3" fmla="*/ 38878 h 38877"/>
                </a:gdLst>
                <a:ahLst/>
                <a:cxnLst>
                  <a:cxn ang="0">
                    <a:pos x="connsiteX0" y="connsiteY0"/>
                  </a:cxn>
                  <a:cxn ang="0">
                    <a:pos x="connsiteX1" y="connsiteY1"/>
                  </a:cxn>
                  <a:cxn ang="0">
                    <a:pos x="connsiteX2" y="connsiteY2"/>
                  </a:cxn>
                  <a:cxn ang="0">
                    <a:pos x="connsiteX3" y="connsiteY3"/>
                  </a:cxn>
                </a:cxnLst>
                <a:rect l="l" t="t" r="r" b="b"/>
                <a:pathLst>
                  <a:path w="292670" h="38877">
                    <a:moveTo>
                      <a:pt x="0" y="0"/>
                    </a:moveTo>
                    <a:lnTo>
                      <a:pt x="292670" y="0"/>
                    </a:lnTo>
                    <a:lnTo>
                      <a:pt x="292670" y="38878"/>
                    </a:lnTo>
                    <a:lnTo>
                      <a:pt x="0" y="38878"/>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70" name="Freeform: Shape 31">
                <a:extLst>
                  <a:ext uri="{FF2B5EF4-FFF2-40B4-BE49-F238E27FC236}">
                    <a16:creationId xmlns:a16="http://schemas.microsoft.com/office/drawing/2014/main" id="{75C83FDB-6961-4A4E-A9C4-375AF36407A7}"/>
                  </a:ext>
                </a:extLst>
              </p:cNvPr>
              <p:cNvSpPr/>
              <p:nvPr/>
            </p:nvSpPr>
            <p:spPr>
              <a:xfrm>
                <a:off x="9907204" y="686610"/>
                <a:ext cx="1014509" cy="38877"/>
              </a:xfrm>
              <a:custGeom>
                <a:avLst/>
                <a:gdLst>
                  <a:gd name="connsiteX0" fmla="*/ 0 w 1014509"/>
                  <a:gd name="connsiteY0" fmla="*/ 0 h 38877"/>
                  <a:gd name="connsiteX1" fmla="*/ 1014510 w 1014509"/>
                  <a:gd name="connsiteY1" fmla="*/ 0 h 38877"/>
                  <a:gd name="connsiteX2" fmla="*/ 1014510 w 1014509"/>
                  <a:gd name="connsiteY2" fmla="*/ 38878 h 38877"/>
                  <a:gd name="connsiteX3" fmla="*/ 0 w 1014509"/>
                  <a:gd name="connsiteY3" fmla="*/ 38878 h 38877"/>
                </a:gdLst>
                <a:ahLst/>
                <a:cxnLst>
                  <a:cxn ang="0">
                    <a:pos x="connsiteX0" y="connsiteY0"/>
                  </a:cxn>
                  <a:cxn ang="0">
                    <a:pos x="connsiteX1" y="connsiteY1"/>
                  </a:cxn>
                  <a:cxn ang="0">
                    <a:pos x="connsiteX2" y="connsiteY2"/>
                  </a:cxn>
                  <a:cxn ang="0">
                    <a:pos x="connsiteX3" y="connsiteY3"/>
                  </a:cxn>
                </a:cxnLst>
                <a:rect l="l" t="t" r="r" b="b"/>
                <a:pathLst>
                  <a:path w="1014509" h="38877">
                    <a:moveTo>
                      <a:pt x="0" y="0"/>
                    </a:moveTo>
                    <a:lnTo>
                      <a:pt x="1014510" y="0"/>
                    </a:lnTo>
                    <a:lnTo>
                      <a:pt x="1014510" y="38878"/>
                    </a:lnTo>
                    <a:lnTo>
                      <a:pt x="0" y="38878"/>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grpSp>
      </p:grpSp>
      <p:grpSp>
        <p:nvGrpSpPr>
          <p:cNvPr id="71" name="Group 70"/>
          <p:cNvGrpSpPr/>
          <p:nvPr/>
        </p:nvGrpSpPr>
        <p:grpSpPr>
          <a:xfrm>
            <a:off x="9186350" y="2089680"/>
            <a:ext cx="2848574" cy="1870422"/>
            <a:chOff x="9189549" y="2088981"/>
            <a:chExt cx="2850058" cy="1871396"/>
          </a:xfrm>
        </p:grpSpPr>
        <p:pic>
          <p:nvPicPr>
            <p:cNvPr id="72" name="Picture 7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89549" y="2088981"/>
              <a:ext cx="2007705" cy="1871396"/>
            </a:xfrm>
            <a:prstGeom prst="rect">
              <a:avLst/>
            </a:prstGeom>
          </p:spPr>
        </p:pic>
        <p:pic>
          <p:nvPicPr>
            <p:cNvPr id="73" name="Picture 8" descr="Check Point - Wikipedia"/>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5293" r="32125" b="35793"/>
            <a:stretch/>
          </p:blipFill>
          <p:spPr bwMode="auto">
            <a:xfrm>
              <a:off x="10490338" y="2526313"/>
              <a:ext cx="171471" cy="161632"/>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7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1276018" y="2730809"/>
              <a:ext cx="763589" cy="1141497"/>
            </a:xfrm>
            <a:prstGeom prst="rect">
              <a:avLst/>
            </a:prstGeom>
          </p:spPr>
        </p:pic>
      </p:grpSp>
      <p:sp>
        <p:nvSpPr>
          <p:cNvPr id="75" name="TextBox 74"/>
          <p:cNvSpPr txBox="1"/>
          <p:nvPr/>
        </p:nvSpPr>
        <p:spPr bwMode="auto">
          <a:xfrm>
            <a:off x="3205143" y="1099055"/>
            <a:ext cx="2409435" cy="430663"/>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a:spcBef>
                <a:spcPts val="0"/>
              </a:spcBef>
              <a:buClr>
                <a:srgbClr val="41273C"/>
              </a:buClr>
              <a:defRPr/>
            </a:pPr>
            <a:r>
              <a:rPr lang="en-US" sz="2198" b="1">
                <a:solidFill>
                  <a:srgbClr val="EE0C5D"/>
                </a:solidFill>
                <a:latin typeface="Calibri" panose="020F0502020204030204" pitchFamily="34" charset="0"/>
                <a:cs typeface="Calibri" panose="020F0502020204030204" pitchFamily="34" charset="0"/>
              </a:rPr>
              <a:t>Visionary</a:t>
            </a:r>
            <a:r>
              <a:rPr lang="en-US" sz="2198">
                <a:solidFill>
                  <a:srgbClr val="EE0C5D"/>
                </a:solidFill>
                <a:latin typeface="Calibri" panose="020F0502020204030204" pitchFamily="34" charset="0"/>
                <a:cs typeface="Calibri" panose="020F0502020204030204" pitchFamily="34" charset="0"/>
              </a:rPr>
              <a:t> </a:t>
            </a:r>
          </a:p>
        </p:txBody>
      </p:sp>
      <p:sp>
        <p:nvSpPr>
          <p:cNvPr id="76" name="Rectangle 75"/>
          <p:cNvSpPr/>
          <p:nvPr/>
        </p:nvSpPr>
        <p:spPr>
          <a:xfrm>
            <a:off x="3100331" y="1498869"/>
            <a:ext cx="2717249" cy="522948"/>
          </a:xfrm>
          <a:prstGeom prst="rect">
            <a:avLst/>
          </a:prstGeom>
        </p:spPr>
        <p:txBody>
          <a:bodyPr wrap="square">
            <a:spAutoFit/>
          </a:bodyPr>
          <a:lstStyle/>
          <a:p>
            <a:pPr algn="ctr" defTabSz="913852">
              <a:buClr>
                <a:srgbClr val="41273C"/>
              </a:buClr>
              <a:defRPr/>
            </a:pPr>
            <a:r>
              <a:rPr lang="en-US" sz="1400" b="1" kern="0">
                <a:solidFill>
                  <a:srgbClr val="4D4D4F"/>
                </a:solidFill>
                <a:latin typeface="Calibri" panose="020F0502020204030204" pitchFamily="34" charset="0"/>
                <a:cs typeface="Calibri" panose="020F0502020204030204" pitchFamily="34" charset="0"/>
              </a:rPr>
              <a:t>Magic Quadrant, </a:t>
            </a:r>
            <a:br>
              <a:rPr lang="en-US" sz="1400" b="1" kern="0">
                <a:solidFill>
                  <a:srgbClr val="4D4D4F"/>
                </a:solidFill>
                <a:latin typeface="Calibri" panose="020F0502020204030204" pitchFamily="34" charset="0"/>
                <a:cs typeface="Calibri" panose="020F0502020204030204" pitchFamily="34" charset="0"/>
              </a:rPr>
            </a:br>
            <a:r>
              <a:rPr lang="en-US" sz="1400" b="1" kern="0">
                <a:solidFill>
                  <a:srgbClr val="4D4D4F"/>
                </a:solidFill>
                <a:latin typeface="Calibri" panose="020F0502020204030204" pitchFamily="34" charset="0"/>
                <a:cs typeface="Calibri" panose="020F0502020204030204" pitchFamily="34" charset="0"/>
              </a:rPr>
              <a:t>Endpoint Security Platforms, 2023 </a:t>
            </a:r>
            <a:endParaRPr lang="en-US" sz="1400">
              <a:solidFill>
                <a:srgbClr val="000000"/>
              </a:solidFill>
              <a:latin typeface="Calibri" panose="020F0502020204030204" pitchFamily="34" charset="0"/>
              <a:cs typeface="Calibri" panose="020F0502020204030204" pitchFamily="34" charset="0"/>
            </a:endParaRPr>
          </a:p>
        </p:txBody>
      </p:sp>
      <p:grpSp>
        <p:nvGrpSpPr>
          <p:cNvPr id="77" name="Group 76"/>
          <p:cNvGrpSpPr/>
          <p:nvPr/>
        </p:nvGrpSpPr>
        <p:grpSpPr>
          <a:xfrm>
            <a:off x="3235209" y="2021818"/>
            <a:ext cx="2624103" cy="2175248"/>
            <a:chOff x="3131138" y="2021083"/>
            <a:chExt cx="2625471" cy="2176382"/>
          </a:xfrm>
        </p:grpSpPr>
        <p:grpSp>
          <p:nvGrpSpPr>
            <p:cNvPr id="78" name="Group 77"/>
            <p:cNvGrpSpPr/>
            <p:nvPr/>
          </p:nvGrpSpPr>
          <p:grpSpPr>
            <a:xfrm>
              <a:off x="3131138" y="2021083"/>
              <a:ext cx="2625471" cy="1800334"/>
              <a:chOff x="3074617" y="2197842"/>
              <a:chExt cx="2381866" cy="1653673"/>
            </a:xfrm>
          </p:grpSpPr>
          <p:pic>
            <p:nvPicPr>
              <p:cNvPr id="80" name="Picture 79"/>
              <p:cNvPicPr>
                <a:picLocks noChangeAspect="1"/>
              </p:cNvPicPr>
              <p:nvPr/>
            </p:nvPicPr>
            <p:blipFill rotWithShape="1">
              <a:blip r:embed="rId10"/>
              <a:srcRect l="20814" t="5668" r="15668" b="9836"/>
              <a:stretch/>
            </p:blipFill>
            <p:spPr>
              <a:xfrm>
                <a:off x="3094718" y="2197842"/>
                <a:ext cx="2361765" cy="1653673"/>
              </a:xfrm>
              <a:prstGeom prst="rect">
                <a:avLst/>
              </a:prstGeom>
            </p:spPr>
          </p:pic>
          <p:pic>
            <p:nvPicPr>
              <p:cNvPr id="81" name="Picture 8" descr="Check Point - Wikipedia"/>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5293" r="32125" b="35793"/>
              <a:stretch/>
            </p:blipFill>
            <p:spPr bwMode="auto">
              <a:xfrm>
                <a:off x="3074617" y="2420746"/>
                <a:ext cx="171471" cy="161632"/>
              </a:xfrm>
              <a:prstGeom prst="rect">
                <a:avLst/>
              </a:prstGeom>
              <a:noFill/>
              <a:extLst>
                <a:ext uri="{909E8E84-426E-40DD-AFC4-6F175D3DCCD1}">
                  <a14:hiddenFill xmlns:a14="http://schemas.microsoft.com/office/drawing/2010/main">
                    <a:solidFill>
                      <a:srgbClr val="FFFFFF"/>
                    </a:solidFill>
                  </a14:hiddenFill>
                </a:ext>
              </a:extLst>
            </p:spPr>
          </p:pic>
        </p:grpSp>
        <p:pic>
          <p:nvPicPr>
            <p:cNvPr id="79" name="Picture 78">
              <a:extLst>
                <a:ext uri="{FF2B5EF4-FFF2-40B4-BE49-F238E27FC236}">
                  <a16:creationId xmlns:a16="http://schemas.microsoft.com/office/drawing/2014/main" id="{4FE12C76-5EC2-6085-D0DB-4EAAAD547062}"/>
                </a:ext>
              </a:extLst>
            </p:cNvPr>
            <p:cNvPicPr>
              <a:picLocks noChangeAspect="1"/>
            </p:cNvPicPr>
            <p:nvPr/>
          </p:nvPicPr>
          <p:blipFill>
            <a:blip r:embed="rId11"/>
            <a:stretch>
              <a:fillRect/>
            </a:stretch>
          </p:blipFill>
          <p:spPr>
            <a:xfrm>
              <a:off x="3595697" y="3808294"/>
              <a:ext cx="1694347" cy="389171"/>
            </a:xfrm>
            <a:prstGeom prst="rect">
              <a:avLst/>
            </a:prstGeom>
          </p:spPr>
        </p:pic>
      </p:grpSp>
      <p:grpSp>
        <p:nvGrpSpPr>
          <p:cNvPr id="82" name="Group 81"/>
          <p:cNvGrpSpPr/>
          <p:nvPr/>
        </p:nvGrpSpPr>
        <p:grpSpPr>
          <a:xfrm>
            <a:off x="2995501" y="4491900"/>
            <a:ext cx="3272290" cy="1300987"/>
            <a:chOff x="8638528" y="3979669"/>
            <a:chExt cx="3548081" cy="1301665"/>
          </a:xfrm>
        </p:grpSpPr>
        <p:sp>
          <p:nvSpPr>
            <p:cNvPr id="83" name="Rectangle 82"/>
            <p:cNvSpPr/>
            <p:nvPr/>
          </p:nvSpPr>
          <p:spPr>
            <a:xfrm>
              <a:off x="8638528" y="4188727"/>
              <a:ext cx="3548081" cy="1092607"/>
            </a:xfrm>
            <a:prstGeom prst="rect">
              <a:avLst/>
            </a:prstGeom>
          </p:spPr>
          <p:txBody>
            <a:bodyPr wrap="square">
              <a:spAutoFit/>
            </a:bodyPr>
            <a:lstStyle/>
            <a:p>
              <a:pPr algn="ctr" defTabSz="913852" fontAlgn="auto">
                <a:spcBef>
                  <a:spcPts val="0"/>
                </a:spcBef>
                <a:spcAft>
                  <a:spcPts val="0"/>
                </a:spcAft>
                <a:buClrTx/>
                <a:buSzTx/>
                <a:defRPr/>
              </a:pPr>
              <a:r>
                <a:rPr lang="en-US" sz="1300" i="1" kern="0">
                  <a:solidFill>
                    <a:srgbClr val="4D4D4F"/>
                  </a:solidFill>
                  <a:latin typeface="Calibri" panose="020F0502020204030204" pitchFamily="34" charset="0"/>
                  <a:cs typeface="Calibri" panose="020F0502020204030204" pitchFamily="34" charset="0"/>
                </a:rPr>
                <a:t>“Check Point’s flagship EPP product </a:t>
              </a:r>
              <a:br>
                <a:rPr lang="en-US" sz="1300" i="1" kern="0">
                  <a:solidFill>
                    <a:srgbClr val="4D4D4F"/>
                  </a:solidFill>
                  <a:latin typeface="Calibri" panose="020F0502020204030204" pitchFamily="34" charset="0"/>
                  <a:cs typeface="Calibri" panose="020F0502020204030204" pitchFamily="34" charset="0"/>
                </a:rPr>
              </a:br>
              <a:r>
                <a:rPr lang="en-US" sz="1300" i="1" kern="0">
                  <a:solidFill>
                    <a:srgbClr val="4D4D4F"/>
                  </a:solidFill>
                  <a:latin typeface="Calibri" panose="020F0502020204030204" pitchFamily="34" charset="0"/>
                  <a:cs typeface="Calibri" panose="020F0502020204030204" pitchFamily="34" charset="0"/>
                </a:rPr>
                <a:t>generally suits organizations </a:t>
              </a:r>
              <a:br>
                <a:rPr lang="en-US" sz="1300" i="1" kern="0">
                  <a:solidFill>
                    <a:srgbClr val="4D4D4F"/>
                  </a:solidFill>
                  <a:latin typeface="Calibri" panose="020F0502020204030204" pitchFamily="34" charset="0"/>
                  <a:cs typeface="Calibri" panose="020F0502020204030204" pitchFamily="34" charset="0"/>
                </a:rPr>
              </a:br>
              <a:r>
                <a:rPr lang="en-US" sz="1300" i="1" kern="0">
                  <a:solidFill>
                    <a:srgbClr val="4D4D4F"/>
                  </a:solidFill>
                  <a:latin typeface="Calibri" panose="020F0502020204030204" pitchFamily="34" charset="0"/>
                  <a:cs typeface="Calibri" panose="020F0502020204030204" pitchFamily="34" charset="0"/>
                </a:rPr>
                <a:t>prioritizing ease of use, </a:t>
              </a:r>
              <a:br>
                <a:rPr lang="en-US" sz="1300" i="1" kern="0">
                  <a:solidFill>
                    <a:srgbClr val="4D4D4F"/>
                  </a:solidFill>
                  <a:latin typeface="Calibri" panose="020F0502020204030204" pitchFamily="34" charset="0"/>
                  <a:cs typeface="Calibri" panose="020F0502020204030204" pitchFamily="34" charset="0"/>
                </a:rPr>
              </a:br>
              <a:r>
                <a:rPr lang="en-US" sz="1300" i="1" kern="0">
                  <a:solidFill>
                    <a:srgbClr val="4D4D4F"/>
                  </a:solidFill>
                  <a:latin typeface="Calibri" panose="020F0502020204030204" pitchFamily="34" charset="0"/>
                  <a:cs typeface="Calibri" panose="020F0502020204030204" pitchFamily="34" charset="0"/>
                </a:rPr>
                <a:t>and pursuing security </a:t>
              </a:r>
              <a:br>
                <a:rPr lang="en-US" sz="1300" i="1" kern="0">
                  <a:solidFill>
                    <a:srgbClr val="4D4D4F"/>
                  </a:solidFill>
                  <a:latin typeface="Calibri" panose="020F0502020204030204" pitchFamily="34" charset="0"/>
                  <a:cs typeface="Calibri" panose="020F0502020204030204" pitchFamily="34" charset="0"/>
                </a:rPr>
              </a:br>
              <a:r>
                <a:rPr lang="en-US" sz="1300" i="1" kern="0">
                  <a:solidFill>
                    <a:srgbClr val="4D4D4F"/>
                  </a:solidFill>
                  <a:latin typeface="Calibri" panose="020F0502020204030204" pitchFamily="34" charset="0"/>
                  <a:cs typeface="Calibri" panose="020F0502020204030204" pitchFamily="34" charset="0"/>
                </a:rPr>
                <a:t>vendor consolidation”</a:t>
              </a:r>
            </a:p>
          </p:txBody>
        </p:sp>
        <p:grpSp>
          <p:nvGrpSpPr>
            <p:cNvPr id="84" name="Group 83">
              <a:extLst>
                <a:ext uri="{FF2B5EF4-FFF2-40B4-BE49-F238E27FC236}">
                  <a16:creationId xmlns:a16="http://schemas.microsoft.com/office/drawing/2014/main" id="{5D106508-2C8D-4EBB-9574-BC654D5E048D}"/>
                </a:ext>
              </a:extLst>
            </p:cNvPr>
            <p:cNvGrpSpPr/>
            <p:nvPr/>
          </p:nvGrpSpPr>
          <p:grpSpPr>
            <a:xfrm>
              <a:off x="9087514" y="3979669"/>
              <a:ext cx="1766984" cy="189489"/>
              <a:chOff x="9154729" y="611304"/>
              <a:chExt cx="1766984" cy="189489"/>
            </a:xfrm>
            <a:solidFill>
              <a:srgbClr val="000000">
                <a:lumMod val="20000"/>
                <a:lumOff val="80000"/>
              </a:srgbClr>
            </a:solidFill>
          </p:grpSpPr>
          <p:sp>
            <p:nvSpPr>
              <p:cNvPr id="85" name="Freeform: Shape 26">
                <a:extLst>
                  <a:ext uri="{FF2B5EF4-FFF2-40B4-BE49-F238E27FC236}">
                    <a16:creationId xmlns:a16="http://schemas.microsoft.com/office/drawing/2014/main" id="{27417FFA-1431-4BBF-B820-BE3024B3FC18}"/>
                  </a:ext>
                </a:extLst>
              </p:cNvPr>
              <p:cNvSpPr/>
              <p:nvPr/>
            </p:nvSpPr>
            <p:spPr>
              <a:xfrm>
                <a:off x="9696604" y="611304"/>
                <a:ext cx="94978" cy="189489"/>
              </a:xfrm>
              <a:custGeom>
                <a:avLst/>
                <a:gdLst>
                  <a:gd name="connsiteX0" fmla="*/ 0 w 94978"/>
                  <a:gd name="connsiteY0" fmla="*/ 189489 h 189489"/>
                  <a:gd name="connsiteX1" fmla="*/ 94979 w 94978"/>
                  <a:gd name="connsiteY1" fmla="*/ 189489 h 189489"/>
                  <a:gd name="connsiteX2" fmla="*/ 94979 w 94978"/>
                  <a:gd name="connsiteY2" fmla="*/ 94472 h 189489"/>
                  <a:gd name="connsiteX3" fmla="*/ 44865 w 94978"/>
                  <a:gd name="connsiteY3" fmla="*/ 94472 h 189489"/>
                  <a:gd name="connsiteX4" fmla="*/ 94512 w 94978"/>
                  <a:gd name="connsiteY4" fmla="*/ 27214 h 189489"/>
                  <a:gd name="connsiteX5" fmla="*/ 94512 w 94978"/>
                  <a:gd name="connsiteY5" fmla="*/ 0 h 189489"/>
                  <a:gd name="connsiteX6" fmla="*/ 0 w 94978"/>
                  <a:gd name="connsiteY6" fmla="*/ 94472 h 189489"/>
                  <a:gd name="connsiteX7" fmla="*/ 0 w 94978"/>
                  <a:gd name="connsiteY7" fmla="*/ 94472 h 189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78" h="189489">
                    <a:moveTo>
                      <a:pt x="0" y="189489"/>
                    </a:moveTo>
                    <a:lnTo>
                      <a:pt x="94979" y="189489"/>
                    </a:lnTo>
                    <a:lnTo>
                      <a:pt x="94979" y="94472"/>
                    </a:lnTo>
                    <a:lnTo>
                      <a:pt x="44865" y="94472"/>
                    </a:lnTo>
                    <a:cubicBezTo>
                      <a:pt x="44865" y="62243"/>
                      <a:pt x="62282" y="27214"/>
                      <a:pt x="94512" y="27214"/>
                    </a:cubicBezTo>
                    <a:lnTo>
                      <a:pt x="94512" y="0"/>
                    </a:lnTo>
                    <a:cubicBezTo>
                      <a:pt x="42338" y="43"/>
                      <a:pt x="78" y="42307"/>
                      <a:pt x="0" y="94472"/>
                    </a:cubicBezTo>
                    <a:lnTo>
                      <a:pt x="0" y="94472"/>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86" name="Freeform: Shape 27">
                <a:extLst>
                  <a:ext uri="{FF2B5EF4-FFF2-40B4-BE49-F238E27FC236}">
                    <a16:creationId xmlns:a16="http://schemas.microsoft.com/office/drawing/2014/main" id="{24272818-4E54-42CB-AEBE-BC90EC12B5EE}"/>
                  </a:ext>
                </a:extLst>
              </p:cNvPr>
              <p:cNvSpPr/>
              <p:nvPr/>
            </p:nvSpPr>
            <p:spPr>
              <a:xfrm>
                <a:off x="9563021" y="611304"/>
                <a:ext cx="94977" cy="189489"/>
              </a:xfrm>
              <a:custGeom>
                <a:avLst/>
                <a:gdLst>
                  <a:gd name="connsiteX0" fmla="*/ 0 w 94977"/>
                  <a:gd name="connsiteY0" fmla="*/ 189489 h 189489"/>
                  <a:gd name="connsiteX1" fmla="*/ 94978 w 94977"/>
                  <a:gd name="connsiteY1" fmla="*/ 189489 h 189489"/>
                  <a:gd name="connsiteX2" fmla="*/ 94978 w 94977"/>
                  <a:gd name="connsiteY2" fmla="*/ 94472 h 189489"/>
                  <a:gd name="connsiteX3" fmla="*/ 44865 w 94977"/>
                  <a:gd name="connsiteY3" fmla="*/ 94472 h 189489"/>
                  <a:gd name="connsiteX4" fmla="*/ 94512 w 94977"/>
                  <a:gd name="connsiteY4" fmla="*/ 27214 h 189489"/>
                  <a:gd name="connsiteX5" fmla="*/ 94512 w 94977"/>
                  <a:gd name="connsiteY5" fmla="*/ 0 h 189489"/>
                  <a:gd name="connsiteX6" fmla="*/ 0 w 94977"/>
                  <a:gd name="connsiteY6" fmla="*/ 94472 h 189489"/>
                  <a:gd name="connsiteX7" fmla="*/ 0 w 94977"/>
                  <a:gd name="connsiteY7" fmla="*/ 94472 h 189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977" h="189489">
                    <a:moveTo>
                      <a:pt x="0" y="189489"/>
                    </a:moveTo>
                    <a:lnTo>
                      <a:pt x="94978" y="189489"/>
                    </a:lnTo>
                    <a:lnTo>
                      <a:pt x="94978" y="94472"/>
                    </a:lnTo>
                    <a:lnTo>
                      <a:pt x="44865" y="94472"/>
                    </a:lnTo>
                    <a:cubicBezTo>
                      <a:pt x="44865" y="62243"/>
                      <a:pt x="62282" y="27214"/>
                      <a:pt x="94512" y="27214"/>
                    </a:cubicBezTo>
                    <a:lnTo>
                      <a:pt x="94512" y="0"/>
                    </a:lnTo>
                    <a:cubicBezTo>
                      <a:pt x="42337" y="43"/>
                      <a:pt x="78" y="42307"/>
                      <a:pt x="0" y="94472"/>
                    </a:cubicBezTo>
                    <a:lnTo>
                      <a:pt x="0" y="94472"/>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87" name="Freeform: Shape 28">
                <a:extLst>
                  <a:ext uri="{FF2B5EF4-FFF2-40B4-BE49-F238E27FC236}">
                    <a16:creationId xmlns:a16="http://schemas.microsoft.com/office/drawing/2014/main" id="{845C2776-F6FA-4C04-B448-1240DDFDF35A}"/>
                  </a:ext>
                </a:extLst>
              </p:cNvPr>
              <p:cNvSpPr/>
              <p:nvPr/>
            </p:nvSpPr>
            <p:spPr>
              <a:xfrm>
                <a:off x="9154729" y="686610"/>
                <a:ext cx="292670" cy="38877"/>
              </a:xfrm>
              <a:custGeom>
                <a:avLst/>
                <a:gdLst>
                  <a:gd name="connsiteX0" fmla="*/ 0 w 292670"/>
                  <a:gd name="connsiteY0" fmla="*/ 0 h 38877"/>
                  <a:gd name="connsiteX1" fmla="*/ 292670 w 292670"/>
                  <a:gd name="connsiteY1" fmla="*/ 0 h 38877"/>
                  <a:gd name="connsiteX2" fmla="*/ 292670 w 292670"/>
                  <a:gd name="connsiteY2" fmla="*/ 38878 h 38877"/>
                  <a:gd name="connsiteX3" fmla="*/ 0 w 292670"/>
                  <a:gd name="connsiteY3" fmla="*/ 38878 h 38877"/>
                </a:gdLst>
                <a:ahLst/>
                <a:cxnLst>
                  <a:cxn ang="0">
                    <a:pos x="connsiteX0" y="connsiteY0"/>
                  </a:cxn>
                  <a:cxn ang="0">
                    <a:pos x="connsiteX1" y="connsiteY1"/>
                  </a:cxn>
                  <a:cxn ang="0">
                    <a:pos x="connsiteX2" y="connsiteY2"/>
                  </a:cxn>
                  <a:cxn ang="0">
                    <a:pos x="connsiteX3" y="connsiteY3"/>
                  </a:cxn>
                </a:cxnLst>
                <a:rect l="l" t="t" r="r" b="b"/>
                <a:pathLst>
                  <a:path w="292670" h="38877">
                    <a:moveTo>
                      <a:pt x="0" y="0"/>
                    </a:moveTo>
                    <a:lnTo>
                      <a:pt x="292670" y="0"/>
                    </a:lnTo>
                    <a:lnTo>
                      <a:pt x="292670" y="38878"/>
                    </a:lnTo>
                    <a:lnTo>
                      <a:pt x="0" y="38878"/>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sp>
            <p:nvSpPr>
              <p:cNvPr id="88" name="Freeform: Shape 31">
                <a:extLst>
                  <a:ext uri="{FF2B5EF4-FFF2-40B4-BE49-F238E27FC236}">
                    <a16:creationId xmlns:a16="http://schemas.microsoft.com/office/drawing/2014/main" id="{75C83FDB-6961-4A4E-A9C4-375AF36407A7}"/>
                  </a:ext>
                </a:extLst>
              </p:cNvPr>
              <p:cNvSpPr/>
              <p:nvPr/>
            </p:nvSpPr>
            <p:spPr>
              <a:xfrm>
                <a:off x="9907204" y="686610"/>
                <a:ext cx="1014509" cy="38877"/>
              </a:xfrm>
              <a:custGeom>
                <a:avLst/>
                <a:gdLst>
                  <a:gd name="connsiteX0" fmla="*/ 0 w 1014509"/>
                  <a:gd name="connsiteY0" fmla="*/ 0 h 38877"/>
                  <a:gd name="connsiteX1" fmla="*/ 1014510 w 1014509"/>
                  <a:gd name="connsiteY1" fmla="*/ 0 h 38877"/>
                  <a:gd name="connsiteX2" fmla="*/ 1014510 w 1014509"/>
                  <a:gd name="connsiteY2" fmla="*/ 38878 h 38877"/>
                  <a:gd name="connsiteX3" fmla="*/ 0 w 1014509"/>
                  <a:gd name="connsiteY3" fmla="*/ 38878 h 38877"/>
                </a:gdLst>
                <a:ahLst/>
                <a:cxnLst>
                  <a:cxn ang="0">
                    <a:pos x="connsiteX0" y="connsiteY0"/>
                  </a:cxn>
                  <a:cxn ang="0">
                    <a:pos x="connsiteX1" y="connsiteY1"/>
                  </a:cxn>
                  <a:cxn ang="0">
                    <a:pos x="connsiteX2" y="connsiteY2"/>
                  </a:cxn>
                  <a:cxn ang="0">
                    <a:pos x="connsiteX3" y="connsiteY3"/>
                  </a:cxn>
                </a:cxnLst>
                <a:rect l="l" t="t" r="r" b="b"/>
                <a:pathLst>
                  <a:path w="1014509" h="38877">
                    <a:moveTo>
                      <a:pt x="0" y="0"/>
                    </a:moveTo>
                    <a:lnTo>
                      <a:pt x="1014510" y="0"/>
                    </a:lnTo>
                    <a:lnTo>
                      <a:pt x="1014510" y="38878"/>
                    </a:lnTo>
                    <a:lnTo>
                      <a:pt x="0" y="38878"/>
                    </a:lnTo>
                    <a:close/>
                  </a:path>
                </a:pathLst>
              </a:custGeom>
              <a:grpFill/>
              <a:ln w="3886" cap="flat">
                <a:noFill/>
                <a:prstDash val="solid"/>
                <a:miter/>
              </a:ln>
            </p:spPr>
            <p:txBody>
              <a:bodyPr rtlCol="0" anchor="ctr"/>
              <a:lstStyle/>
              <a:p>
                <a:pPr defTabSz="913852" fontAlgn="auto">
                  <a:spcBef>
                    <a:spcPts val="0"/>
                  </a:spcBef>
                  <a:spcAft>
                    <a:spcPts val="0"/>
                  </a:spcAft>
                  <a:buClr>
                    <a:srgbClr val="41273C"/>
                  </a:buClr>
                  <a:buSzTx/>
                  <a:defRPr/>
                </a:pPr>
                <a:endParaRPr lang="en-US" sz="3998" kern="0">
                  <a:solidFill>
                    <a:srgbClr val="000000"/>
                  </a:solidFill>
                  <a:latin typeface="Calibri" panose="020F0502020204030204" pitchFamily="34" charset="0"/>
                  <a:cs typeface="Calibri" panose="020F0502020204030204" pitchFamily="34" charset="0"/>
                </a:endParaRPr>
              </a:p>
            </p:txBody>
          </p:sp>
        </p:grpSp>
      </p:grpSp>
    </p:spTree>
    <p:extLst>
      <p:ext uri="{BB962C8B-B14F-4D97-AF65-F5344CB8AC3E}">
        <p14:creationId xmlns:p14="http://schemas.microsoft.com/office/powerpoint/2010/main" val="41951523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AEC040A1-B9DF-4C6D-A398-6845CC3939F7}"/>
              </a:ext>
            </a:extLst>
          </p:cNvPr>
          <p:cNvSpPr>
            <a:spLocks noGrp="1"/>
          </p:cNvSpPr>
          <p:nvPr>
            <p:ph type="ftr" sz="quarter" idx="11"/>
          </p:nvPr>
        </p:nvSpPr>
        <p:spPr>
          <a:prstGeom prst="rect">
            <a:avLst/>
          </a:prstGeom>
        </p:spPr>
        <p:txBody>
          <a:bodyPr vert="horz" lIns="91416" tIns="45708" rIns="91416" bIns="45708" rtlCol="0" anchor="ct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lumMod val="75000"/>
                  </a:schemeClr>
                </a:solidFill>
                <a:latin typeface="+mn-lt"/>
                <a:ea typeface="+mn-ea"/>
                <a:cs typeface="+mn-cs"/>
              </a:defRPr>
            </a:lvl1pPr>
            <a:lvl2pPr marL="609310"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2pPr>
            <a:lvl3pPr marL="1218621"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3pPr>
            <a:lvl4pPr marL="1827931"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4pPr>
            <a:lvl5pPr marL="2437242"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5pPr>
            <a:lvl6pPr marL="3046553" algn="l" defTabSz="1218621" rtl="0" eaLnBrk="1" latinLnBrk="0" hangingPunct="1">
              <a:defRPr sz="3999" kern="1200">
                <a:solidFill>
                  <a:schemeClr val="tx1"/>
                </a:solidFill>
                <a:latin typeface="Helvetica" pitchFamily="34" charset="0"/>
                <a:ea typeface="+mn-ea"/>
                <a:cs typeface="+mn-cs"/>
              </a:defRPr>
            </a:lvl6pPr>
            <a:lvl7pPr marL="3655863" algn="l" defTabSz="1218621" rtl="0" eaLnBrk="1" latinLnBrk="0" hangingPunct="1">
              <a:defRPr sz="3999" kern="1200">
                <a:solidFill>
                  <a:schemeClr val="tx1"/>
                </a:solidFill>
                <a:latin typeface="Helvetica" pitchFamily="34" charset="0"/>
                <a:ea typeface="+mn-ea"/>
                <a:cs typeface="+mn-cs"/>
              </a:defRPr>
            </a:lvl7pPr>
            <a:lvl8pPr marL="4265173" algn="l" defTabSz="1218621" rtl="0" eaLnBrk="1" latinLnBrk="0" hangingPunct="1">
              <a:defRPr sz="3999" kern="1200">
                <a:solidFill>
                  <a:schemeClr val="tx1"/>
                </a:solidFill>
                <a:latin typeface="Helvetica" pitchFamily="34" charset="0"/>
                <a:ea typeface="+mn-ea"/>
                <a:cs typeface="+mn-cs"/>
              </a:defRPr>
            </a:lvl8pPr>
            <a:lvl9pPr marL="4874484" algn="l" defTabSz="1218621" rtl="0" eaLnBrk="1" latinLnBrk="0" hangingPunct="1">
              <a:defRPr sz="3999" kern="1200">
                <a:solidFill>
                  <a:schemeClr val="tx1"/>
                </a:solidFill>
                <a:latin typeface="Helvetica" pitchFamily="34" charset="0"/>
                <a:ea typeface="+mn-ea"/>
                <a:cs typeface="+mn-cs"/>
              </a:defRPr>
            </a:lvl9pPr>
          </a:lstStyle>
          <a:p>
            <a:pPr defTabSz="914126">
              <a:buClr>
                <a:srgbClr val="3075FF"/>
              </a:buClr>
              <a:defRPr/>
            </a:pPr>
            <a:r>
              <a:rPr lang="en-US">
                <a:solidFill>
                  <a:srgbClr val="FFFFFF">
                    <a:lumMod val="75000"/>
                  </a:srgbClr>
                </a:solidFill>
                <a:latin typeface="Arial" panose="020B0604020202020204" pitchFamily="34" charset="0"/>
              </a:rPr>
              <a:t> [Internal Use] for Check Point employees​</a:t>
            </a:r>
            <a:endParaRPr lang="en-IL">
              <a:solidFill>
                <a:srgbClr val="FFFFFF">
                  <a:lumMod val="75000"/>
                </a:srgbClr>
              </a:solidFill>
              <a:latin typeface="Arial" panose="020B0604020202020204" pitchFamily="34" charset="0"/>
            </a:endParaRPr>
          </a:p>
        </p:txBody>
      </p:sp>
      <p:sp>
        <p:nvSpPr>
          <p:cNvPr id="3" name="Date Placeholder 2" hidden="1">
            <a:extLst>
              <a:ext uri="{FF2B5EF4-FFF2-40B4-BE49-F238E27FC236}">
                <a16:creationId xmlns:a16="http://schemas.microsoft.com/office/drawing/2014/main" id="{38534443-FD93-4BF2-8A81-A4FD4B858498}"/>
              </a:ext>
            </a:extLst>
          </p:cNvPr>
          <p:cNvSpPr>
            <a:spLocks noGrp="1"/>
          </p:cNvSpPr>
          <p:nvPr>
            <p:ph type="dt" sz="half" idx="12"/>
          </p:nvPr>
        </p:nvSpPr>
        <p:spPr>
          <a:prstGeom prst="rect">
            <a:avLst/>
          </a:prstGeom>
        </p:spPr>
        <p:txBody>
          <a:bodyPr vert="horz" lIns="91416" tIns="45708" rIns="91416" bIns="45708" rtlCol="0" anchor="ctr"/>
          <a:lstStyle>
            <a:defPPr>
              <a:defRPr lang="en-US"/>
            </a:defPPr>
            <a:lvl1pPr algn="l" rtl="0" fontAlgn="base">
              <a:spcBef>
                <a:spcPct val="20000"/>
              </a:spcBef>
              <a:spcAft>
                <a:spcPct val="0"/>
              </a:spcAft>
              <a:buClr>
                <a:schemeClr val="accent2"/>
              </a:buClr>
              <a:buSzPct val="65000"/>
              <a:buFont typeface="Wingdings" pitchFamily="2" charset="2"/>
              <a:defRPr sz="1200" kern="1200">
                <a:solidFill>
                  <a:schemeClr val="tx1">
                    <a:tint val="75000"/>
                  </a:schemeClr>
                </a:solidFill>
                <a:latin typeface="Helvetica" pitchFamily="34" charset="0"/>
                <a:ea typeface="+mn-ea"/>
                <a:cs typeface="+mn-cs"/>
              </a:defRPr>
            </a:lvl1pPr>
            <a:lvl2pPr marL="609310"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2pPr>
            <a:lvl3pPr marL="1218621"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3pPr>
            <a:lvl4pPr marL="1827931"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4pPr>
            <a:lvl5pPr marL="2437242"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5pPr>
            <a:lvl6pPr marL="3046553" algn="l" defTabSz="1218621" rtl="0" eaLnBrk="1" latinLnBrk="0" hangingPunct="1">
              <a:defRPr sz="3999" kern="1200">
                <a:solidFill>
                  <a:schemeClr val="tx1"/>
                </a:solidFill>
                <a:latin typeface="Helvetica" pitchFamily="34" charset="0"/>
                <a:ea typeface="+mn-ea"/>
                <a:cs typeface="+mn-cs"/>
              </a:defRPr>
            </a:lvl6pPr>
            <a:lvl7pPr marL="3655863" algn="l" defTabSz="1218621" rtl="0" eaLnBrk="1" latinLnBrk="0" hangingPunct="1">
              <a:defRPr sz="3999" kern="1200">
                <a:solidFill>
                  <a:schemeClr val="tx1"/>
                </a:solidFill>
                <a:latin typeface="Helvetica" pitchFamily="34" charset="0"/>
                <a:ea typeface="+mn-ea"/>
                <a:cs typeface="+mn-cs"/>
              </a:defRPr>
            </a:lvl7pPr>
            <a:lvl8pPr marL="4265173" algn="l" defTabSz="1218621" rtl="0" eaLnBrk="1" latinLnBrk="0" hangingPunct="1">
              <a:defRPr sz="3999" kern="1200">
                <a:solidFill>
                  <a:schemeClr val="tx1"/>
                </a:solidFill>
                <a:latin typeface="Helvetica" pitchFamily="34" charset="0"/>
                <a:ea typeface="+mn-ea"/>
                <a:cs typeface="+mn-cs"/>
              </a:defRPr>
            </a:lvl8pPr>
            <a:lvl9pPr marL="4874484" algn="l" defTabSz="1218621" rtl="0" eaLnBrk="1" latinLnBrk="0" hangingPunct="1">
              <a:defRPr sz="3999" kern="1200">
                <a:solidFill>
                  <a:schemeClr val="tx1"/>
                </a:solidFill>
                <a:latin typeface="Helvetica" pitchFamily="34" charset="0"/>
                <a:ea typeface="+mn-ea"/>
                <a:cs typeface="+mn-cs"/>
              </a:defRPr>
            </a:lvl9pPr>
          </a:lstStyle>
          <a:p>
            <a:pPr algn="ctr" defTabSz="914126">
              <a:buClr>
                <a:srgbClr val="3075FF"/>
              </a:buClr>
              <a:defRPr/>
            </a:pPr>
            <a:fld id="{C21F6912-E12D-42E4-A1B4-78CBD40CB479}" type="datetimeFigureOut">
              <a:rPr lang="en-US">
                <a:solidFill>
                  <a:srgbClr val="4D4D4F">
                    <a:tint val="75000"/>
                  </a:srgbClr>
                </a:solidFill>
                <a:latin typeface="Arial "/>
              </a:rPr>
              <a:pPr algn="ctr" defTabSz="914126">
                <a:buClr>
                  <a:srgbClr val="3075FF"/>
                </a:buClr>
                <a:defRPr/>
              </a:pPr>
              <a:t>8/6/2024</a:t>
            </a:fld>
            <a:endParaRPr lang="en-IL" sz="900">
              <a:solidFill>
                <a:srgbClr val="FFFFFF">
                  <a:lumMod val="75000"/>
                </a:srgbClr>
              </a:solidFill>
              <a:latin typeface="Arial" panose="020B0604020202020204" pitchFamily="34" charset="0"/>
            </a:endParaRPr>
          </a:p>
        </p:txBody>
      </p:sp>
      <p:sp>
        <p:nvSpPr>
          <p:cNvPr id="103" name="Title 1"/>
          <p:cNvSpPr txBox="1">
            <a:spLocks/>
          </p:cNvSpPr>
          <p:nvPr/>
        </p:nvSpPr>
        <p:spPr>
          <a:xfrm>
            <a:off x="1587" y="145259"/>
            <a:ext cx="12185651" cy="55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defPPr>
              <a:defRPr lang="en-US"/>
            </a:defPPr>
            <a:lvl1pPr algn="ctr" eaLnBrk="1" hangingPunct="1">
              <a:lnSpc>
                <a:spcPct val="85000"/>
              </a:lnSpc>
              <a:spcBef>
                <a:spcPts val="0"/>
              </a:spcBef>
              <a:defRPr sz="3500" b="1">
                <a:solidFill>
                  <a:srgbClr val="41273C"/>
                </a:solidFill>
                <a:latin typeface="Arial" panose="020B0604020202020204" pitchFamily="34" charset="0"/>
                <a:cs typeface="Arial" panose="020B0604020202020204" pitchFamily="34" charset="0"/>
              </a:defRPr>
            </a:lvl1pPr>
            <a:lvl2pPr rtl="1" eaLnBrk="1" hangingPunct="1">
              <a:lnSpc>
                <a:spcPct val="85000"/>
              </a:lnSpc>
              <a:spcBef>
                <a:spcPct val="0"/>
              </a:spcBef>
              <a:defRPr sz="3700" b="1">
                <a:solidFill>
                  <a:srgbClr val="4E4E4E"/>
                </a:solidFill>
              </a:defRPr>
            </a:lvl2pPr>
            <a:lvl3pPr rtl="1" eaLnBrk="1" hangingPunct="1">
              <a:lnSpc>
                <a:spcPct val="85000"/>
              </a:lnSpc>
              <a:spcBef>
                <a:spcPct val="0"/>
              </a:spcBef>
              <a:defRPr sz="3700" b="1">
                <a:solidFill>
                  <a:srgbClr val="4E4E4E"/>
                </a:solidFill>
              </a:defRPr>
            </a:lvl3pPr>
            <a:lvl4pPr rtl="1" eaLnBrk="1" hangingPunct="1">
              <a:lnSpc>
                <a:spcPct val="85000"/>
              </a:lnSpc>
              <a:spcBef>
                <a:spcPct val="0"/>
              </a:spcBef>
              <a:defRPr sz="3700" b="1">
                <a:solidFill>
                  <a:srgbClr val="4E4E4E"/>
                </a:solidFill>
              </a:defRPr>
            </a:lvl4pPr>
            <a:lvl5pPr rtl="1" eaLnBrk="1" hangingPunct="1">
              <a:lnSpc>
                <a:spcPct val="85000"/>
              </a:lnSpc>
              <a:spcBef>
                <a:spcPct val="0"/>
              </a:spcBef>
              <a:defRPr sz="3700" b="1">
                <a:solidFill>
                  <a:srgbClr val="4E4E4E"/>
                </a:solidFill>
              </a:defRPr>
            </a:lvl5pPr>
            <a:lvl6pPr marL="609493" rtl="1" fontAlgn="base">
              <a:lnSpc>
                <a:spcPct val="85000"/>
              </a:lnSpc>
              <a:spcBef>
                <a:spcPct val="0"/>
              </a:spcBef>
              <a:spcAft>
                <a:spcPct val="0"/>
              </a:spcAft>
              <a:defRPr sz="3700" b="1">
                <a:solidFill>
                  <a:srgbClr val="4E4E4E"/>
                </a:solidFill>
              </a:defRPr>
            </a:lvl6pPr>
            <a:lvl7pPr marL="1218987" rtl="1" fontAlgn="base">
              <a:lnSpc>
                <a:spcPct val="85000"/>
              </a:lnSpc>
              <a:spcBef>
                <a:spcPct val="0"/>
              </a:spcBef>
              <a:spcAft>
                <a:spcPct val="0"/>
              </a:spcAft>
              <a:defRPr sz="3700" b="1">
                <a:solidFill>
                  <a:srgbClr val="4E4E4E"/>
                </a:solidFill>
              </a:defRPr>
            </a:lvl7pPr>
            <a:lvl8pPr marL="1828480" rtl="1" fontAlgn="base">
              <a:lnSpc>
                <a:spcPct val="85000"/>
              </a:lnSpc>
              <a:spcBef>
                <a:spcPct val="0"/>
              </a:spcBef>
              <a:spcAft>
                <a:spcPct val="0"/>
              </a:spcAft>
              <a:defRPr sz="3700" b="1">
                <a:solidFill>
                  <a:srgbClr val="4E4E4E"/>
                </a:solidFill>
              </a:defRPr>
            </a:lvl8pPr>
            <a:lvl9pPr marL="2437973" rtl="1" fontAlgn="base">
              <a:lnSpc>
                <a:spcPct val="85000"/>
              </a:lnSpc>
              <a:spcBef>
                <a:spcPct val="0"/>
              </a:spcBef>
              <a:spcAft>
                <a:spcPct val="0"/>
              </a:spcAft>
              <a:defRPr sz="3700" b="1">
                <a:solidFill>
                  <a:srgbClr val="4E4E4E"/>
                </a:solidFill>
              </a:defRPr>
            </a:lvl9pPr>
          </a:lstStyle>
          <a:p>
            <a:r>
              <a:rPr lang="en-US">
                <a:latin typeface="Calibri" panose="020F0502020204030204" pitchFamily="34" charset="0"/>
                <a:cs typeface="Calibri" panose="020F0502020204030204" pitchFamily="34" charset="0"/>
              </a:rPr>
              <a:t>How Would You Like Your </a:t>
            </a:r>
            <a:r>
              <a:rPr lang="en-US">
                <a:solidFill>
                  <a:srgbClr val="9F03AD"/>
                </a:solidFill>
                <a:latin typeface="Calibri" panose="020F0502020204030204" pitchFamily="34" charset="0"/>
                <a:cs typeface="Calibri" panose="020F0502020204030204" pitchFamily="34" charset="0"/>
              </a:rPr>
              <a:t>Endpoint Security Served</a:t>
            </a:r>
            <a:r>
              <a:rPr lang="en-US">
                <a:latin typeface="Calibri" panose="020F0502020204030204" pitchFamily="34" charset="0"/>
                <a:cs typeface="Calibri" panose="020F0502020204030204" pitchFamily="34" charset="0"/>
              </a:rPr>
              <a:t>?</a:t>
            </a:r>
          </a:p>
        </p:txBody>
      </p:sp>
      <p:sp>
        <p:nvSpPr>
          <p:cNvPr id="104" name="Rectangle 103"/>
          <p:cNvSpPr/>
          <p:nvPr/>
        </p:nvSpPr>
        <p:spPr bwMode="auto">
          <a:xfrm>
            <a:off x="9283627" y="1220350"/>
            <a:ext cx="2720994" cy="5197942"/>
          </a:xfrm>
          <a:prstGeom prst="rect">
            <a:avLst/>
          </a:prstGeom>
          <a:solidFill>
            <a:srgbClr val="F2F2F2"/>
          </a:solidFill>
          <a:ln w="12700" algn="ctr">
            <a:noFill/>
            <a:miter lim="800000"/>
            <a:headEnd/>
            <a:tailEnd/>
          </a:ln>
          <a:effectLst/>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913852" fontAlgn="auto">
              <a:lnSpc>
                <a:spcPct val="80000"/>
              </a:lnSpc>
              <a:spcBef>
                <a:spcPts val="1200"/>
              </a:spcBef>
              <a:spcAft>
                <a:spcPts val="0"/>
              </a:spcAft>
              <a:buClrTx/>
              <a:buSzPct val="115000"/>
              <a:defRPr/>
            </a:pPr>
            <a:endParaRPr lang="en-US" sz="2398" kern="0" err="1">
              <a:solidFill>
                <a:srgbClr val="000000"/>
              </a:solidFill>
              <a:latin typeface="Calibri" panose="020F0502020204030204" pitchFamily="34" charset="0"/>
              <a:cs typeface="Calibri" panose="020F0502020204030204" pitchFamily="34" charset="0"/>
            </a:endParaRPr>
          </a:p>
        </p:txBody>
      </p:sp>
      <p:sp>
        <p:nvSpPr>
          <p:cNvPr id="105" name="Content Placeholder 2"/>
          <p:cNvSpPr txBox="1">
            <a:spLocks/>
          </p:cNvSpPr>
          <p:nvPr/>
        </p:nvSpPr>
        <p:spPr bwMode="auto">
          <a:xfrm>
            <a:off x="861749" y="2064096"/>
            <a:ext cx="2320651" cy="34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6" tIns="45708" rIns="91416" bIns="45708" numCol="1" anchor="t" anchorCtr="0" compatLnSpc="1">
            <a:prstTxWarp prst="textNoShape">
              <a:avLst/>
            </a:prstTxWarp>
            <a:noAutofit/>
          </a:bodyPr>
          <a:lstStyle>
            <a:lvl1pPr marL="228531" indent="-228531"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399" dirty="0" smtClean="0">
                <a:solidFill>
                  <a:schemeClr val="tx1"/>
                </a:solidFill>
                <a:latin typeface="Arial" panose="020B0604020202020204" pitchFamily="34" charset="0"/>
                <a:ea typeface="+mn-ea"/>
                <a:cs typeface="Arial" pitchFamily="34" charset="0"/>
              </a:defRPr>
            </a:lvl1pPr>
            <a:lvl2pPr marL="575899" indent="-22853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999" dirty="0" smtClean="0">
                <a:solidFill>
                  <a:schemeClr val="tx1"/>
                </a:solidFill>
                <a:latin typeface="Arial" panose="020B0604020202020204" pitchFamily="34" charset="0"/>
              </a:defRPr>
            </a:lvl2pPr>
            <a:lvl3pPr marL="886702" indent="-228531"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799" dirty="0" smtClean="0">
                <a:solidFill>
                  <a:schemeClr val="tx1"/>
                </a:solidFill>
                <a:latin typeface="Arial" panose="020B0604020202020204" pitchFamily="34" charset="0"/>
              </a:defRPr>
            </a:lvl3pPr>
            <a:lvl4pPr marL="1170081" indent="-228531" algn="l" rtl="0" eaLnBrk="1" fontAlgn="base" hangingPunct="1">
              <a:lnSpc>
                <a:spcPct val="90000"/>
              </a:lnSpc>
              <a:spcBef>
                <a:spcPts val="800"/>
              </a:spcBef>
              <a:spcAft>
                <a:spcPct val="0"/>
              </a:spcAft>
              <a:buClr>
                <a:schemeClr val="bg1">
                  <a:lumMod val="50000"/>
                </a:schemeClr>
              </a:buClr>
              <a:buSzPct val="100000"/>
              <a:buFont typeface="Arial" panose="020B0604020202020204" pitchFamily="34" charset="0"/>
              <a:buChar char="̶"/>
              <a:defRPr lang="en-US" sz="1799">
                <a:solidFill>
                  <a:schemeClr val="tx1"/>
                </a:solidFill>
                <a:latin typeface="Arial" panose="020B0604020202020204" pitchFamily="34" charset="0"/>
                <a:cs typeface="Arial" panose="020B0604020202020204" pitchFamily="34" charset="0"/>
              </a:defRPr>
            </a:lvl4pPr>
            <a:lvl5pPr marL="1462601" indent="-228531" algn="l" rtl="0" eaLnBrk="1" fontAlgn="base" hangingPunct="1">
              <a:lnSpc>
                <a:spcPct val="90000"/>
              </a:lnSpc>
              <a:spcBef>
                <a:spcPts val="800"/>
              </a:spcBef>
              <a:spcAft>
                <a:spcPct val="0"/>
              </a:spcAft>
              <a:buClr>
                <a:schemeClr val="bg1">
                  <a:lumMod val="50000"/>
                </a:schemeClr>
              </a:buClr>
              <a:buFont typeface="Arial" panose="020B0604020202020204" pitchFamily="34" charset="0"/>
              <a:buChar char="̶"/>
              <a:defRPr lang="en-US" sz="1600" baseline="0">
                <a:solidFill>
                  <a:schemeClr val="tx1"/>
                </a:solidFill>
                <a:latin typeface="Arial" panose="020B0604020202020204" pitchFamily="34" charset="0"/>
                <a:cs typeface="Arial" panose="020B0604020202020204" pitchFamily="34" charset="0"/>
              </a:defRPr>
            </a:lvl5pPr>
            <a:lvl6pPr marL="3351207" indent="-304656" algn="l" rtl="0" eaLnBrk="1" fontAlgn="base" hangingPunct="1">
              <a:spcBef>
                <a:spcPct val="20000"/>
              </a:spcBef>
              <a:spcAft>
                <a:spcPct val="0"/>
              </a:spcAft>
              <a:buClr>
                <a:schemeClr val="accent2"/>
              </a:buClr>
              <a:buChar char="»"/>
              <a:defRPr sz="2099">
                <a:solidFill>
                  <a:schemeClr val="tx1"/>
                </a:solidFill>
                <a:latin typeface="+mn-lt"/>
              </a:defRPr>
            </a:lvl6pPr>
            <a:lvl7pPr marL="3960518" indent="-304656" algn="l" rtl="0" eaLnBrk="1" fontAlgn="base" hangingPunct="1">
              <a:spcBef>
                <a:spcPct val="20000"/>
              </a:spcBef>
              <a:spcAft>
                <a:spcPct val="0"/>
              </a:spcAft>
              <a:buClr>
                <a:schemeClr val="accent2"/>
              </a:buClr>
              <a:buChar char="»"/>
              <a:defRPr sz="2099">
                <a:solidFill>
                  <a:schemeClr val="tx1"/>
                </a:solidFill>
                <a:latin typeface="+mn-lt"/>
              </a:defRPr>
            </a:lvl7pPr>
            <a:lvl8pPr marL="4569829" indent="-304656" algn="l" rtl="0" eaLnBrk="1" fontAlgn="base" hangingPunct="1">
              <a:spcBef>
                <a:spcPct val="20000"/>
              </a:spcBef>
              <a:spcAft>
                <a:spcPct val="0"/>
              </a:spcAft>
              <a:buClr>
                <a:schemeClr val="accent2"/>
              </a:buClr>
              <a:buChar char="»"/>
              <a:defRPr sz="2099">
                <a:solidFill>
                  <a:schemeClr val="tx1"/>
                </a:solidFill>
                <a:latin typeface="+mn-lt"/>
              </a:defRPr>
            </a:lvl8pPr>
            <a:lvl9pPr marL="5179139" indent="-304656" algn="l" rtl="0" eaLnBrk="1" fontAlgn="base" hangingPunct="1">
              <a:spcBef>
                <a:spcPct val="20000"/>
              </a:spcBef>
              <a:spcAft>
                <a:spcPct val="0"/>
              </a:spcAft>
              <a:buClr>
                <a:schemeClr val="accent2"/>
              </a:buClr>
              <a:buChar char="»"/>
              <a:defRPr sz="2099">
                <a:solidFill>
                  <a:schemeClr val="tx1"/>
                </a:solidFill>
                <a:latin typeface="+mn-lt"/>
              </a:defRPr>
            </a:lvl9pPr>
          </a:lstStyle>
          <a:p>
            <a:pPr marL="0" indent="0" algn="ctr" defTabSz="914126">
              <a:buClr>
                <a:srgbClr val="FFFFFF">
                  <a:lumMod val="50000"/>
                </a:srgbClr>
              </a:buClr>
              <a:buNone/>
              <a:defRPr/>
            </a:pPr>
            <a:r>
              <a:rPr lang="en-US" sz="1798" u="sng" kern="0">
                <a:solidFill>
                  <a:srgbClr val="000000"/>
                </a:solidFill>
                <a:latin typeface="Calibri" panose="020F0502020204030204" pitchFamily="34" charset="0"/>
                <a:cs typeface="Calibri" panose="020F0502020204030204" pitchFamily="34" charset="0"/>
              </a:rPr>
              <a:t>Endpoint Security</a:t>
            </a:r>
          </a:p>
        </p:txBody>
      </p:sp>
      <p:sp>
        <p:nvSpPr>
          <p:cNvPr id="106" name="Rectangle 105"/>
          <p:cNvSpPr/>
          <p:nvPr/>
        </p:nvSpPr>
        <p:spPr bwMode="auto">
          <a:xfrm>
            <a:off x="839913" y="1433339"/>
            <a:ext cx="2413611" cy="591363"/>
          </a:xfrm>
          <a:prstGeom prst="rect">
            <a:avLst/>
          </a:prstGeom>
          <a:gradFill rotWithShape="1">
            <a:gsLst>
              <a:gs pos="0">
                <a:srgbClr val="EE0C5D">
                  <a:shade val="51000"/>
                  <a:satMod val="130000"/>
                </a:srgbClr>
              </a:gs>
              <a:gs pos="80000">
                <a:srgbClr val="EE0C5D">
                  <a:shade val="93000"/>
                  <a:satMod val="130000"/>
                </a:srgbClr>
              </a:gs>
              <a:gs pos="100000">
                <a:srgbClr val="EE0C5D">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913852" fontAlgn="auto">
              <a:lnSpc>
                <a:spcPct val="80000"/>
              </a:lnSpc>
              <a:spcBef>
                <a:spcPts val="1200"/>
              </a:spcBef>
              <a:spcAft>
                <a:spcPts val="0"/>
              </a:spcAft>
              <a:buClrTx/>
              <a:buSzPct val="115000"/>
              <a:defRPr/>
            </a:pPr>
            <a:r>
              <a:rPr lang="en-US" sz="1998" kern="0">
                <a:solidFill>
                  <a:srgbClr val="FFFFFF"/>
                </a:solidFill>
                <a:latin typeface="Calibri" panose="020F0502020204030204" pitchFamily="34" charset="0"/>
                <a:cs typeface="Calibri" panose="020F0502020204030204" pitchFamily="34" charset="0"/>
              </a:rPr>
              <a:t>On the Rocks</a:t>
            </a:r>
          </a:p>
        </p:txBody>
      </p:sp>
      <p:sp>
        <p:nvSpPr>
          <p:cNvPr id="107" name="Rectangle 106"/>
          <p:cNvSpPr/>
          <p:nvPr/>
        </p:nvSpPr>
        <p:spPr bwMode="auto">
          <a:xfrm>
            <a:off x="3614160" y="1433339"/>
            <a:ext cx="2413611" cy="591363"/>
          </a:xfrm>
          <a:prstGeom prst="rect">
            <a:avLst/>
          </a:prstGeom>
          <a:gradFill rotWithShape="1">
            <a:gsLst>
              <a:gs pos="0">
                <a:srgbClr val="EE0C5D">
                  <a:shade val="51000"/>
                  <a:satMod val="130000"/>
                </a:srgbClr>
              </a:gs>
              <a:gs pos="80000">
                <a:srgbClr val="EE0C5D">
                  <a:shade val="93000"/>
                  <a:satMod val="130000"/>
                </a:srgbClr>
              </a:gs>
              <a:gs pos="100000">
                <a:srgbClr val="EE0C5D">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913852" fontAlgn="auto">
              <a:lnSpc>
                <a:spcPct val="80000"/>
              </a:lnSpc>
              <a:spcBef>
                <a:spcPts val="1200"/>
              </a:spcBef>
              <a:spcAft>
                <a:spcPts val="0"/>
              </a:spcAft>
              <a:buClrTx/>
              <a:buSzPct val="115000"/>
              <a:defRPr/>
            </a:pPr>
            <a:r>
              <a:rPr lang="en-US" sz="1998" kern="0">
                <a:solidFill>
                  <a:srgbClr val="FFFFFF"/>
                </a:solidFill>
                <a:latin typeface="Calibri" panose="020F0502020204030204" pitchFamily="34" charset="0"/>
                <a:cs typeface="Calibri" panose="020F0502020204030204" pitchFamily="34" charset="0"/>
              </a:rPr>
              <a:t>Shaken, not Stirred</a:t>
            </a:r>
          </a:p>
        </p:txBody>
      </p:sp>
      <p:sp>
        <p:nvSpPr>
          <p:cNvPr id="108" name="Rectangle 107"/>
          <p:cNvSpPr/>
          <p:nvPr/>
        </p:nvSpPr>
        <p:spPr bwMode="auto">
          <a:xfrm>
            <a:off x="6327372" y="1433339"/>
            <a:ext cx="2413611" cy="591363"/>
          </a:xfrm>
          <a:prstGeom prst="rect">
            <a:avLst/>
          </a:prstGeom>
          <a:gradFill rotWithShape="1">
            <a:gsLst>
              <a:gs pos="0">
                <a:srgbClr val="EE0C5D">
                  <a:shade val="51000"/>
                  <a:satMod val="130000"/>
                </a:srgbClr>
              </a:gs>
              <a:gs pos="80000">
                <a:srgbClr val="EE0C5D">
                  <a:shade val="93000"/>
                  <a:satMod val="130000"/>
                </a:srgbClr>
              </a:gs>
              <a:gs pos="100000">
                <a:srgbClr val="EE0C5D">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913852" fontAlgn="auto">
              <a:lnSpc>
                <a:spcPct val="80000"/>
              </a:lnSpc>
              <a:spcBef>
                <a:spcPts val="1200"/>
              </a:spcBef>
              <a:spcAft>
                <a:spcPts val="0"/>
              </a:spcAft>
              <a:buClrTx/>
              <a:buSzPct val="115000"/>
              <a:defRPr/>
            </a:pPr>
            <a:r>
              <a:rPr lang="en-US" sz="1998" kern="0">
                <a:solidFill>
                  <a:srgbClr val="FFFFFF"/>
                </a:solidFill>
                <a:latin typeface="Calibri" panose="020F0502020204030204" pitchFamily="34" charset="0"/>
                <a:cs typeface="Calibri" panose="020F0502020204030204" pitchFamily="34" charset="0"/>
              </a:rPr>
              <a:t>Make it a Double</a:t>
            </a:r>
          </a:p>
        </p:txBody>
      </p:sp>
      <p:sp>
        <p:nvSpPr>
          <p:cNvPr id="109" name="Rectangle 108"/>
          <p:cNvSpPr/>
          <p:nvPr/>
        </p:nvSpPr>
        <p:spPr bwMode="auto">
          <a:xfrm>
            <a:off x="9460025" y="1433338"/>
            <a:ext cx="2320650" cy="591363"/>
          </a:xfrm>
          <a:prstGeom prst="rect">
            <a:avLst/>
          </a:prstGeom>
          <a:gradFill rotWithShape="1">
            <a:gsLst>
              <a:gs pos="0">
                <a:srgbClr val="41273C">
                  <a:shade val="51000"/>
                  <a:satMod val="130000"/>
                </a:srgbClr>
              </a:gs>
              <a:gs pos="80000">
                <a:srgbClr val="41273C">
                  <a:shade val="93000"/>
                  <a:satMod val="130000"/>
                </a:srgbClr>
              </a:gs>
              <a:gs pos="100000">
                <a:srgbClr val="41273C">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392" tIns="45696" rIns="91392" bIns="45696" numCol="1" spcCol="0" rtlCol="0" fromWordArt="0" anchor="ctr" anchorCtr="0" forceAA="0" compatLnSpc="1">
            <a:prstTxWarp prst="textNoShape">
              <a:avLst/>
            </a:prstTxWarp>
            <a:noAutofit/>
          </a:bodyPr>
          <a:lstStyle/>
          <a:p>
            <a:pPr algn="ctr" defTabSz="913852" fontAlgn="auto">
              <a:lnSpc>
                <a:spcPct val="80000"/>
              </a:lnSpc>
              <a:spcBef>
                <a:spcPts val="1200"/>
              </a:spcBef>
              <a:spcAft>
                <a:spcPts val="0"/>
              </a:spcAft>
              <a:buClrTx/>
              <a:buSzPct val="115000"/>
              <a:defRPr/>
            </a:pPr>
            <a:r>
              <a:rPr lang="en-US" sz="1998" kern="0">
                <a:solidFill>
                  <a:srgbClr val="FFFFFF"/>
                </a:solidFill>
                <a:latin typeface="Calibri" panose="020F0502020204030204" pitchFamily="34" charset="0"/>
                <a:cs typeface="Calibri" panose="020F0502020204030204" pitchFamily="34" charset="0"/>
              </a:rPr>
              <a:t>It’s 5 O'clock Somewhere</a:t>
            </a:r>
          </a:p>
        </p:txBody>
      </p:sp>
      <p:sp>
        <p:nvSpPr>
          <p:cNvPr id="110" name="Content Placeholder 2"/>
          <p:cNvSpPr txBox="1">
            <a:spLocks/>
          </p:cNvSpPr>
          <p:nvPr/>
        </p:nvSpPr>
        <p:spPr bwMode="auto">
          <a:xfrm>
            <a:off x="3556229" y="2064094"/>
            <a:ext cx="2534649" cy="3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bg1">
                  <a:lumMod val="50000"/>
                </a:schemeClr>
              </a:buClr>
              <a:buSzPct val="100000"/>
              <a:buFont typeface="Arial" panose="020B0604020202020204" pitchFamily="34" charset="0"/>
              <a:buChar char="̶"/>
              <a:defRPr lang="en-US" sz="1800">
                <a:solidFill>
                  <a:schemeClr val="tx1"/>
                </a:solidFill>
                <a:latin typeface="Arial" panose="020B0604020202020204" pitchFamily="34" charset="0"/>
                <a:cs typeface="Arial" panose="020B0604020202020204" pitchFamily="34" charset="0"/>
              </a:defRPr>
            </a:lvl4pPr>
            <a:lvl5pPr marL="1463040" indent="-228600" algn="l" rtl="0" eaLnBrk="1" fontAlgn="base" hangingPunct="1">
              <a:lnSpc>
                <a:spcPct val="90000"/>
              </a:lnSpc>
              <a:spcBef>
                <a:spcPts val="800"/>
              </a:spcBef>
              <a:spcAft>
                <a:spcPct val="0"/>
              </a:spcAft>
              <a:buClr>
                <a:schemeClr val="bg1">
                  <a:lumMod val="50000"/>
                </a:schemeClr>
              </a:buClr>
              <a:buFont typeface="Arial" panose="020B0604020202020204" pitchFamily="34" charset="0"/>
              <a:buChar char="̶"/>
              <a:defRPr lang="en-US" sz="1600" baseline="0">
                <a:solidFill>
                  <a:schemeClr val="tx1"/>
                </a:solidFill>
                <a:latin typeface="Arial" panose="020B0604020202020204" pitchFamily="34" charset="0"/>
                <a:cs typeface="Arial" panose="020B0604020202020204" pitchFamily="34" charset="0"/>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3852">
              <a:buClr>
                <a:srgbClr val="FFFFFF">
                  <a:lumMod val="50000"/>
                </a:srgbClr>
              </a:buClr>
              <a:buNone/>
              <a:defRPr/>
            </a:pPr>
            <a:r>
              <a:rPr lang="en-US" sz="1798" u="sng" kern="0">
                <a:solidFill>
                  <a:srgbClr val="000000"/>
                </a:solidFill>
                <a:latin typeface="Calibri" panose="020F0502020204030204" pitchFamily="34" charset="0"/>
                <a:cs typeface="Calibri" panose="020F0502020204030204" pitchFamily="34" charset="0"/>
              </a:rPr>
              <a:t>Endpoint Security + MDR </a:t>
            </a:r>
          </a:p>
        </p:txBody>
      </p:sp>
      <p:sp>
        <p:nvSpPr>
          <p:cNvPr id="111" name="Content Placeholder 2"/>
          <p:cNvSpPr txBox="1">
            <a:spLocks/>
          </p:cNvSpPr>
          <p:nvPr/>
        </p:nvSpPr>
        <p:spPr bwMode="auto">
          <a:xfrm>
            <a:off x="6266424" y="2064094"/>
            <a:ext cx="2517549" cy="591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bg1">
                  <a:lumMod val="50000"/>
                </a:schemeClr>
              </a:buClr>
              <a:buSzPct val="100000"/>
              <a:buFont typeface="Arial" panose="020B0604020202020204" pitchFamily="34" charset="0"/>
              <a:buChar char="̶"/>
              <a:defRPr lang="en-US" sz="1800">
                <a:solidFill>
                  <a:schemeClr val="tx1"/>
                </a:solidFill>
                <a:latin typeface="Arial" panose="020B0604020202020204" pitchFamily="34" charset="0"/>
                <a:cs typeface="Arial" panose="020B0604020202020204" pitchFamily="34" charset="0"/>
              </a:defRPr>
            </a:lvl4pPr>
            <a:lvl5pPr marL="1463040" indent="-228600" algn="l" rtl="0" eaLnBrk="1" fontAlgn="base" hangingPunct="1">
              <a:lnSpc>
                <a:spcPct val="90000"/>
              </a:lnSpc>
              <a:spcBef>
                <a:spcPts val="800"/>
              </a:spcBef>
              <a:spcAft>
                <a:spcPct val="0"/>
              </a:spcAft>
              <a:buClr>
                <a:schemeClr val="bg1">
                  <a:lumMod val="50000"/>
                </a:schemeClr>
              </a:buClr>
              <a:buFont typeface="Arial" panose="020B0604020202020204" pitchFamily="34" charset="0"/>
              <a:buChar char="̶"/>
              <a:defRPr lang="en-US" sz="1600" baseline="0">
                <a:solidFill>
                  <a:schemeClr val="tx1"/>
                </a:solidFill>
                <a:latin typeface="Arial" panose="020B0604020202020204" pitchFamily="34" charset="0"/>
                <a:cs typeface="Arial" panose="020B0604020202020204" pitchFamily="34" charset="0"/>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3852">
              <a:buClr>
                <a:srgbClr val="FFFFFF">
                  <a:lumMod val="50000"/>
                </a:srgbClr>
              </a:buClr>
              <a:buNone/>
              <a:defRPr/>
            </a:pPr>
            <a:r>
              <a:rPr lang="en-US" sz="1798" u="sng" kern="0">
                <a:solidFill>
                  <a:srgbClr val="000000"/>
                </a:solidFill>
                <a:latin typeface="Calibri" panose="020F0502020204030204" pitchFamily="34" charset="0"/>
                <a:cs typeface="Calibri" panose="020F0502020204030204" pitchFamily="34" charset="0"/>
              </a:rPr>
              <a:t>Endpoint Security + MDR </a:t>
            </a:r>
            <a:br>
              <a:rPr lang="en-US" sz="1798" u="sng" kern="0">
                <a:solidFill>
                  <a:srgbClr val="000000"/>
                </a:solidFill>
                <a:latin typeface="Calibri" panose="020F0502020204030204" pitchFamily="34" charset="0"/>
                <a:cs typeface="Calibri" panose="020F0502020204030204" pitchFamily="34" charset="0"/>
              </a:rPr>
            </a:br>
            <a:r>
              <a:rPr lang="en-US" sz="1798" u="sng" kern="0">
                <a:solidFill>
                  <a:srgbClr val="000000"/>
                </a:solidFill>
                <a:latin typeface="Calibri" panose="020F0502020204030204" pitchFamily="34" charset="0"/>
                <a:cs typeface="Calibri" panose="020F0502020204030204" pitchFamily="34" charset="0"/>
              </a:rPr>
              <a:t>+ Global Services  </a:t>
            </a:r>
          </a:p>
        </p:txBody>
      </p:sp>
      <p:sp>
        <p:nvSpPr>
          <p:cNvPr id="112" name="Content Placeholder 2"/>
          <p:cNvSpPr txBox="1">
            <a:spLocks/>
          </p:cNvSpPr>
          <p:nvPr/>
        </p:nvSpPr>
        <p:spPr bwMode="auto">
          <a:xfrm>
            <a:off x="9460023" y="2452693"/>
            <a:ext cx="2320651" cy="454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bg1">
                  <a:lumMod val="50000"/>
                </a:schemeClr>
              </a:buClr>
              <a:buSzPct val="100000"/>
              <a:buFont typeface="Arial" panose="020B0604020202020204" pitchFamily="34" charset="0"/>
              <a:buChar char="̶"/>
              <a:defRPr lang="en-US" sz="1800">
                <a:solidFill>
                  <a:schemeClr val="tx1"/>
                </a:solidFill>
                <a:latin typeface="Arial" panose="020B0604020202020204" pitchFamily="34" charset="0"/>
                <a:cs typeface="Arial" panose="020B0604020202020204" pitchFamily="34" charset="0"/>
              </a:defRPr>
            </a:lvl4pPr>
            <a:lvl5pPr marL="1463040" indent="-228600" algn="l" rtl="0" eaLnBrk="1" fontAlgn="base" hangingPunct="1">
              <a:lnSpc>
                <a:spcPct val="90000"/>
              </a:lnSpc>
              <a:spcBef>
                <a:spcPts val="800"/>
              </a:spcBef>
              <a:spcAft>
                <a:spcPct val="0"/>
              </a:spcAft>
              <a:buClr>
                <a:schemeClr val="bg1">
                  <a:lumMod val="50000"/>
                </a:schemeClr>
              </a:buClr>
              <a:buFont typeface="Arial" panose="020B0604020202020204" pitchFamily="34" charset="0"/>
              <a:buChar char="̶"/>
              <a:defRPr lang="en-US" sz="1600" baseline="0">
                <a:solidFill>
                  <a:schemeClr val="tx1"/>
                </a:solidFill>
                <a:latin typeface="Arial" panose="020B0604020202020204" pitchFamily="34" charset="0"/>
                <a:cs typeface="Arial" panose="020B0604020202020204" pitchFamily="34" charset="0"/>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3852">
              <a:buClr>
                <a:srgbClr val="FFFFFF">
                  <a:lumMod val="50000"/>
                </a:srgbClr>
              </a:buClr>
              <a:buNone/>
              <a:defRPr/>
            </a:pPr>
            <a:r>
              <a:rPr lang="en-US" sz="1798" kern="0">
                <a:solidFill>
                  <a:srgbClr val="000000"/>
                </a:solidFill>
                <a:latin typeface="Calibri" panose="020F0502020204030204" pitchFamily="34" charset="0"/>
                <a:cs typeface="Calibri" panose="020F0502020204030204" pitchFamily="34" charset="0"/>
              </a:rPr>
              <a:t>Harmony Endpoint + MSSP Platform </a:t>
            </a:r>
          </a:p>
        </p:txBody>
      </p:sp>
      <p:sp>
        <p:nvSpPr>
          <p:cNvPr id="113" name="Rectangle 112"/>
          <p:cNvSpPr/>
          <p:nvPr/>
        </p:nvSpPr>
        <p:spPr bwMode="auto">
          <a:xfrm>
            <a:off x="6327372" y="3576839"/>
            <a:ext cx="2413611" cy="1845023"/>
          </a:xfrm>
          <a:prstGeom prst="rect">
            <a:avLst/>
          </a:prstGeom>
          <a:solidFill>
            <a:srgbClr val="F2F2F2"/>
          </a:solidFill>
          <a:ln w="12700" algn="ctr">
            <a:noFill/>
            <a:miter lim="800000"/>
            <a:headEnd/>
            <a:tailEnd/>
          </a:ln>
          <a:effectLst/>
        </p:spPr>
        <p:txBody>
          <a:bodyPr rot="0" spcFirstLastPara="0" vertOverflow="overflow" horzOverflow="overflow" vert="horz" wrap="square" lIns="91392" tIns="45696" rIns="91392" bIns="45696" numCol="1" spcCol="0" rtlCol="0" fromWordArt="0" anchor="t" anchorCtr="0" forceAA="0" compatLnSpc="1">
            <a:prstTxWarp prst="textNoShape">
              <a:avLst/>
            </a:prstTxWarp>
            <a:noAutofit/>
          </a:bodyPr>
          <a:lstStyle/>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Implementation</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Policy &amp; Settings</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Provisioning</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Preparation &amp; Training</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Deployment</a:t>
            </a:r>
            <a:endParaRPr lang="es-ES" sz="1600" kern="0">
              <a:solidFill>
                <a:srgbClr val="000000"/>
              </a:solidFill>
              <a:latin typeface="Calibri" panose="020F0502020204030204" pitchFamily="34" charset="0"/>
              <a:cs typeface="Calibri" panose="020F0502020204030204" pitchFamily="34" charset="0"/>
            </a:endParaRPr>
          </a:p>
        </p:txBody>
      </p:sp>
      <p:sp>
        <p:nvSpPr>
          <p:cNvPr id="114" name="Rectangle 113"/>
          <p:cNvSpPr/>
          <p:nvPr/>
        </p:nvSpPr>
        <p:spPr bwMode="auto">
          <a:xfrm>
            <a:off x="9460025" y="3576839"/>
            <a:ext cx="2320650" cy="1845023"/>
          </a:xfrm>
          <a:prstGeom prst="rect">
            <a:avLst/>
          </a:prstGeom>
          <a:solidFill>
            <a:srgbClr val="F2F2F2"/>
          </a:solidFill>
          <a:ln w="12700" algn="ctr">
            <a:noFill/>
            <a:miter lim="800000"/>
            <a:headEnd/>
            <a:tailEnd/>
          </a:ln>
          <a:effectLst/>
        </p:spPr>
        <p:txBody>
          <a:bodyPr rot="0" spcFirstLastPara="0" vertOverflow="overflow" horzOverflow="overflow" vert="horz" wrap="square" lIns="91392" tIns="45696" rIns="91392" bIns="45696" numCol="1" spcCol="0" rtlCol="0" fromWordArt="0" anchor="t" anchorCtr="0" forceAA="0" compatLnSpc="1">
            <a:prstTxWarp prst="textNoShape">
              <a:avLst/>
            </a:prstTxWarp>
            <a:noAutofit/>
          </a:bodyPr>
          <a:lstStyle/>
          <a:p>
            <a:pPr marL="285578" indent="-285578" defTabSz="913852" fontAlgn="auto">
              <a:spcBef>
                <a:spcPts val="0"/>
              </a:spcBef>
              <a:spcAft>
                <a:spcPts val="0"/>
              </a:spcAft>
              <a:buClrTx/>
              <a:buSzTx/>
              <a:buFont typeface="Arial" panose="020B0604020202020204" pitchFamily="34" charset="0"/>
              <a:buChar char="•"/>
              <a:defRPr/>
            </a:pPr>
            <a:r>
              <a:rPr lang="es-ES" sz="1600" kern="0" err="1">
                <a:solidFill>
                  <a:srgbClr val="000000"/>
                </a:solidFill>
                <a:latin typeface="Calibri" panose="020F0502020204030204" pitchFamily="34" charset="0"/>
                <a:cs typeface="Calibri" panose="020F0502020204030204" pitchFamily="34" charset="0"/>
              </a:rPr>
              <a:t>Harmony</a:t>
            </a:r>
            <a:r>
              <a:rPr lang="es-ES" sz="1600" kern="0">
                <a:solidFill>
                  <a:srgbClr val="000000"/>
                </a:solidFill>
                <a:latin typeface="Calibri" panose="020F0502020204030204" pitchFamily="34" charset="0"/>
                <a:cs typeface="Calibri" panose="020F0502020204030204" pitchFamily="34" charset="0"/>
              </a:rPr>
              <a:t> </a:t>
            </a:r>
            <a:r>
              <a:rPr lang="es-ES" sz="1600" kern="0" err="1">
                <a:solidFill>
                  <a:srgbClr val="000000"/>
                </a:solidFill>
                <a:latin typeface="Calibri" panose="020F0502020204030204" pitchFamily="34" charset="0"/>
                <a:cs typeface="Calibri" panose="020F0502020204030204" pitchFamily="34" charset="0"/>
              </a:rPr>
              <a:t>Endpoint</a:t>
            </a:r>
            <a:endParaRPr lang="es-ES" sz="1600" kern="0">
              <a:solidFill>
                <a:srgbClr val="000000"/>
              </a:solidFill>
              <a:latin typeface="Calibri" panose="020F0502020204030204" pitchFamily="34" charset="0"/>
              <a:cs typeface="Calibri" panose="020F0502020204030204" pitchFamily="34" charset="0"/>
            </a:endParaRP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Implementation</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Settings</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Provisioning</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Preparation/ training</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Deployment</a:t>
            </a:r>
            <a:r>
              <a:rPr lang="es-ES" sz="1600" kern="0">
                <a:solidFill>
                  <a:srgbClr val="000000"/>
                </a:solidFill>
                <a:latin typeface="Calibri" panose="020F0502020204030204" pitchFamily="34" charset="0"/>
                <a:cs typeface="Calibri" panose="020F0502020204030204" pitchFamily="34" charset="0"/>
              </a:rPr>
              <a:t> </a:t>
            </a:r>
          </a:p>
          <a:p>
            <a:pPr marL="285578" indent="-285578" defTabSz="913852" fontAlgn="auto">
              <a:spcBef>
                <a:spcPts val="0"/>
              </a:spcBef>
              <a:spcAft>
                <a:spcPts val="0"/>
              </a:spcAft>
              <a:buClrTx/>
              <a:buSzTx/>
              <a:buFont typeface="Arial" panose="020B0604020202020204" pitchFamily="34" charset="0"/>
              <a:buChar char="•"/>
              <a:defRPr/>
            </a:pPr>
            <a:endParaRPr lang="en-US" sz="1600" kern="0">
              <a:solidFill>
                <a:srgbClr val="000000"/>
              </a:solidFill>
              <a:latin typeface="Calibri" panose="020F0502020204030204" pitchFamily="34" charset="0"/>
              <a:cs typeface="Calibri" panose="020F0502020204030204" pitchFamily="34" charset="0"/>
            </a:endParaRPr>
          </a:p>
        </p:txBody>
      </p:sp>
      <p:sp>
        <p:nvSpPr>
          <p:cNvPr id="115" name="Rectangle 114"/>
          <p:cNvSpPr/>
          <p:nvPr/>
        </p:nvSpPr>
        <p:spPr bwMode="auto">
          <a:xfrm>
            <a:off x="3594563" y="3576839"/>
            <a:ext cx="2433211" cy="1845023"/>
          </a:xfrm>
          <a:prstGeom prst="rect">
            <a:avLst/>
          </a:prstGeom>
          <a:solidFill>
            <a:srgbClr val="F2F2F2"/>
          </a:solidFill>
          <a:ln w="12700" algn="ctr">
            <a:noFill/>
            <a:miter lim="800000"/>
            <a:headEnd/>
            <a:tailEnd/>
          </a:ln>
          <a:effectLst/>
        </p:spPr>
        <p:txBody>
          <a:bodyPr rot="0" spcFirstLastPara="0" vertOverflow="overflow" horzOverflow="overflow" vert="horz" wrap="square" lIns="91392" tIns="45696" rIns="91392" bIns="45696" numCol="1" spcCol="0" rtlCol="0" fromWordArt="0" anchor="t" anchorCtr="0" forceAA="0" compatLnSpc="1">
            <a:prstTxWarp prst="textNoShape">
              <a:avLst/>
            </a:prstTxWarp>
            <a:noAutofit/>
          </a:bodyPr>
          <a:lstStyle/>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Investigation, Response, Remediation</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Incident Response</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Monitoring </a:t>
            </a:r>
            <a:r>
              <a:rPr lang="en-US" sz="1400" kern="0">
                <a:solidFill>
                  <a:srgbClr val="000000"/>
                </a:solidFill>
                <a:latin typeface="Calibri" panose="020F0502020204030204" pitchFamily="34" charset="0"/>
                <a:cs typeface="Calibri" panose="020F0502020204030204" pitchFamily="34" charset="0"/>
              </a:rPr>
              <a:t>24x7x365</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Threat Hunting Services</a:t>
            </a:r>
          </a:p>
        </p:txBody>
      </p:sp>
      <p:sp>
        <p:nvSpPr>
          <p:cNvPr id="116" name="Rectangle 115"/>
          <p:cNvSpPr/>
          <p:nvPr/>
        </p:nvSpPr>
        <p:spPr bwMode="auto">
          <a:xfrm>
            <a:off x="861751" y="3576839"/>
            <a:ext cx="2413612" cy="1845023"/>
          </a:xfrm>
          <a:prstGeom prst="rect">
            <a:avLst/>
          </a:prstGeom>
          <a:solidFill>
            <a:srgbClr val="F2F2F2"/>
          </a:solidFill>
          <a:ln w="12700" algn="ctr">
            <a:noFill/>
            <a:miter lim="800000"/>
            <a:headEnd/>
            <a:tailEnd/>
          </a:ln>
          <a:effectLst/>
        </p:spPr>
        <p:txBody>
          <a:bodyPr rot="0" spcFirstLastPara="0" vertOverflow="overflow" horzOverflow="overflow" vert="horz" wrap="square" lIns="91392" tIns="45696" rIns="91392" bIns="45696" numCol="1" spcCol="0" rtlCol="0" fromWordArt="0" anchor="t" anchorCtr="0" forceAA="0" compatLnSpc="1">
            <a:prstTxWarp prst="textNoShape">
              <a:avLst/>
            </a:prstTxWarp>
            <a:noAutofit/>
          </a:bodyPr>
          <a:lstStyle/>
          <a:p>
            <a:pPr marL="285578" indent="-285578" defTabSz="913852" fontAlgn="auto">
              <a:spcBef>
                <a:spcPts val="0"/>
              </a:spcBef>
              <a:spcAft>
                <a:spcPts val="0"/>
              </a:spcAft>
              <a:buClrTx/>
              <a:buSzTx/>
              <a:buFont typeface="Arial" panose="020B0604020202020204" pitchFamily="34" charset="0"/>
              <a:buChar char="•"/>
              <a:defRPr/>
            </a:pPr>
            <a:r>
              <a:rPr lang="es-ES" sz="1600" kern="0">
                <a:solidFill>
                  <a:srgbClr val="000000"/>
                </a:solidFill>
                <a:latin typeface="Calibri" panose="020F0502020204030204" pitchFamily="34" charset="0"/>
                <a:cs typeface="Calibri" panose="020F0502020204030204" pitchFamily="34" charset="0"/>
              </a:rPr>
              <a:t>EPP</a:t>
            </a:r>
          </a:p>
          <a:p>
            <a:pPr marL="285578" indent="-285578" defTabSz="913852" fontAlgn="auto">
              <a:spcBef>
                <a:spcPts val="0"/>
              </a:spcBef>
              <a:spcAft>
                <a:spcPts val="0"/>
              </a:spcAft>
              <a:buClrTx/>
              <a:buSzTx/>
              <a:buFont typeface="Arial" panose="020B0604020202020204" pitchFamily="34" charset="0"/>
              <a:buChar char="•"/>
              <a:defRPr/>
            </a:pPr>
            <a:r>
              <a:rPr lang="es-ES" sz="1600" kern="0">
                <a:solidFill>
                  <a:srgbClr val="000000"/>
                </a:solidFill>
                <a:latin typeface="Calibri" panose="020F0502020204030204" pitchFamily="34" charset="0"/>
                <a:cs typeface="Calibri" panose="020F0502020204030204" pitchFamily="34" charset="0"/>
              </a:rPr>
              <a:t>EDR</a:t>
            </a:r>
            <a:endParaRPr lang="en-US" sz="1600" kern="0">
              <a:solidFill>
                <a:srgbClr val="000000"/>
              </a:solidFill>
              <a:latin typeface="Calibri" panose="020F0502020204030204" pitchFamily="34" charset="0"/>
              <a:cs typeface="Calibri" panose="020F0502020204030204" pitchFamily="34" charset="0"/>
            </a:endParaRP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XDR</a:t>
            </a:r>
            <a:endParaRPr lang="es-ES" sz="1600" kern="0">
              <a:solidFill>
                <a:srgbClr val="000000"/>
              </a:solidFill>
              <a:latin typeface="Calibri" panose="020F0502020204030204" pitchFamily="34" charset="0"/>
              <a:cs typeface="Calibri" panose="020F0502020204030204" pitchFamily="34" charset="0"/>
            </a:endParaRPr>
          </a:p>
          <a:p>
            <a:pPr marL="285578" indent="-285578" defTabSz="913852" fontAlgn="auto">
              <a:spcBef>
                <a:spcPts val="0"/>
              </a:spcBef>
              <a:spcAft>
                <a:spcPts val="0"/>
              </a:spcAft>
              <a:buClrTx/>
              <a:buSzTx/>
              <a:buFont typeface="Arial" panose="020B0604020202020204" pitchFamily="34" charset="0"/>
              <a:buChar char="•"/>
              <a:defRPr/>
            </a:pPr>
            <a:r>
              <a:rPr lang="es-ES" sz="1600" kern="0">
                <a:solidFill>
                  <a:srgbClr val="000000"/>
                </a:solidFill>
                <a:latin typeface="Calibri" panose="020F0502020204030204" pitchFamily="34" charset="0"/>
                <a:cs typeface="Calibri" panose="020F0502020204030204" pitchFamily="34" charset="0"/>
              </a:rPr>
              <a:t>Posture Management </a:t>
            </a:r>
            <a:endParaRPr lang="en-US" sz="1600" kern="0">
              <a:solidFill>
                <a:srgbClr val="000000"/>
              </a:solidFill>
              <a:latin typeface="Calibri" panose="020F0502020204030204" pitchFamily="34" charset="0"/>
              <a:cs typeface="Calibri" panose="020F0502020204030204" pitchFamily="34" charset="0"/>
            </a:endParaRPr>
          </a:p>
          <a:p>
            <a:pPr marL="285578" indent="-285578" defTabSz="913852" fontAlgn="auto">
              <a:spcBef>
                <a:spcPts val="0"/>
              </a:spcBef>
              <a:spcAft>
                <a:spcPts val="0"/>
              </a:spcAft>
              <a:buClrTx/>
              <a:buSzTx/>
              <a:buFont typeface="Arial" panose="020B0604020202020204" pitchFamily="34" charset="0"/>
              <a:buChar char="•"/>
              <a:defRPr/>
            </a:pPr>
            <a:r>
              <a:rPr lang="es-ES" sz="1600" kern="0">
                <a:solidFill>
                  <a:srgbClr val="000000"/>
                </a:solidFill>
                <a:latin typeface="Calibri" panose="020F0502020204030204" pitchFamily="34" charset="0"/>
                <a:cs typeface="Calibri" panose="020F0502020204030204" pitchFamily="34" charset="0"/>
              </a:rPr>
              <a:t>B</a:t>
            </a:r>
            <a:r>
              <a:rPr lang="en-US" sz="1600" kern="0">
                <a:solidFill>
                  <a:srgbClr val="000000"/>
                </a:solidFill>
                <a:latin typeface="Calibri" panose="020F0502020204030204" pitchFamily="34" charset="0"/>
                <a:cs typeface="Calibri" panose="020F0502020204030204" pitchFamily="34" charset="0"/>
              </a:rPr>
              <a:t>rowser Security</a:t>
            </a:r>
          </a:p>
          <a:p>
            <a:pPr marL="285578" indent="-285578" defTabSz="913852" fontAlgn="auto">
              <a:spcBef>
                <a:spcPts val="0"/>
              </a:spcBef>
              <a:spcAft>
                <a:spcPts val="0"/>
              </a:spcAft>
              <a:buClrTx/>
              <a:buSzTx/>
              <a:buFont typeface="Arial" panose="020B0604020202020204" pitchFamily="34" charset="0"/>
              <a:buChar char="•"/>
              <a:defRPr/>
            </a:pPr>
            <a:r>
              <a:rPr lang="en-US" sz="1600" kern="0">
                <a:solidFill>
                  <a:srgbClr val="000000"/>
                </a:solidFill>
                <a:latin typeface="Calibri" panose="020F0502020204030204" pitchFamily="34" charset="0"/>
                <a:cs typeface="Calibri" panose="020F0502020204030204" pitchFamily="34" charset="0"/>
              </a:rPr>
              <a:t>DLP </a:t>
            </a:r>
            <a:endParaRPr lang="es-ES" sz="1600" kern="0">
              <a:solidFill>
                <a:srgbClr val="000000"/>
              </a:solidFill>
              <a:latin typeface="Calibri" panose="020F0502020204030204" pitchFamily="34" charset="0"/>
              <a:cs typeface="Calibri" panose="020F0502020204030204" pitchFamily="34" charset="0"/>
            </a:endParaRPr>
          </a:p>
          <a:p>
            <a:pPr marL="285578" indent="-285578" defTabSz="913852" fontAlgn="auto">
              <a:spcBef>
                <a:spcPts val="0"/>
              </a:spcBef>
              <a:spcAft>
                <a:spcPts val="0"/>
              </a:spcAft>
              <a:buClrTx/>
              <a:buSzTx/>
              <a:buFont typeface="Arial" panose="020B0604020202020204" pitchFamily="34" charset="0"/>
              <a:buChar char="•"/>
              <a:defRPr/>
            </a:pPr>
            <a:r>
              <a:rPr lang="es-ES" sz="1600" kern="0">
                <a:solidFill>
                  <a:srgbClr val="000000"/>
                </a:solidFill>
                <a:latin typeface="Calibri" panose="020F0502020204030204" pitchFamily="34" charset="0"/>
                <a:cs typeface="Calibri" panose="020F0502020204030204" pitchFamily="34" charset="0"/>
              </a:rPr>
              <a:t>Sandboxing and CDR</a:t>
            </a:r>
          </a:p>
        </p:txBody>
      </p:sp>
      <p:pic>
        <p:nvPicPr>
          <p:cNvPr id="120" name="Picture 1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55692" y="2430830"/>
            <a:ext cx="1298812" cy="1146010"/>
          </a:xfrm>
          <a:prstGeom prst="rect">
            <a:avLst/>
          </a:prstGeom>
        </p:spPr>
      </p:pic>
      <p:pic>
        <p:nvPicPr>
          <p:cNvPr id="122" name="Picture 2" descr="Infinity Global Cyber Security Services - Check Point Softwar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75677" y="2774652"/>
            <a:ext cx="1310742" cy="268039"/>
          </a:xfrm>
          <a:prstGeom prst="rect">
            <a:avLst/>
          </a:prstGeom>
          <a:noFill/>
          <a:extLst>
            <a:ext uri="{909E8E84-426E-40DD-AFC4-6F175D3DCCD1}">
              <a14:hiddenFill xmlns:a14="http://schemas.microsoft.com/office/drawing/2010/main">
                <a:solidFill>
                  <a:srgbClr val="FFFFFF"/>
                </a:solidFill>
              </a14:hiddenFill>
            </a:ext>
          </a:extLst>
        </p:spPr>
      </p:pic>
      <p:sp>
        <p:nvSpPr>
          <p:cNvPr id="123" name="Content Placeholder 2"/>
          <p:cNvSpPr txBox="1">
            <a:spLocks/>
          </p:cNvSpPr>
          <p:nvPr/>
        </p:nvSpPr>
        <p:spPr bwMode="auto">
          <a:xfrm>
            <a:off x="3558171" y="5571946"/>
            <a:ext cx="2320651" cy="450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bg1">
                  <a:lumMod val="50000"/>
                </a:schemeClr>
              </a:buClr>
              <a:buSzPct val="100000"/>
              <a:buFont typeface="Arial" panose="020B0604020202020204" pitchFamily="34" charset="0"/>
              <a:buChar char="̶"/>
              <a:defRPr lang="en-US" sz="1800">
                <a:solidFill>
                  <a:schemeClr val="tx1"/>
                </a:solidFill>
                <a:latin typeface="Arial" panose="020B0604020202020204" pitchFamily="34" charset="0"/>
                <a:cs typeface="Arial" panose="020B0604020202020204" pitchFamily="34" charset="0"/>
              </a:defRPr>
            </a:lvl4pPr>
            <a:lvl5pPr marL="1463040" indent="-228600" algn="l" rtl="0" eaLnBrk="1" fontAlgn="base" hangingPunct="1">
              <a:lnSpc>
                <a:spcPct val="90000"/>
              </a:lnSpc>
              <a:spcBef>
                <a:spcPts val="800"/>
              </a:spcBef>
              <a:spcAft>
                <a:spcPct val="0"/>
              </a:spcAft>
              <a:buClr>
                <a:schemeClr val="bg1">
                  <a:lumMod val="50000"/>
                </a:schemeClr>
              </a:buClr>
              <a:buFont typeface="Arial" panose="020B0604020202020204" pitchFamily="34" charset="0"/>
              <a:buChar char="̶"/>
              <a:defRPr lang="en-US" sz="1600" baseline="0">
                <a:solidFill>
                  <a:schemeClr val="tx1"/>
                </a:solidFill>
                <a:latin typeface="Arial" panose="020B0604020202020204" pitchFamily="34" charset="0"/>
                <a:cs typeface="Arial" panose="020B0604020202020204" pitchFamily="34" charset="0"/>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3852">
              <a:buClr>
                <a:srgbClr val="FFFFFF">
                  <a:lumMod val="50000"/>
                </a:srgbClr>
              </a:buClr>
              <a:buNone/>
              <a:defRPr/>
            </a:pPr>
            <a:r>
              <a:rPr lang="en-US" sz="1798" kern="0">
                <a:solidFill>
                  <a:srgbClr val="000000"/>
                </a:solidFill>
                <a:latin typeface="Calibri" panose="020F0502020204030204" pitchFamily="34" charset="0"/>
                <a:cs typeface="Calibri" panose="020F0502020204030204" pitchFamily="34" charset="0"/>
              </a:rPr>
              <a:t>Security Provided </a:t>
            </a:r>
            <a:br>
              <a:rPr lang="en-US" sz="1798" kern="0">
                <a:solidFill>
                  <a:srgbClr val="000000"/>
                </a:solidFill>
                <a:latin typeface="Calibri" panose="020F0502020204030204" pitchFamily="34" charset="0"/>
                <a:cs typeface="Calibri" panose="020F0502020204030204" pitchFamily="34" charset="0"/>
              </a:rPr>
            </a:br>
            <a:r>
              <a:rPr lang="en-US" sz="1798" kern="0">
                <a:solidFill>
                  <a:srgbClr val="000000"/>
                </a:solidFill>
                <a:latin typeface="Calibri" panose="020F0502020204030204" pitchFamily="34" charset="0"/>
                <a:cs typeface="Calibri" panose="020F0502020204030204" pitchFamily="34" charset="0"/>
              </a:rPr>
              <a:t>and Managed </a:t>
            </a:r>
            <a:br>
              <a:rPr lang="en-US" sz="1798" kern="0">
                <a:solidFill>
                  <a:srgbClr val="000000"/>
                </a:solidFill>
                <a:latin typeface="Calibri" panose="020F0502020204030204" pitchFamily="34" charset="0"/>
                <a:cs typeface="Calibri" panose="020F0502020204030204" pitchFamily="34" charset="0"/>
              </a:rPr>
            </a:br>
            <a:r>
              <a:rPr lang="en-US" sz="1798" kern="0">
                <a:solidFill>
                  <a:srgbClr val="000000"/>
                </a:solidFill>
                <a:latin typeface="Calibri" panose="020F0502020204030204" pitchFamily="34" charset="0"/>
                <a:cs typeface="Calibri" panose="020F0502020204030204" pitchFamily="34" charset="0"/>
              </a:rPr>
              <a:t>by Check Point </a:t>
            </a:r>
          </a:p>
        </p:txBody>
      </p:sp>
      <p:sp>
        <p:nvSpPr>
          <p:cNvPr id="124" name="Content Placeholder 2"/>
          <p:cNvSpPr txBox="1">
            <a:spLocks/>
          </p:cNvSpPr>
          <p:nvPr/>
        </p:nvSpPr>
        <p:spPr bwMode="auto">
          <a:xfrm>
            <a:off x="6223437" y="5574023"/>
            <a:ext cx="2621484" cy="866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bg1">
                  <a:lumMod val="50000"/>
                </a:schemeClr>
              </a:buClr>
              <a:buSzPct val="100000"/>
              <a:buFont typeface="Arial" panose="020B0604020202020204" pitchFamily="34" charset="0"/>
              <a:buChar char="̶"/>
              <a:defRPr lang="en-US" sz="1800">
                <a:solidFill>
                  <a:schemeClr val="tx1"/>
                </a:solidFill>
                <a:latin typeface="Arial" panose="020B0604020202020204" pitchFamily="34" charset="0"/>
                <a:cs typeface="Arial" panose="020B0604020202020204" pitchFamily="34" charset="0"/>
              </a:defRPr>
            </a:lvl4pPr>
            <a:lvl5pPr marL="1463040" indent="-228600" algn="l" rtl="0" eaLnBrk="1" fontAlgn="base" hangingPunct="1">
              <a:lnSpc>
                <a:spcPct val="90000"/>
              </a:lnSpc>
              <a:spcBef>
                <a:spcPts val="800"/>
              </a:spcBef>
              <a:spcAft>
                <a:spcPct val="0"/>
              </a:spcAft>
              <a:buClr>
                <a:schemeClr val="bg1">
                  <a:lumMod val="50000"/>
                </a:schemeClr>
              </a:buClr>
              <a:buFont typeface="Arial" panose="020B0604020202020204" pitchFamily="34" charset="0"/>
              <a:buChar char="̶"/>
              <a:defRPr lang="en-US" sz="1600" baseline="0">
                <a:solidFill>
                  <a:schemeClr val="tx1"/>
                </a:solidFill>
                <a:latin typeface="Arial" panose="020B0604020202020204" pitchFamily="34" charset="0"/>
                <a:cs typeface="Arial" panose="020B0604020202020204" pitchFamily="34" charset="0"/>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3852">
              <a:buClr>
                <a:srgbClr val="FFFFFF">
                  <a:lumMod val="50000"/>
                </a:srgbClr>
              </a:buClr>
              <a:buNone/>
              <a:defRPr/>
            </a:pPr>
            <a:r>
              <a:rPr lang="en-US" sz="1798" kern="0">
                <a:solidFill>
                  <a:srgbClr val="000000"/>
                </a:solidFill>
                <a:latin typeface="Calibri" panose="020F0502020204030204" pitchFamily="34" charset="0"/>
                <a:cs typeface="Calibri" panose="020F0502020204030204" pitchFamily="34" charset="0"/>
              </a:rPr>
              <a:t>Security and Operations Provided and Managed </a:t>
            </a:r>
            <a:br>
              <a:rPr lang="en-US" sz="1798" kern="0">
                <a:solidFill>
                  <a:srgbClr val="000000"/>
                </a:solidFill>
                <a:latin typeface="Calibri" panose="020F0502020204030204" pitchFamily="34" charset="0"/>
                <a:cs typeface="Calibri" panose="020F0502020204030204" pitchFamily="34" charset="0"/>
              </a:rPr>
            </a:br>
            <a:r>
              <a:rPr lang="en-US" sz="1798" kern="0">
                <a:solidFill>
                  <a:srgbClr val="000000"/>
                </a:solidFill>
                <a:latin typeface="Calibri" panose="020F0502020204030204" pitchFamily="34" charset="0"/>
                <a:cs typeface="Calibri" panose="020F0502020204030204" pitchFamily="34" charset="0"/>
              </a:rPr>
              <a:t>by Check Point </a:t>
            </a:r>
          </a:p>
        </p:txBody>
      </p:sp>
      <p:sp>
        <p:nvSpPr>
          <p:cNvPr id="125" name="Content Placeholder 2"/>
          <p:cNvSpPr txBox="1">
            <a:spLocks/>
          </p:cNvSpPr>
          <p:nvPr/>
        </p:nvSpPr>
        <p:spPr bwMode="auto">
          <a:xfrm>
            <a:off x="861749" y="5571945"/>
            <a:ext cx="2320651" cy="450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bg1">
                  <a:lumMod val="50000"/>
                </a:schemeClr>
              </a:buClr>
              <a:buSzPct val="100000"/>
              <a:buFont typeface="Arial" panose="020B0604020202020204" pitchFamily="34" charset="0"/>
              <a:buChar char="̶"/>
              <a:defRPr lang="en-US" sz="1800">
                <a:solidFill>
                  <a:schemeClr val="tx1"/>
                </a:solidFill>
                <a:latin typeface="Arial" panose="020B0604020202020204" pitchFamily="34" charset="0"/>
                <a:cs typeface="Arial" panose="020B0604020202020204" pitchFamily="34" charset="0"/>
              </a:defRPr>
            </a:lvl4pPr>
            <a:lvl5pPr marL="1463040" indent="-228600" algn="l" rtl="0" eaLnBrk="1" fontAlgn="base" hangingPunct="1">
              <a:lnSpc>
                <a:spcPct val="90000"/>
              </a:lnSpc>
              <a:spcBef>
                <a:spcPts val="800"/>
              </a:spcBef>
              <a:spcAft>
                <a:spcPct val="0"/>
              </a:spcAft>
              <a:buClr>
                <a:schemeClr val="bg1">
                  <a:lumMod val="50000"/>
                </a:schemeClr>
              </a:buClr>
              <a:buFont typeface="Arial" panose="020B0604020202020204" pitchFamily="34" charset="0"/>
              <a:buChar char="̶"/>
              <a:defRPr lang="en-US" sz="1600" baseline="0">
                <a:solidFill>
                  <a:schemeClr val="tx1"/>
                </a:solidFill>
                <a:latin typeface="Arial" panose="020B0604020202020204" pitchFamily="34" charset="0"/>
                <a:cs typeface="Arial" panose="020B0604020202020204" pitchFamily="34" charset="0"/>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3852">
              <a:buClr>
                <a:srgbClr val="FFFFFF">
                  <a:lumMod val="50000"/>
                </a:srgbClr>
              </a:buClr>
              <a:buNone/>
              <a:defRPr/>
            </a:pPr>
            <a:r>
              <a:rPr lang="en-US" sz="1798" kern="0">
                <a:solidFill>
                  <a:srgbClr val="000000"/>
                </a:solidFill>
                <a:latin typeface="Calibri" panose="020F0502020204030204" pitchFamily="34" charset="0"/>
                <a:cs typeface="Calibri" panose="020F0502020204030204" pitchFamily="34" charset="0"/>
              </a:rPr>
              <a:t>Security Provided  </a:t>
            </a:r>
            <a:br>
              <a:rPr lang="en-US" sz="1798" kern="0">
                <a:solidFill>
                  <a:srgbClr val="000000"/>
                </a:solidFill>
                <a:latin typeface="Calibri" panose="020F0502020204030204" pitchFamily="34" charset="0"/>
                <a:cs typeface="Calibri" panose="020F0502020204030204" pitchFamily="34" charset="0"/>
              </a:rPr>
            </a:br>
            <a:r>
              <a:rPr lang="en-US" sz="1798" kern="0">
                <a:solidFill>
                  <a:srgbClr val="000000"/>
                </a:solidFill>
                <a:latin typeface="Calibri" panose="020F0502020204030204" pitchFamily="34" charset="0"/>
                <a:cs typeface="Calibri" panose="020F0502020204030204" pitchFamily="34" charset="0"/>
              </a:rPr>
              <a:t>by Check Point </a:t>
            </a:r>
          </a:p>
        </p:txBody>
      </p:sp>
      <p:sp>
        <p:nvSpPr>
          <p:cNvPr id="126" name="Content Placeholder 2"/>
          <p:cNvSpPr txBox="1">
            <a:spLocks/>
          </p:cNvSpPr>
          <p:nvPr/>
        </p:nvSpPr>
        <p:spPr bwMode="auto">
          <a:xfrm>
            <a:off x="9283624" y="5506421"/>
            <a:ext cx="2696422" cy="710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2" tIns="45696" rIns="91392" bIns="45696" numCol="1" anchor="t" anchorCtr="0" compatLnSpc="1">
            <a:prstTxWarp prst="textNoShape">
              <a:avLst/>
            </a:prstTxWarp>
            <a:noAutofit/>
          </a:bodyPr>
          <a:lstStyle>
            <a:lvl1pPr marL="228600" indent="-228600" algn="l" rtl="0" eaLnBrk="1" fontAlgn="base" hangingPunct="1">
              <a:lnSpc>
                <a:spcPct val="95000"/>
              </a:lnSpc>
              <a:spcBef>
                <a:spcPts val="1000"/>
              </a:spcBef>
              <a:spcAft>
                <a:spcPct val="0"/>
              </a:spcAft>
              <a:buClr>
                <a:schemeClr val="bg1">
                  <a:lumMod val="50000"/>
                </a:schemeClr>
              </a:buClr>
              <a:buSzPct val="85000"/>
              <a:buFont typeface="Arial" panose="020B0604020202020204" pitchFamily="34" charset="0"/>
              <a:buChar char="•"/>
              <a:defRPr lang="en-US" sz="2400" dirty="0" smtClean="0">
                <a:solidFill>
                  <a:schemeClr val="tx1"/>
                </a:solidFill>
                <a:latin typeface="Arial" panose="020B0604020202020204" pitchFamily="34" charset="0"/>
                <a:ea typeface="+mn-ea"/>
                <a:cs typeface="Arial" pitchFamily="34" charset="0"/>
              </a:defRPr>
            </a:lvl1pPr>
            <a:lvl2pPr marL="576072"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2000" dirty="0" smtClean="0">
                <a:solidFill>
                  <a:schemeClr val="tx1"/>
                </a:solidFill>
                <a:latin typeface="Arial" panose="020B0604020202020204" pitchFamily="34" charset="0"/>
              </a:defRPr>
            </a:lvl2pPr>
            <a:lvl3pPr marL="886968" indent="-228600" algn="l" rtl="0" eaLnBrk="1" fontAlgn="base" hangingPunct="1">
              <a:lnSpc>
                <a:spcPct val="95000"/>
              </a:lnSpc>
              <a:spcBef>
                <a:spcPts val="800"/>
              </a:spcBef>
              <a:spcAft>
                <a:spcPct val="0"/>
              </a:spcAft>
              <a:buClr>
                <a:schemeClr val="bg1">
                  <a:lumMod val="50000"/>
                </a:schemeClr>
              </a:buClr>
              <a:buSzPct val="100000"/>
              <a:buFont typeface="Arial" panose="020B0604020202020204" pitchFamily="34" charset="0"/>
              <a:buChar char="•"/>
              <a:defRPr lang="en-US" sz="1800" dirty="0" smtClean="0">
                <a:solidFill>
                  <a:schemeClr val="tx1"/>
                </a:solidFill>
                <a:latin typeface="Arial" panose="020B0604020202020204" pitchFamily="34" charset="0"/>
              </a:defRPr>
            </a:lvl3pPr>
            <a:lvl4pPr marL="1170432" indent="-228600" algn="l" rtl="0" eaLnBrk="1" fontAlgn="base" hangingPunct="1">
              <a:lnSpc>
                <a:spcPct val="90000"/>
              </a:lnSpc>
              <a:spcBef>
                <a:spcPts val="800"/>
              </a:spcBef>
              <a:spcAft>
                <a:spcPct val="0"/>
              </a:spcAft>
              <a:buClr>
                <a:schemeClr val="bg1">
                  <a:lumMod val="50000"/>
                </a:schemeClr>
              </a:buClr>
              <a:buSzPct val="100000"/>
              <a:buFont typeface="Arial" panose="020B0604020202020204" pitchFamily="34" charset="0"/>
              <a:buChar char="̶"/>
              <a:defRPr lang="en-US" sz="1800">
                <a:solidFill>
                  <a:schemeClr val="tx1"/>
                </a:solidFill>
                <a:latin typeface="Arial" panose="020B0604020202020204" pitchFamily="34" charset="0"/>
                <a:cs typeface="Arial" panose="020B0604020202020204" pitchFamily="34" charset="0"/>
              </a:defRPr>
            </a:lvl4pPr>
            <a:lvl5pPr marL="1463040" indent="-228600" algn="l" rtl="0" eaLnBrk="1" fontAlgn="base" hangingPunct="1">
              <a:lnSpc>
                <a:spcPct val="90000"/>
              </a:lnSpc>
              <a:spcBef>
                <a:spcPts val="800"/>
              </a:spcBef>
              <a:spcAft>
                <a:spcPct val="0"/>
              </a:spcAft>
              <a:buClr>
                <a:schemeClr val="bg1">
                  <a:lumMod val="50000"/>
                </a:schemeClr>
              </a:buClr>
              <a:buFont typeface="Arial" panose="020B0604020202020204" pitchFamily="34" charset="0"/>
              <a:buChar char="̶"/>
              <a:defRPr lang="en-US" sz="1600" baseline="0">
                <a:solidFill>
                  <a:schemeClr val="tx1"/>
                </a:solidFill>
                <a:latin typeface="Arial" panose="020B0604020202020204" pitchFamily="34" charset="0"/>
                <a:cs typeface="Arial" panose="020B0604020202020204" pitchFamily="34" charset="0"/>
              </a:defRPr>
            </a:lvl5pPr>
            <a:lvl6pPr marL="3352213" indent="-304747" algn="l" rtl="0" eaLnBrk="1" fontAlgn="base" hangingPunct="1">
              <a:spcBef>
                <a:spcPct val="20000"/>
              </a:spcBef>
              <a:spcAft>
                <a:spcPct val="0"/>
              </a:spcAft>
              <a:buClr>
                <a:schemeClr val="accent2"/>
              </a:buClr>
              <a:buChar char="»"/>
              <a:defRPr sz="2100">
                <a:solidFill>
                  <a:schemeClr val="tx1"/>
                </a:solidFill>
                <a:latin typeface="+mn-lt"/>
              </a:defRPr>
            </a:lvl6pPr>
            <a:lvl7pPr marL="3961707" indent="-304747" algn="l" rtl="0" eaLnBrk="1" fontAlgn="base" hangingPunct="1">
              <a:spcBef>
                <a:spcPct val="20000"/>
              </a:spcBef>
              <a:spcAft>
                <a:spcPct val="0"/>
              </a:spcAft>
              <a:buClr>
                <a:schemeClr val="accent2"/>
              </a:buClr>
              <a:buChar char="»"/>
              <a:defRPr sz="2100">
                <a:solidFill>
                  <a:schemeClr val="tx1"/>
                </a:solidFill>
                <a:latin typeface="+mn-lt"/>
              </a:defRPr>
            </a:lvl7pPr>
            <a:lvl8pPr marL="4571200" indent="-304747" algn="l" rtl="0" eaLnBrk="1" fontAlgn="base" hangingPunct="1">
              <a:spcBef>
                <a:spcPct val="20000"/>
              </a:spcBef>
              <a:spcAft>
                <a:spcPct val="0"/>
              </a:spcAft>
              <a:buClr>
                <a:schemeClr val="accent2"/>
              </a:buClr>
              <a:buChar char="»"/>
              <a:defRPr sz="2100">
                <a:solidFill>
                  <a:schemeClr val="tx1"/>
                </a:solidFill>
                <a:latin typeface="+mn-lt"/>
              </a:defRPr>
            </a:lvl8pPr>
            <a:lvl9pPr marL="5180693" indent="-304747" algn="l" rtl="0" eaLnBrk="1" fontAlgn="base" hangingPunct="1">
              <a:spcBef>
                <a:spcPct val="20000"/>
              </a:spcBef>
              <a:spcAft>
                <a:spcPct val="0"/>
              </a:spcAft>
              <a:buClr>
                <a:schemeClr val="accent2"/>
              </a:buClr>
              <a:buChar char="»"/>
              <a:defRPr sz="2100">
                <a:solidFill>
                  <a:schemeClr val="tx1"/>
                </a:solidFill>
                <a:latin typeface="+mn-lt"/>
              </a:defRPr>
            </a:lvl9pPr>
          </a:lstStyle>
          <a:p>
            <a:pPr marL="0" indent="0" algn="ctr" defTabSz="913852">
              <a:buClr>
                <a:srgbClr val="FFFFFF">
                  <a:lumMod val="50000"/>
                </a:srgbClr>
              </a:buClr>
              <a:buNone/>
              <a:defRPr/>
            </a:pPr>
            <a:r>
              <a:rPr lang="en-US" sz="1798" kern="0">
                <a:solidFill>
                  <a:srgbClr val="000000"/>
                </a:solidFill>
                <a:latin typeface="Calibri" panose="020F0502020204030204" pitchFamily="34" charset="0"/>
                <a:cs typeface="Calibri" panose="020F0502020204030204" pitchFamily="34" charset="0"/>
              </a:rPr>
              <a:t>Security Provided</a:t>
            </a:r>
            <a:br>
              <a:rPr lang="en-US" sz="1798" kern="0">
                <a:solidFill>
                  <a:srgbClr val="000000"/>
                </a:solidFill>
                <a:latin typeface="Calibri" panose="020F0502020204030204" pitchFamily="34" charset="0"/>
                <a:cs typeface="Calibri" panose="020F0502020204030204" pitchFamily="34" charset="0"/>
              </a:rPr>
            </a:br>
            <a:r>
              <a:rPr lang="en-US" sz="1798" kern="0">
                <a:solidFill>
                  <a:srgbClr val="000000"/>
                </a:solidFill>
                <a:latin typeface="Calibri" panose="020F0502020204030204" pitchFamily="34" charset="0"/>
                <a:cs typeface="Calibri" panose="020F0502020204030204" pitchFamily="34" charset="0"/>
              </a:rPr>
              <a:t>by Check Point</a:t>
            </a:r>
            <a:br>
              <a:rPr lang="en-US" sz="1798" kern="0">
                <a:solidFill>
                  <a:srgbClr val="000000"/>
                </a:solidFill>
                <a:latin typeface="Calibri" panose="020F0502020204030204" pitchFamily="34" charset="0"/>
                <a:cs typeface="Calibri" panose="020F0502020204030204" pitchFamily="34" charset="0"/>
              </a:rPr>
            </a:br>
            <a:r>
              <a:rPr lang="en-US" sz="1798" kern="0">
                <a:solidFill>
                  <a:srgbClr val="000000"/>
                </a:solidFill>
                <a:latin typeface="Calibri" panose="020F0502020204030204" pitchFamily="34" charset="0"/>
                <a:cs typeface="Calibri" panose="020F0502020204030204" pitchFamily="34" charset="0"/>
              </a:rPr>
              <a:t>Managed by MSSP</a:t>
            </a:r>
          </a:p>
        </p:txBody>
      </p:sp>
      <p:sp>
        <p:nvSpPr>
          <p:cNvPr id="127" name="TextBox 126"/>
          <p:cNvSpPr txBox="1"/>
          <p:nvPr/>
        </p:nvSpPr>
        <p:spPr bwMode="auto">
          <a:xfrm>
            <a:off x="3253525" y="4129767"/>
            <a:ext cx="304646" cy="461425"/>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defTabSz="913852" fontAlgn="auto">
              <a:spcBef>
                <a:spcPts val="0"/>
              </a:spcBef>
              <a:spcAft>
                <a:spcPts val="0"/>
              </a:spcAft>
              <a:buClrTx/>
              <a:buSzTx/>
              <a:defRPr/>
            </a:pPr>
            <a:r>
              <a:rPr lang="en-US" sz="2398" b="1">
                <a:solidFill>
                  <a:srgbClr val="EE0C5D"/>
                </a:solidFill>
                <a:latin typeface="Calibri" panose="020F0502020204030204" pitchFamily="34" charset="0"/>
                <a:cs typeface="Calibri" panose="020F0502020204030204" pitchFamily="34" charset="0"/>
              </a:rPr>
              <a:t>+</a:t>
            </a:r>
          </a:p>
        </p:txBody>
      </p:sp>
      <p:sp>
        <p:nvSpPr>
          <p:cNvPr id="128" name="TextBox 127"/>
          <p:cNvSpPr txBox="1"/>
          <p:nvPr/>
        </p:nvSpPr>
        <p:spPr bwMode="auto">
          <a:xfrm>
            <a:off x="5986890" y="4129767"/>
            <a:ext cx="304646" cy="461425"/>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defTabSz="913852" fontAlgn="auto">
              <a:spcBef>
                <a:spcPts val="0"/>
              </a:spcBef>
              <a:spcAft>
                <a:spcPts val="0"/>
              </a:spcAft>
              <a:buClrTx/>
              <a:buSzTx/>
              <a:defRPr/>
            </a:pPr>
            <a:r>
              <a:rPr lang="en-US" sz="2398" b="1">
                <a:solidFill>
                  <a:srgbClr val="EE0C5D"/>
                </a:solidFill>
                <a:latin typeface="Calibri" panose="020F0502020204030204" pitchFamily="34" charset="0"/>
                <a:cs typeface="Calibri" panose="020F0502020204030204" pitchFamily="34" charset="0"/>
              </a:rPr>
              <a:t>+</a:t>
            </a:r>
          </a:p>
        </p:txBody>
      </p:sp>
      <p:sp>
        <p:nvSpPr>
          <p:cNvPr id="129" name="Footer Placeholder 10"/>
          <p:cNvSpPr txBox="1">
            <a:spLocks/>
          </p:cNvSpPr>
          <p:nvPr/>
        </p:nvSpPr>
        <p:spPr>
          <a:xfrm>
            <a:off x="5934499" y="6543104"/>
            <a:ext cx="3096674" cy="302329"/>
          </a:xfrm>
          <a:prstGeom prst="rect">
            <a:avLst/>
          </a:prstGeom>
        </p:spPr>
        <p:txBody>
          <a:bodyPr vert="horz" lIns="91416" tIns="45708" rIns="91416" bIns="45708" rtlCol="0" anchor="ct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lumMod val="75000"/>
                  </a:schemeClr>
                </a:solidFill>
                <a:latin typeface="+mn-lt"/>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defTabSz="913852" fontAlgn="auto">
              <a:spcBef>
                <a:spcPts val="0"/>
              </a:spcBef>
              <a:spcAft>
                <a:spcPts val="0"/>
              </a:spcAft>
              <a:buClrTx/>
              <a:buSzTx/>
              <a:defRPr/>
            </a:pPr>
            <a:r>
              <a:rPr lang="en-US">
                <a:solidFill>
                  <a:srgbClr val="FFFFFF">
                    <a:lumMod val="75000"/>
                  </a:srgbClr>
                </a:solidFill>
                <a:latin typeface="Calibri" panose="020F0502020204030204" pitchFamily="34" charset="0"/>
                <a:cs typeface="Calibri" panose="020F0502020204030204" pitchFamily="34" charset="0"/>
              </a:rPr>
              <a:t> [Internal Use] for Check Point employees​</a:t>
            </a:r>
          </a:p>
        </p:txBody>
      </p:sp>
      <p:pic>
        <p:nvPicPr>
          <p:cNvPr id="6" name="Graphic 5">
            <a:extLst>
              <a:ext uri="{FF2B5EF4-FFF2-40B4-BE49-F238E27FC236}">
                <a16:creationId xmlns:a16="http://schemas.microsoft.com/office/drawing/2014/main" id="{60E54D05-8705-2EAA-8493-703CFBBA44F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003905" y="3091290"/>
            <a:ext cx="1594921" cy="379743"/>
          </a:xfrm>
          <a:prstGeom prst="rect">
            <a:avLst/>
          </a:prstGeom>
        </p:spPr>
      </p:pic>
      <p:pic>
        <p:nvPicPr>
          <p:cNvPr id="8" name="Picture 7" descr="A purple and black logo&#10;&#10;Description automatically generated">
            <a:extLst>
              <a:ext uri="{FF2B5EF4-FFF2-40B4-BE49-F238E27FC236}">
                <a16:creationId xmlns:a16="http://schemas.microsoft.com/office/drawing/2014/main" id="{09667A50-9300-EAF9-E2C2-7A1650E76D4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8443" t="19941" r="8160" b="21188"/>
          <a:stretch/>
        </p:blipFill>
        <p:spPr>
          <a:xfrm>
            <a:off x="3934171" y="2444874"/>
            <a:ext cx="1772343" cy="522599"/>
          </a:xfrm>
          <a:prstGeom prst="rect">
            <a:avLst/>
          </a:prstGeom>
        </p:spPr>
      </p:pic>
      <p:pic>
        <p:nvPicPr>
          <p:cNvPr id="9" name="Graphic 8">
            <a:extLst>
              <a:ext uri="{FF2B5EF4-FFF2-40B4-BE49-F238E27FC236}">
                <a16:creationId xmlns:a16="http://schemas.microsoft.com/office/drawing/2014/main" id="{45A2E0B9-FCB7-9F25-AE5E-AAFEE612E83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63263" y="2774651"/>
            <a:ext cx="1142124" cy="271935"/>
          </a:xfrm>
          <a:prstGeom prst="rect">
            <a:avLst/>
          </a:prstGeom>
        </p:spPr>
      </p:pic>
      <p:pic>
        <p:nvPicPr>
          <p:cNvPr id="10" name="Picture 9" descr="A purple and black logo&#10;&#10;Description automatically generated">
            <a:extLst>
              <a:ext uri="{FF2B5EF4-FFF2-40B4-BE49-F238E27FC236}">
                <a16:creationId xmlns:a16="http://schemas.microsoft.com/office/drawing/2014/main" id="{38F4B245-2A56-A965-5648-0AFA773EEAB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8443" t="19941" r="8160" b="21188"/>
          <a:stretch/>
        </p:blipFill>
        <p:spPr>
          <a:xfrm>
            <a:off x="6859825" y="3091292"/>
            <a:ext cx="1453185" cy="428491"/>
          </a:xfrm>
          <a:prstGeom prst="rect">
            <a:avLst/>
          </a:prstGeom>
        </p:spPr>
      </p:pic>
    </p:spTree>
    <p:extLst>
      <p:ext uri="{BB962C8B-B14F-4D97-AF65-F5344CB8AC3E}">
        <p14:creationId xmlns:p14="http://schemas.microsoft.com/office/powerpoint/2010/main" val="20666952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13D0AE75-184C-D144-2061-2E87A1768B74}"/>
              </a:ext>
            </a:extLst>
          </p:cNvPr>
          <p:cNvPicPr>
            <a:picLocks noChangeAspect="1"/>
          </p:cNvPicPr>
          <p:nvPr/>
        </p:nvPicPr>
        <p:blipFill rotWithShape="1">
          <a:blip r:embed="rId3">
            <a:extLst>
              <a:ext uri="{28A0092B-C50C-407E-A947-70E740481C1C}">
                <a14:useLocalDpi xmlns:a14="http://schemas.microsoft.com/office/drawing/2010/main" val="0"/>
              </a:ext>
            </a:extLst>
          </a:blip>
          <a:srcRect r="18305" b="6044"/>
          <a:stretch/>
        </p:blipFill>
        <p:spPr>
          <a:xfrm>
            <a:off x="7047251" y="10655"/>
            <a:ext cx="5133109" cy="6440158"/>
          </a:xfrm>
          <a:prstGeom prst="rect">
            <a:avLst/>
          </a:prstGeom>
        </p:spPr>
      </p:pic>
      <p:sp>
        <p:nvSpPr>
          <p:cNvPr id="9" name="TextBox 8">
            <a:extLst>
              <a:ext uri="{FF2B5EF4-FFF2-40B4-BE49-F238E27FC236}">
                <a16:creationId xmlns:a16="http://schemas.microsoft.com/office/drawing/2014/main" id="{DB0F487D-D6D6-7568-3571-028041E0E21B}"/>
              </a:ext>
            </a:extLst>
          </p:cNvPr>
          <p:cNvSpPr txBox="1"/>
          <p:nvPr/>
        </p:nvSpPr>
        <p:spPr bwMode="auto">
          <a:xfrm>
            <a:off x="474260" y="1316348"/>
            <a:ext cx="4245856" cy="707702"/>
          </a:xfrm>
          <a:prstGeom prst="rect">
            <a:avLst/>
          </a:prstGeom>
          <a:noFill/>
          <a:ln>
            <a:noFill/>
          </a:ln>
          <a:effectLst/>
        </p:spPr>
        <p:txBody>
          <a:bodyPr wrap="square" lIns="91416" tIns="45708" rIns="91416" bIns="45708" anchor="t">
            <a:spAutoFit/>
          </a:bodyPr>
          <a:lstStyle/>
          <a:p>
            <a:pPr algn="ctr" defTabSz="914126" fontAlgn="auto">
              <a:spcBef>
                <a:spcPts val="0"/>
              </a:spcBef>
              <a:spcAft>
                <a:spcPts val="0"/>
              </a:spcAft>
              <a:buClr>
                <a:srgbClr val="3075FF"/>
              </a:buClr>
              <a:buSzTx/>
              <a:defRPr/>
            </a:pPr>
            <a:r>
              <a:rPr lang="en-US" sz="1999" b="1" i="1" kern="0">
                <a:solidFill>
                  <a:srgbClr val="4D4D4F">
                    <a:lumMod val="50000"/>
                  </a:srgbClr>
                </a:solidFill>
                <a:latin typeface="Calibri" panose="020F0502020204030204" pitchFamily="34" charset="0"/>
                <a:cs typeface="Calibri" panose="020F0502020204030204" pitchFamily="34" charset="0"/>
              </a:rPr>
              <a:t>Harmony Endpoint is Complete Package for Security</a:t>
            </a:r>
          </a:p>
        </p:txBody>
      </p:sp>
      <p:sp>
        <p:nvSpPr>
          <p:cNvPr id="2" name="Footer Placeholder 1" hidden="1"/>
          <p:cNvSpPr>
            <a:spLocks noGrp="1"/>
          </p:cNvSpPr>
          <p:nvPr>
            <p:ph type="ftr" sz="quarter" idx="10"/>
          </p:nvPr>
        </p:nvSpPr>
        <p:spPr/>
        <p:txBody>
          <a:bodyPr/>
          <a:lstStyle/>
          <a:p>
            <a:pPr defTabSz="914126" fontAlgn="auto">
              <a:spcBef>
                <a:spcPts val="0"/>
              </a:spcBef>
              <a:spcAft>
                <a:spcPts val="0"/>
              </a:spcAft>
              <a:buClrTx/>
              <a:buSzTx/>
              <a:defRPr/>
            </a:pPr>
            <a:r>
              <a:rPr lang="en-US" sz="1200">
                <a:solidFill>
                  <a:srgbClr val="4D4D4F">
                    <a:tint val="75000"/>
                  </a:srgbClr>
                </a:solidFill>
                <a:latin typeface="Arial"/>
              </a:rPr>
              <a:t> [Internal Use] for Check Point employees​</a:t>
            </a:r>
          </a:p>
        </p:txBody>
      </p:sp>
      <p:sp>
        <p:nvSpPr>
          <p:cNvPr id="3" name="Date Placeholder 2" hidden="1"/>
          <p:cNvSpPr>
            <a:spLocks noGrp="1"/>
          </p:cNvSpPr>
          <p:nvPr>
            <p:ph type="dt" sz="quarter" idx="11"/>
          </p:nvPr>
        </p:nvSpPr>
        <p:spPr/>
        <p:txBody>
          <a:bodyPr/>
          <a:lstStyle/>
          <a:p>
            <a:pPr algn="l" defTabSz="914126" fontAlgn="auto">
              <a:spcBef>
                <a:spcPts val="0"/>
              </a:spcBef>
              <a:spcAft>
                <a:spcPts val="0"/>
              </a:spcAft>
              <a:buClrTx/>
              <a:buSzTx/>
              <a:defRPr/>
            </a:pPr>
            <a:endParaRPr lang="en-US" sz="1200">
              <a:solidFill>
                <a:srgbClr val="4D4D4F">
                  <a:tint val="75000"/>
                </a:srgbClr>
              </a:solidFill>
              <a:latin typeface="Aria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00993" y="1804705"/>
            <a:ext cx="419151" cy="38725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8885" y="1041522"/>
            <a:ext cx="471199" cy="411679"/>
          </a:xfrm>
          <a:prstGeom prst="rect">
            <a:avLst/>
          </a:prstGeom>
        </p:spPr>
      </p:pic>
      <p:sp>
        <p:nvSpPr>
          <p:cNvPr id="25" name="TextBox 24">
            <a:extLst>
              <a:ext uri="{FF2B5EF4-FFF2-40B4-BE49-F238E27FC236}">
                <a16:creationId xmlns:a16="http://schemas.microsoft.com/office/drawing/2014/main" id="{DB0F487D-D6D6-7568-3571-028041E0E21B}"/>
              </a:ext>
            </a:extLst>
          </p:cNvPr>
          <p:cNvSpPr txBox="1"/>
          <p:nvPr/>
        </p:nvSpPr>
        <p:spPr bwMode="auto">
          <a:xfrm>
            <a:off x="2597188" y="3062887"/>
            <a:ext cx="4245856" cy="707702"/>
          </a:xfrm>
          <a:prstGeom prst="rect">
            <a:avLst/>
          </a:prstGeom>
          <a:noFill/>
          <a:ln>
            <a:noFill/>
          </a:ln>
          <a:effectLst/>
        </p:spPr>
        <p:txBody>
          <a:bodyPr wrap="square" lIns="91416" tIns="45708" rIns="91416" bIns="45708" anchor="t">
            <a:spAutoFit/>
          </a:bodyPr>
          <a:lstStyle/>
          <a:p>
            <a:pPr algn="ctr" defTabSz="914126" fontAlgn="auto">
              <a:spcBef>
                <a:spcPts val="0"/>
              </a:spcBef>
              <a:spcAft>
                <a:spcPts val="0"/>
              </a:spcAft>
              <a:buClrTx/>
              <a:buSzTx/>
              <a:defRPr/>
            </a:pPr>
            <a:r>
              <a:rPr lang="en-US" sz="1999" b="1" i="1" kern="0">
                <a:solidFill>
                  <a:srgbClr val="4D4D4F">
                    <a:lumMod val="50000"/>
                  </a:srgbClr>
                </a:solidFill>
                <a:latin typeface="Calibri" panose="020F0502020204030204" pitchFamily="34" charset="0"/>
                <a:cs typeface="Calibri" panose="020F0502020204030204" pitchFamily="34" charset="0"/>
              </a:rPr>
              <a:t>Harmony is easy to deploy, </a:t>
            </a:r>
          </a:p>
          <a:p>
            <a:pPr algn="ctr" defTabSz="914126" fontAlgn="auto">
              <a:spcBef>
                <a:spcPts val="0"/>
              </a:spcBef>
              <a:spcAft>
                <a:spcPts val="0"/>
              </a:spcAft>
              <a:buClrTx/>
              <a:buSzTx/>
              <a:defRPr/>
            </a:pPr>
            <a:r>
              <a:rPr lang="en-US" sz="1999" b="1" i="1" kern="0">
                <a:solidFill>
                  <a:srgbClr val="4D4D4F">
                    <a:lumMod val="50000"/>
                  </a:srgbClr>
                </a:solidFill>
                <a:latin typeface="Calibri" panose="020F0502020204030204" pitchFamily="34" charset="0"/>
                <a:cs typeface="Calibri" panose="020F0502020204030204" pitchFamily="34" charset="0"/>
              </a:rPr>
              <a:t>manage, and implement </a:t>
            </a:r>
          </a:p>
        </p:txBody>
      </p:sp>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33728" y="3687015"/>
            <a:ext cx="419151" cy="387259"/>
          </a:xfrm>
          <a:prstGeom prst="rect">
            <a:avLst/>
          </a:prstGeom>
        </p:spPr>
      </p:pic>
      <p:pic>
        <p:nvPicPr>
          <p:cNvPr id="27" name="Picture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23429" y="2888289"/>
            <a:ext cx="471199" cy="411679"/>
          </a:xfrm>
          <a:prstGeom prst="rect">
            <a:avLst/>
          </a:prstGeom>
        </p:spPr>
      </p:pic>
      <p:sp>
        <p:nvSpPr>
          <p:cNvPr id="29" name="TextBox 28">
            <a:extLst>
              <a:ext uri="{FF2B5EF4-FFF2-40B4-BE49-F238E27FC236}">
                <a16:creationId xmlns:a16="http://schemas.microsoft.com/office/drawing/2014/main" id="{DB0F487D-D6D6-7568-3571-028041E0E21B}"/>
              </a:ext>
            </a:extLst>
          </p:cNvPr>
          <p:cNvSpPr txBox="1"/>
          <p:nvPr/>
        </p:nvSpPr>
        <p:spPr bwMode="auto">
          <a:xfrm>
            <a:off x="615900" y="4643897"/>
            <a:ext cx="4245856" cy="1323094"/>
          </a:xfrm>
          <a:prstGeom prst="rect">
            <a:avLst/>
          </a:prstGeom>
          <a:noFill/>
          <a:ln>
            <a:noFill/>
          </a:ln>
          <a:effectLst/>
        </p:spPr>
        <p:txBody>
          <a:bodyPr wrap="square" lIns="91416" tIns="45708" rIns="91416" bIns="45708" anchor="t">
            <a:spAutoFit/>
          </a:bodyPr>
          <a:lstStyle/>
          <a:p>
            <a:pPr algn="ctr" defTabSz="914126" fontAlgn="auto">
              <a:spcBef>
                <a:spcPts val="0"/>
              </a:spcBef>
              <a:spcAft>
                <a:spcPts val="0"/>
              </a:spcAft>
              <a:buClrTx/>
              <a:buSzTx/>
              <a:defRPr/>
            </a:pPr>
            <a:r>
              <a:rPr lang="en-US" sz="1999" b="1" i="1" kern="0">
                <a:solidFill>
                  <a:srgbClr val="4D4D4F">
                    <a:lumMod val="50000"/>
                  </a:srgbClr>
                </a:solidFill>
                <a:latin typeface="Calibri" panose="020F0502020204030204" pitchFamily="34" charset="0"/>
                <a:cs typeface="Calibri" panose="020F0502020204030204" pitchFamily="34" charset="0"/>
              </a:rPr>
              <a:t>Simplify unified management of a large number of devices, giving flexibility and security for each department </a:t>
            </a:r>
          </a:p>
        </p:txBody>
      </p:sp>
      <p:pic>
        <p:nvPicPr>
          <p:cNvPr id="30" name="Picture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2605" y="5579732"/>
            <a:ext cx="419151" cy="387259"/>
          </a:xfrm>
          <a:prstGeom prst="rect">
            <a:avLst/>
          </a:prstGeom>
        </p:spPr>
      </p:pic>
      <p:pic>
        <p:nvPicPr>
          <p:cNvPr id="31" name="Pictur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4284" y="4338805"/>
            <a:ext cx="471199" cy="411679"/>
          </a:xfrm>
          <a:prstGeom prst="rect">
            <a:avLst/>
          </a:prstGeom>
        </p:spPr>
      </p:pic>
      <p:pic>
        <p:nvPicPr>
          <p:cNvPr id="17" name="Picture 2" descr="Gartner Peer Insights Logo, HD Png Download , Transparent Png Image -  PNGite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211298" y="5447485"/>
            <a:ext cx="2819154" cy="760516"/>
          </a:xfrm>
          <a:prstGeom prst="rect">
            <a:avLst/>
          </a:prstGeom>
          <a:noFill/>
          <a:extLst>
            <a:ext uri="{909E8E84-426E-40DD-AFC4-6F175D3DCCD1}">
              <a14:hiddenFill xmlns:a14="http://schemas.microsoft.com/office/drawing/2010/main">
                <a:solidFill>
                  <a:srgbClr val="FFFFFF"/>
                </a:solidFill>
              </a14:hiddenFill>
            </a:ext>
          </a:extLst>
        </p:spPr>
      </p:pic>
      <p:sp>
        <p:nvSpPr>
          <p:cNvPr id="20" name="Title 1"/>
          <p:cNvSpPr txBox="1">
            <a:spLocks/>
          </p:cNvSpPr>
          <p:nvPr/>
        </p:nvSpPr>
        <p:spPr>
          <a:xfrm>
            <a:off x="0" y="144402"/>
            <a:ext cx="7047251" cy="55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defPPr>
              <a:defRPr lang="en-US"/>
            </a:defPPr>
            <a:lvl1pPr algn="ctr" eaLnBrk="1" hangingPunct="1">
              <a:lnSpc>
                <a:spcPct val="85000"/>
              </a:lnSpc>
              <a:spcBef>
                <a:spcPts val="0"/>
              </a:spcBef>
              <a:defRPr sz="3500" b="1">
                <a:solidFill>
                  <a:srgbClr val="41273C"/>
                </a:solidFill>
                <a:latin typeface="Arial" panose="020B0604020202020204" pitchFamily="34" charset="0"/>
                <a:cs typeface="Arial" panose="020B0604020202020204" pitchFamily="34" charset="0"/>
              </a:defRPr>
            </a:lvl1pPr>
            <a:lvl2pPr rtl="1" eaLnBrk="1" hangingPunct="1">
              <a:lnSpc>
                <a:spcPct val="85000"/>
              </a:lnSpc>
              <a:spcBef>
                <a:spcPct val="0"/>
              </a:spcBef>
              <a:defRPr sz="3700" b="1">
                <a:solidFill>
                  <a:srgbClr val="4E4E4E"/>
                </a:solidFill>
              </a:defRPr>
            </a:lvl2pPr>
            <a:lvl3pPr rtl="1" eaLnBrk="1" hangingPunct="1">
              <a:lnSpc>
                <a:spcPct val="85000"/>
              </a:lnSpc>
              <a:spcBef>
                <a:spcPct val="0"/>
              </a:spcBef>
              <a:defRPr sz="3700" b="1">
                <a:solidFill>
                  <a:srgbClr val="4E4E4E"/>
                </a:solidFill>
              </a:defRPr>
            </a:lvl3pPr>
            <a:lvl4pPr rtl="1" eaLnBrk="1" hangingPunct="1">
              <a:lnSpc>
                <a:spcPct val="85000"/>
              </a:lnSpc>
              <a:spcBef>
                <a:spcPct val="0"/>
              </a:spcBef>
              <a:defRPr sz="3700" b="1">
                <a:solidFill>
                  <a:srgbClr val="4E4E4E"/>
                </a:solidFill>
              </a:defRPr>
            </a:lvl4pPr>
            <a:lvl5pPr rtl="1" eaLnBrk="1" hangingPunct="1">
              <a:lnSpc>
                <a:spcPct val="85000"/>
              </a:lnSpc>
              <a:spcBef>
                <a:spcPct val="0"/>
              </a:spcBef>
              <a:defRPr sz="3700" b="1">
                <a:solidFill>
                  <a:srgbClr val="4E4E4E"/>
                </a:solidFill>
              </a:defRPr>
            </a:lvl5pPr>
            <a:lvl6pPr marL="609493" rtl="1" fontAlgn="base">
              <a:lnSpc>
                <a:spcPct val="85000"/>
              </a:lnSpc>
              <a:spcBef>
                <a:spcPct val="0"/>
              </a:spcBef>
              <a:spcAft>
                <a:spcPct val="0"/>
              </a:spcAft>
              <a:defRPr sz="3700" b="1">
                <a:solidFill>
                  <a:srgbClr val="4E4E4E"/>
                </a:solidFill>
              </a:defRPr>
            </a:lvl6pPr>
            <a:lvl7pPr marL="1218987" rtl="1" fontAlgn="base">
              <a:lnSpc>
                <a:spcPct val="85000"/>
              </a:lnSpc>
              <a:spcBef>
                <a:spcPct val="0"/>
              </a:spcBef>
              <a:spcAft>
                <a:spcPct val="0"/>
              </a:spcAft>
              <a:defRPr sz="3700" b="1">
                <a:solidFill>
                  <a:srgbClr val="4E4E4E"/>
                </a:solidFill>
              </a:defRPr>
            </a:lvl7pPr>
            <a:lvl8pPr marL="1828480" rtl="1" fontAlgn="base">
              <a:lnSpc>
                <a:spcPct val="85000"/>
              </a:lnSpc>
              <a:spcBef>
                <a:spcPct val="0"/>
              </a:spcBef>
              <a:spcAft>
                <a:spcPct val="0"/>
              </a:spcAft>
              <a:defRPr sz="3700" b="1">
                <a:solidFill>
                  <a:srgbClr val="4E4E4E"/>
                </a:solidFill>
              </a:defRPr>
            </a:lvl8pPr>
            <a:lvl9pPr marL="2437973" rtl="1" fontAlgn="base">
              <a:lnSpc>
                <a:spcPct val="85000"/>
              </a:lnSpc>
              <a:spcBef>
                <a:spcPct val="0"/>
              </a:spcBef>
              <a:spcAft>
                <a:spcPct val="0"/>
              </a:spcAft>
              <a:defRPr sz="3700" b="1">
                <a:solidFill>
                  <a:srgbClr val="4E4E4E"/>
                </a:solidFill>
              </a:defRPr>
            </a:lvl9pPr>
          </a:lstStyle>
          <a:p>
            <a:r>
              <a:rPr lang="en-US">
                <a:latin typeface="Calibri" panose="020F0502020204030204" pitchFamily="34" charset="0"/>
                <a:cs typeface="Calibri" panose="020F0502020204030204" pitchFamily="34" charset="0"/>
              </a:rPr>
              <a:t>Recommended by </a:t>
            </a:r>
            <a:r>
              <a:rPr lang="en-US">
                <a:solidFill>
                  <a:srgbClr val="9F03AD"/>
                </a:solidFill>
                <a:latin typeface="Calibri" panose="020F0502020204030204" pitchFamily="34" charset="0"/>
                <a:cs typeface="Calibri" panose="020F0502020204030204" pitchFamily="34" charset="0"/>
              </a:rPr>
              <a:t>Customers</a:t>
            </a:r>
          </a:p>
        </p:txBody>
      </p:sp>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43350" y="5387149"/>
            <a:ext cx="2171850" cy="907206"/>
          </a:xfrm>
          <a:prstGeom prst="rect">
            <a:avLst/>
          </a:prstGeom>
        </p:spPr>
      </p:pic>
      <p:grpSp>
        <p:nvGrpSpPr>
          <p:cNvPr id="15" name="Group 14">
            <a:extLst>
              <a:ext uri="{FF2B5EF4-FFF2-40B4-BE49-F238E27FC236}">
                <a16:creationId xmlns:a16="http://schemas.microsoft.com/office/drawing/2014/main" id="{2F39A100-676E-6E90-A610-EDE4CE5BD3D5}"/>
              </a:ext>
            </a:extLst>
          </p:cNvPr>
          <p:cNvGrpSpPr/>
          <p:nvPr/>
        </p:nvGrpSpPr>
        <p:grpSpPr>
          <a:xfrm>
            <a:off x="7065142" y="1902213"/>
            <a:ext cx="5149377" cy="1388771"/>
            <a:chOff x="7066983" y="1901815"/>
            <a:chExt cx="5150718" cy="1389133"/>
          </a:xfrm>
        </p:grpSpPr>
        <p:grpSp>
          <p:nvGrpSpPr>
            <p:cNvPr id="11" name="Group 10">
              <a:extLst>
                <a:ext uri="{FF2B5EF4-FFF2-40B4-BE49-F238E27FC236}">
                  <a16:creationId xmlns:a16="http://schemas.microsoft.com/office/drawing/2014/main" id="{1992A176-7D40-8570-510E-4B29F1B81FBB}"/>
                </a:ext>
              </a:extLst>
            </p:cNvPr>
            <p:cNvGrpSpPr/>
            <p:nvPr/>
          </p:nvGrpSpPr>
          <p:grpSpPr>
            <a:xfrm>
              <a:off x="7066983" y="1901815"/>
              <a:ext cx="5150718" cy="1389133"/>
              <a:chOff x="7066983" y="1901815"/>
              <a:chExt cx="5150718" cy="1389133"/>
            </a:xfrm>
          </p:grpSpPr>
          <p:pic>
            <p:nvPicPr>
              <p:cNvPr id="16" name="Picture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66983" y="1901815"/>
                <a:ext cx="5150718" cy="1389133"/>
              </a:xfrm>
              <a:prstGeom prst="rect">
                <a:avLst/>
              </a:prstGeom>
            </p:spPr>
          </p:pic>
          <p:pic>
            <p:nvPicPr>
              <p:cNvPr id="10" name="Picture 9">
                <a:extLst>
                  <a:ext uri="{FF2B5EF4-FFF2-40B4-BE49-F238E27FC236}">
                    <a16:creationId xmlns:a16="http://schemas.microsoft.com/office/drawing/2014/main" id="{D5627424-38EC-9EB5-4806-6D0860AADA5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28715" y="2188098"/>
                <a:ext cx="805092" cy="700050"/>
              </a:xfrm>
              <a:prstGeom prst="rect">
                <a:avLst/>
              </a:prstGeom>
            </p:spPr>
          </p:pic>
        </p:grpSp>
        <p:pic>
          <p:nvPicPr>
            <p:cNvPr id="12" name="Picture 11">
              <a:extLst>
                <a:ext uri="{FF2B5EF4-FFF2-40B4-BE49-F238E27FC236}">
                  <a16:creationId xmlns:a16="http://schemas.microsoft.com/office/drawing/2014/main" id="{84DD6291-AAEB-9E17-EDDD-73D8DF12F8C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304359" y="2188098"/>
              <a:ext cx="853804" cy="753356"/>
            </a:xfrm>
            <a:prstGeom prst="rect">
              <a:avLst/>
            </a:prstGeom>
          </p:spPr>
        </p:pic>
      </p:grpSp>
      <p:grpSp>
        <p:nvGrpSpPr>
          <p:cNvPr id="14" name="Group 13">
            <a:extLst>
              <a:ext uri="{FF2B5EF4-FFF2-40B4-BE49-F238E27FC236}">
                <a16:creationId xmlns:a16="http://schemas.microsoft.com/office/drawing/2014/main" id="{1FE16EFE-8E1C-49BA-8F16-55DA64F944E6}"/>
              </a:ext>
            </a:extLst>
          </p:cNvPr>
          <p:cNvGrpSpPr/>
          <p:nvPr/>
        </p:nvGrpSpPr>
        <p:grpSpPr>
          <a:xfrm>
            <a:off x="7063733" y="3763899"/>
            <a:ext cx="5142983" cy="1466792"/>
            <a:chOff x="7065573" y="3763986"/>
            <a:chExt cx="5144323" cy="1467174"/>
          </a:xfrm>
        </p:grpSpPr>
        <p:grpSp>
          <p:nvGrpSpPr>
            <p:cNvPr id="8" name="Group 7">
              <a:extLst>
                <a:ext uri="{FF2B5EF4-FFF2-40B4-BE49-F238E27FC236}">
                  <a16:creationId xmlns:a16="http://schemas.microsoft.com/office/drawing/2014/main" id="{8758463D-B36B-AE11-A6D8-711FD3BB14E1}"/>
                </a:ext>
              </a:extLst>
            </p:cNvPr>
            <p:cNvGrpSpPr/>
            <p:nvPr/>
          </p:nvGrpSpPr>
          <p:grpSpPr>
            <a:xfrm>
              <a:off x="7065573" y="3763986"/>
              <a:ext cx="5144323" cy="1467174"/>
              <a:chOff x="7065573" y="3763986"/>
              <a:chExt cx="5144323" cy="1467174"/>
            </a:xfrm>
          </p:grpSpPr>
          <p:pic>
            <p:nvPicPr>
              <p:cNvPr id="18" name="Picture 17"/>
              <p:cNvPicPr>
                <a:picLocks noChangeAspect="1"/>
              </p:cNvPicPr>
              <p:nvPr/>
            </p:nvPicPr>
            <p:blipFill rotWithShape="1">
              <a:blip r:embed="rId11"/>
              <a:srcRect r="9948"/>
              <a:stretch/>
            </p:blipFill>
            <p:spPr>
              <a:xfrm>
                <a:off x="7065573" y="3763986"/>
                <a:ext cx="5144323" cy="1467174"/>
              </a:xfrm>
              <a:prstGeom prst="rect">
                <a:avLst/>
              </a:prstGeom>
            </p:spPr>
          </p:pic>
          <p:pic>
            <p:nvPicPr>
              <p:cNvPr id="5" name="Picture 4">
                <a:extLst>
                  <a:ext uri="{FF2B5EF4-FFF2-40B4-BE49-F238E27FC236}">
                    <a16:creationId xmlns:a16="http://schemas.microsoft.com/office/drawing/2014/main" id="{B63F1CD4-8005-F6AB-C830-75A3027CBD7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28715" y="4275909"/>
                <a:ext cx="918965" cy="320089"/>
              </a:xfrm>
              <a:prstGeom prst="rect">
                <a:avLst/>
              </a:prstGeom>
            </p:spPr>
          </p:pic>
        </p:grpSp>
        <p:pic>
          <p:nvPicPr>
            <p:cNvPr id="13" name="Picture 12">
              <a:extLst>
                <a:ext uri="{FF2B5EF4-FFF2-40B4-BE49-F238E27FC236}">
                  <a16:creationId xmlns:a16="http://schemas.microsoft.com/office/drawing/2014/main" id="{A54B2C86-3807-3E38-E888-680DCEDB4EA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361295" y="4120895"/>
              <a:ext cx="853804" cy="753356"/>
            </a:xfrm>
            <a:prstGeom prst="rect">
              <a:avLst/>
            </a:prstGeom>
          </p:spPr>
        </p:pic>
      </p:grpSp>
    </p:spTree>
    <p:extLst>
      <p:ext uri="{BB962C8B-B14F-4D97-AF65-F5344CB8AC3E}">
        <p14:creationId xmlns:p14="http://schemas.microsoft.com/office/powerpoint/2010/main" val="1808302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par>
                                <p:cTn id="19" presetID="10"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par>
                                <p:cTn id="30" presetID="10" presetClass="entr" presetSubtype="0" fill="hold"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par>
                                <p:cTn id="33" presetID="10"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5" grpId="0"/>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AEC040A1-B9DF-4C6D-A398-6845CC3939F7}"/>
              </a:ext>
            </a:extLst>
          </p:cNvPr>
          <p:cNvSpPr>
            <a:spLocks noGrp="1"/>
          </p:cNvSpPr>
          <p:nvPr>
            <p:ph type="ftr" sz="quarter" idx="11"/>
          </p:nvPr>
        </p:nvSpPr>
        <p:spPr>
          <a:prstGeom prst="rect">
            <a:avLst/>
          </a:prstGeom>
        </p:spPr>
        <p:txBody>
          <a:bodyPr vert="horz" lIns="91416" tIns="45708" rIns="91416" bIns="45708" rtlCol="0" anchor="ct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lumMod val="75000"/>
                  </a:schemeClr>
                </a:solidFill>
                <a:latin typeface="+mn-lt"/>
                <a:ea typeface="+mn-ea"/>
                <a:cs typeface="+mn-cs"/>
              </a:defRPr>
            </a:lvl1pPr>
            <a:lvl2pPr marL="609310"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2pPr>
            <a:lvl3pPr marL="1218621"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3pPr>
            <a:lvl4pPr marL="1827931"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4pPr>
            <a:lvl5pPr marL="2437242"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5pPr>
            <a:lvl6pPr marL="3046553" algn="l" defTabSz="1218621" rtl="0" eaLnBrk="1" latinLnBrk="0" hangingPunct="1">
              <a:defRPr sz="3999" kern="1200">
                <a:solidFill>
                  <a:schemeClr val="tx1"/>
                </a:solidFill>
                <a:latin typeface="Helvetica" pitchFamily="34" charset="0"/>
                <a:ea typeface="+mn-ea"/>
                <a:cs typeface="+mn-cs"/>
              </a:defRPr>
            </a:lvl6pPr>
            <a:lvl7pPr marL="3655863" algn="l" defTabSz="1218621" rtl="0" eaLnBrk="1" latinLnBrk="0" hangingPunct="1">
              <a:defRPr sz="3999" kern="1200">
                <a:solidFill>
                  <a:schemeClr val="tx1"/>
                </a:solidFill>
                <a:latin typeface="Helvetica" pitchFamily="34" charset="0"/>
                <a:ea typeface="+mn-ea"/>
                <a:cs typeface="+mn-cs"/>
              </a:defRPr>
            </a:lvl7pPr>
            <a:lvl8pPr marL="4265173" algn="l" defTabSz="1218621" rtl="0" eaLnBrk="1" latinLnBrk="0" hangingPunct="1">
              <a:defRPr sz="3999" kern="1200">
                <a:solidFill>
                  <a:schemeClr val="tx1"/>
                </a:solidFill>
                <a:latin typeface="Helvetica" pitchFamily="34" charset="0"/>
                <a:ea typeface="+mn-ea"/>
                <a:cs typeface="+mn-cs"/>
              </a:defRPr>
            </a:lvl8pPr>
            <a:lvl9pPr marL="4874484" algn="l" defTabSz="1218621" rtl="0" eaLnBrk="1" latinLnBrk="0" hangingPunct="1">
              <a:defRPr sz="3999" kern="1200">
                <a:solidFill>
                  <a:schemeClr val="tx1"/>
                </a:solidFill>
                <a:latin typeface="Helvetica" pitchFamily="34" charset="0"/>
                <a:ea typeface="+mn-ea"/>
                <a:cs typeface="+mn-cs"/>
              </a:defRPr>
            </a:lvl9pPr>
          </a:lstStyle>
          <a:p>
            <a:pPr defTabSz="914126">
              <a:buClr>
                <a:srgbClr val="3075FF"/>
              </a:buClr>
              <a:defRPr/>
            </a:pPr>
            <a:r>
              <a:rPr lang="en-US">
                <a:solidFill>
                  <a:srgbClr val="FFFFFF">
                    <a:lumMod val="75000"/>
                  </a:srgbClr>
                </a:solidFill>
                <a:latin typeface="Arial" panose="020B0604020202020204" pitchFamily="34" charset="0"/>
              </a:rPr>
              <a:t> [Internal Use] for Check Point employees​</a:t>
            </a:r>
            <a:endParaRPr lang="en-IL">
              <a:solidFill>
                <a:srgbClr val="FFFFFF">
                  <a:lumMod val="75000"/>
                </a:srgbClr>
              </a:solidFill>
              <a:latin typeface="Arial" panose="020B0604020202020204" pitchFamily="34" charset="0"/>
            </a:endParaRPr>
          </a:p>
        </p:txBody>
      </p:sp>
      <p:sp>
        <p:nvSpPr>
          <p:cNvPr id="3" name="Date Placeholder 2" hidden="1">
            <a:extLst>
              <a:ext uri="{FF2B5EF4-FFF2-40B4-BE49-F238E27FC236}">
                <a16:creationId xmlns:a16="http://schemas.microsoft.com/office/drawing/2014/main" id="{38534443-FD93-4BF2-8A81-A4FD4B858498}"/>
              </a:ext>
            </a:extLst>
          </p:cNvPr>
          <p:cNvSpPr>
            <a:spLocks noGrp="1"/>
          </p:cNvSpPr>
          <p:nvPr>
            <p:ph type="dt" sz="half" idx="12"/>
          </p:nvPr>
        </p:nvSpPr>
        <p:spPr>
          <a:prstGeom prst="rect">
            <a:avLst/>
          </a:prstGeom>
        </p:spPr>
        <p:txBody>
          <a:bodyPr vert="horz" lIns="91416" tIns="45708" rIns="91416" bIns="45708" rtlCol="0" anchor="ctr"/>
          <a:lstStyle>
            <a:defPPr>
              <a:defRPr lang="en-US"/>
            </a:defPPr>
            <a:lvl1pPr algn="l" rtl="0" fontAlgn="base">
              <a:spcBef>
                <a:spcPct val="20000"/>
              </a:spcBef>
              <a:spcAft>
                <a:spcPct val="0"/>
              </a:spcAft>
              <a:buClr>
                <a:schemeClr val="accent2"/>
              </a:buClr>
              <a:buSzPct val="65000"/>
              <a:buFont typeface="Wingdings" pitchFamily="2" charset="2"/>
              <a:defRPr sz="1200" kern="1200">
                <a:solidFill>
                  <a:schemeClr val="tx1">
                    <a:tint val="75000"/>
                  </a:schemeClr>
                </a:solidFill>
                <a:latin typeface="Helvetica" pitchFamily="34" charset="0"/>
                <a:ea typeface="+mn-ea"/>
                <a:cs typeface="+mn-cs"/>
              </a:defRPr>
            </a:lvl1pPr>
            <a:lvl2pPr marL="609310"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2pPr>
            <a:lvl3pPr marL="1218621"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3pPr>
            <a:lvl4pPr marL="1827931"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4pPr>
            <a:lvl5pPr marL="2437242" algn="l" rtl="0" fontAlgn="base">
              <a:spcBef>
                <a:spcPct val="20000"/>
              </a:spcBef>
              <a:spcAft>
                <a:spcPct val="0"/>
              </a:spcAft>
              <a:buClr>
                <a:schemeClr val="accent2"/>
              </a:buClr>
              <a:buSzPct val="65000"/>
              <a:buFont typeface="Wingdings" pitchFamily="2" charset="2"/>
              <a:defRPr sz="3999" kern="1200">
                <a:solidFill>
                  <a:schemeClr val="tx1"/>
                </a:solidFill>
                <a:latin typeface="Helvetica" pitchFamily="34" charset="0"/>
                <a:ea typeface="+mn-ea"/>
                <a:cs typeface="+mn-cs"/>
              </a:defRPr>
            </a:lvl5pPr>
            <a:lvl6pPr marL="3046553" algn="l" defTabSz="1218621" rtl="0" eaLnBrk="1" latinLnBrk="0" hangingPunct="1">
              <a:defRPr sz="3999" kern="1200">
                <a:solidFill>
                  <a:schemeClr val="tx1"/>
                </a:solidFill>
                <a:latin typeface="Helvetica" pitchFamily="34" charset="0"/>
                <a:ea typeface="+mn-ea"/>
                <a:cs typeface="+mn-cs"/>
              </a:defRPr>
            </a:lvl6pPr>
            <a:lvl7pPr marL="3655863" algn="l" defTabSz="1218621" rtl="0" eaLnBrk="1" latinLnBrk="0" hangingPunct="1">
              <a:defRPr sz="3999" kern="1200">
                <a:solidFill>
                  <a:schemeClr val="tx1"/>
                </a:solidFill>
                <a:latin typeface="Helvetica" pitchFamily="34" charset="0"/>
                <a:ea typeface="+mn-ea"/>
                <a:cs typeface="+mn-cs"/>
              </a:defRPr>
            </a:lvl7pPr>
            <a:lvl8pPr marL="4265173" algn="l" defTabSz="1218621" rtl="0" eaLnBrk="1" latinLnBrk="0" hangingPunct="1">
              <a:defRPr sz="3999" kern="1200">
                <a:solidFill>
                  <a:schemeClr val="tx1"/>
                </a:solidFill>
                <a:latin typeface="Helvetica" pitchFamily="34" charset="0"/>
                <a:ea typeface="+mn-ea"/>
                <a:cs typeface="+mn-cs"/>
              </a:defRPr>
            </a:lvl8pPr>
            <a:lvl9pPr marL="4874484" algn="l" defTabSz="1218621" rtl="0" eaLnBrk="1" latinLnBrk="0" hangingPunct="1">
              <a:defRPr sz="3999" kern="1200">
                <a:solidFill>
                  <a:schemeClr val="tx1"/>
                </a:solidFill>
                <a:latin typeface="Helvetica" pitchFamily="34" charset="0"/>
                <a:ea typeface="+mn-ea"/>
                <a:cs typeface="+mn-cs"/>
              </a:defRPr>
            </a:lvl9pPr>
          </a:lstStyle>
          <a:p>
            <a:pPr algn="ctr" defTabSz="914126">
              <a:buClr>
                <a:srgbClr val="3075FF"/>
              </a:buClr>
              <a:defRPr/>
            </a:pPr>
            <a:fld id="{C21F6912-E12D-42E4-A1B4-78CBD40CB479}" type="datetimeFigureOut">
              <a:rPr lang="en-US">
                <a:solidFill>
                  <a:srgbClr val="4D4D4F">
                    <a:tint val="75000"/>
                  </a:srgbClr>
                </a:solidFill>
                <a:latin typeface="Arial "/>
              </a:rPr>
              <a:pPr algn="ctr" defTabSz="914126">
                <a:buClr>
                  <a:srgbClr val="3075FF"/>
                </a:buClr>
                <a:defRPr/>
              </a:pPr>
              <a:t>8/6/2024</a:t>
            </a:fld>
            <a:endParaRPr lang="en-IL" sz="900">
              <a:solidFill>
                <a:srgbClr val="FFFFFF">
                  <a:lumMod val="75000"/>
                </a:srgbClr>
              </a:solidFill>
              <a:latin typeface="Arial" panose="020B0604020202020204" pitchFamily="34" charset="0"/>
            </a:endParaRPr>
          </a:p>
        </p:txBody>
      </p:sp>
      <p:sp>
        <p:nvSpPr>
          <p:cNvPr id="103" name="Line 11">
            <a:extLst>
              <a:ext uri="{FF2B5EF4-FFF2-40B4-BE49-F238E27FC236}">
                <a16:creationId xmlns:a16="http://schemas.microsoft.com/office/drawing/2014/main" id="{2364BE83-13A7-4329-A204-C0F7E212705B}"/>
              </a:ext>
            </a:extLst>
          </p:cNvPr>
          <p:cNvSpPr>
            <a:spLocks noChangeShapeType="1"/>
          </p:cNvSpPr>
          <p:nvPr/>
        </p:nvSpPr>
        <p:spPr bwMode="auto">
          <a:xfrm flipH="1" flipV="1">
            <a:off x="3075693" y="4112857"/>
            <a:ext cx="0" cy="929453"/>
          </a:xfrm>
          <a:prstGeom prst="line">
            <a:avLst/>
          </a:prstGeom>
          <a:noFill/>
          <a:ln w="9525" cap="sq" cmpd="sng">
            <a:solidFill>
              <a:srgbClr val="DCDEE0"/>
            </a:solidFill>
            <a:prstDash val="solid"/>
            <a:round/>
            <a:headEnd type="non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334">
              <a:buClr>
                <a:srgbClr val="FF0000"/>
              </a:buClr>
              <a:defRPr/>
            </a:pPr>
            <a:endParaRPr lang="es-ES" sz="200">
              <a:solidFill>
                <a:srgbClr val="4D4D4F">
                  <a:lumMod val="65000"/>
                  <a:lumOff val="35000"/>
                </a:srgbClr>
              </a:solidFill>
              <a:latin typeface="Calibri" panose="020F0502020204030204" pitchFamily="34" charset="0"/>
              <a:cs typeface="Calibri" panose="020F0502020204030204" pitchFamily="34" charset="0"/>
              <a:sym typeface="Helvetica" charset="0"/>
            </a:endParaRPr>
          </a:p>
        </p:txBody>
      </p:sp>
      <p:sp>
        <p:nvSpPr>
          <p:cNvPr id="104" name="Line 11">
            <a:extLst>
              <a:ext uri="{FF2B5EF4-FFF2-40B4-BE49-F238E27FC236}">
                <a16:creationId xmlns:a16="http://schemas.microsoft.com/office/drawing/2014/main" id="{D5F0BFBD-2B5D-4D47-871C-3D4626381B03}"/>
              </a:ext>
            </a:extLst>
          </p:cNvPr>
          <p:cNvSpPr>
            <a:spLocks noChangeShapeType="1"/>
          </p:cNvSpPr>
          <p:nvPr/>
        </p:nvSpPr>
        <p:spPr bwMode="auto">
          <a:xfrm flipH="1" flipV="1">
            <a:off x="1580956" y="2835466"/>
            <a:ext cx="0" cy="2206846"/>
          </a:xfrm>
          <a:prstGeom prst="line">
            <a:avLst/>
          </a:prstGeom>
          <a:noFill/>
          <a:ln w="9525" cap="sq" cmpd="sng">
            <a:solidFill>
              <a:srgbClr val="DCDEE0"/>
            </a:solidFill>
            <a:prstDash val="solid"/>
            <a:round/>
            <a:headEnd type="non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334">
              <a:buClr>
                <a:srgbClr val="FF0000"/>
              </a:buClr>
              <a:defRPr/>
            </a:pPr>
            <a:endParaRPr lang="es-ES" sz="200">
              <a:solidFill>
                <a:srgbClr val="4D4D4F">
                  <a:lumMod val="65000"/>
                  <a:lumOff val="35000"/>
                </a:srgbClr>
              </a:solidFill>
              <a:latin typeface="Calibri" panose="020F0502020204030204" pitchFamily="34" charset="0"/>
              <a:cs typeface="Calibri" panose="020F0502020204030204" pitchFamily="34" charset="0"/>
              <a:sym typeface="Helvetica" charset="0"/>
            </a:endParaRPr>
          </a:p>
        </p:txBody>
      </p:sp>
      <p:sp>
        <p:nvSpPr>
          <p:cNvPr id="105" name="Line 11">
            <a:extLst>
              <a:ext uri="{FF2B5EF4-FFF2-40B4-BE49-F238E27FC236}">
                <a16:creationId xmlns:a16="http://schemas.microsoft.com/office/drawing/2014/main" id="{77807DA8-136D-45E1-A39F-90527D642355}"/>
              </a:ext>
            </a:extLst>
          </p:cNvPr>
          <p:cNvSpPr>
            <a:spLocks noChangeShapeType="1"/>
          </p:cNvSpPr>
          <p:nvPr/>
        </p:nvSpPr>
        <p:spPr bwMode="auto">
          <a:xfrm flipH="1" flipV="1">
            <a:off x="5571804" y="1945590"/>
            <a:ext cx="0" cy="3096722"/>
          </a:xfrm>
          <a:prstGeom prst="line">
            <a:avLst/>
          </a:prstGeom>
          <a:noFill/>
          <a:ln w="9525" cap="sq" cmpd="sng">
            <a:solidFill>
              <a:srgbClr val="DCDEE0"/>
            </a:solidFill>
            <a:prstDash val="solid"/>
            <a:round/>
            <a:headEnd type="non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334">
              <a:buClr>
                <a:srgbClr val="FF0000"/>
              </a:buClr>
              <a:defRPr/>
            </a:pPr>
            <a:endParaRPr lang="es-ES" sz="200">
              <a:solidFill>
                <a:srgbClr val="4D4D4F">
                  <a:lumMod val="65000"/>
                  <a:lumOff val="35000"/>
                </a:srgbClr>
              </a:solidFill>
              <a:latin typeface="Calibri" panose="020F0502020204030204" pitchFamily="34" charset="0"/>
              <a:cs typeface="Calibri" panose="020F0502020204030204" pitchFamily="34" charset="0"/>
              <a:sym typeface="Helvetica" charset="0"/>
            </a:endParaRPr>
          </a:p>
        </p:txBody>
      </p:sp>
      <p:sp>
        <p:nvSpPr>
          <p:cNvPr id="106" name="Freeform 6">
            <a:extLst>
              <a:ext uri="{FF2B5EF4-FFF2-40B4-BE49-F238E27FC236}">
                <a16:creationId xmlns:a16="http://schemas.microsoft.com/office/drawing/2014/main" id="{E1CE6F32-E90F-4FF2-9C2E-9237968C6265}"/>
              </a:ext>
            </a:extLst>
          </p:cNvPr>
          <p:cNvSpPr>
            <a:spLocks/>
          </p:cNvSpPr>
          <p:nvPr/>
        </p:nvSpPr>
        <p:spPr bwMode="auto">
          <a:xfrm rot="20440482">
            <a:off x="3845546" y="1613341"/>
            <a:ext cx="2075157" cy="1414343"/>
          </a:xfrm>
          <a:custGeom>
            <a:avLst/>
            <a:gdLst>
              <a:gd name="T0" fmla="*/ 12630 w 15298"/>
              <a:gd name="T1" fmla="*/ 443 h 10413"/>
              <a:gd name="T2" fmla="*/ 1033 w 15298"/>
              <a:gd name="T3" fmla="*/ 7138 h 10413"/>
              <a:gd name="T4" fmla="*/ 443 w 15298"/>
              <a:gd name="T5" fmla="*/ 9341 h 10413"/>
              <a:gd name="T6" fmla="*/ 466 w 15298"/>
              <a:gd name="T7" fmla="*/ 9379 h 10413"/>
              <a:gd name="T8" fmla="*/ 2668 w 15298"/>
              <a:gd name="T9" fmla="*/ 9970 h 10413"/>
              <a:gd name="T10" fmla="*/ 14264 w 15298"/>
              <a:gd name="T11" fmla="*/ 3275 h 10413"/>
              <a:gd name="T12" fmla="*/ 14854 w 15298"/>
              <a:gd name="T13" fmla="*/ 1072 h 10413"/>
              <a:gd name="T14" fmla="*/ 14832 w 15298"/>
              <a:gd name="T15" fmla="*/ 1033 h 10413"/>
              <a:gd name="T16" fmla="*/ 12630 w 15298"/>
              <a:gd name="T17" fmla="*/ 443 h 10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98" h="10413">
                <a:moveTo>
                  <a:pt x="12630" y="443"/>
                </a:moveTo>
                <a:lnTo>
                  <a:pt x="1033" y="7138"/>
                </a:lnTo>
                <a:cubicBezTo>
                  <a:pt x="266" y="7582"/>
                  <a:pt x="0" y="8573"/>
                  <a:pt x="443" y="9341"/>
                </a:cubicBezTo>
                <a:lnTo>
                  <a:pt x="466" y="9379"/>
                </a:lnTo>
                <a:cubicBezTo>
                  <a:pt x="909" y="10147"/>
                  <a:pt x="1900" y="10413"/>
                  <a:pt x="2668" y="9970"/>
                </a:cubicBezTo>
                <a:lnTo>
                  <a:pt x="14264" y="3275"/>
                </a:lnTo>
                <a:cubicBezTo>
                  <a:pt x="15032" y="2831"/>
                  <a:pt x="15298" y="1840"/>
                  <a:pt x="14854" y="1072"/>
                </a:cubicBezTo>
                <a:lnTo>
                  <a:pt x="14832" y="1033"/>
                </a:lnTo>
                <a:cubicBezTo>
                  <a:pt x="14389" y="266"/>
                  <a:pt x="13398" y="0"/>
                  <a:pt x="12630" y="443"/>
                </a:cubicBezTo>
                <a:close/>
              </a:path>
            </a:pathLst>
          </a:custGeom>
          <a:solidFill>
            <a:srgbClr val="8E74B4"/>
          </a:solidFill>
          <a:ln>
            <a:noFill/>
          </a:ln>
        </p:spPr>
        <p:txBody>
          <a:bodyPr vert="horz" wrap="square" lIns="91392" tIns="45696" rIns="91392" bIns="45696" numCol="1" anchor="t" anchorCtr="0" compatLnSpc="1">
            <a:prstTxWarp prst="textNoShape">
              <a:avLst/>
            </a:prstTxWarp>
          </a:bodyPr>
          <a:lstStyle/>
          <a:p>
            <a:pPr defTabSz="913852" fontAlgn="auto">
              <a:spcBef>
                <a:spcPts val="0"/>
              </a:spcBef>
              <a:spcAft>
                <a:spcPts val="0"/>
              </a:spcAft>
              <a:buClr>
                <a:srgbClr val="FF0000"/>
              </a:buClr>
              <a:buSzTx/>
              <a:defRPr/>
            </a:pPr>
            <a:endParaRPr lang="en-US" sz="1200" kern="0">
              <a:solidFill>
                <a:srgbClr val="4D4D4F">
                  <a:lumMod val="65000"/>
                  <a:lumOff val="35000"/>
                </a:srgbClr>
              </a:solidFill>
              <a:latin typeface="Calibri" panose="020F0502020204030204" pitchFamily="34" charset="0"/>
              <a:cs typeface="Calibri" panose="020F0502020204030204" pitchFamily="34" charset="0"/>
            </a:endParaRPr>
          </a:p>
        </p:txBody>
      </p:sp>
      <p:sp>
        <p:nvSpPr>
          <p:cNvPr id="107" name="Freeform 7">
            <a:extLst>
              <a:ext uri="{FF2B5EF4-FFF2-40B4-BE49-F238E27FC236}">
                <a16:creationId xmlns:a16="http://schemas.microsoft.com/office/drawing/2014/main" id="{012E4389-5ECB-474E-8ED1-DCD372BA0BE9}"/>
              </a:ext>
            </a:extLst>
          </p:cNvPr>
          <p:cNvSpPr>
            <a:spLocks/>
          </p:cNvSpPr>
          <p:nvPr/>
        </p:nvSpPr>
        <p:spPr bwMode="auto">
          <a:xfrm rot="1574769">
            <a:off x="1223734" y="2858181"/>
            <a:ext cx="2320221" cy="1414064"/>
          </a:xfrm>
          <a:custGeom>
            <a:avLst/>
            <a:gdLst>
              <a:gd name="T0" fmla="*/ 2668 w 15298"/>
              <a:gd name="T1" fmla="*/ 443 h 10413"/>
              <a:gd name="T2" fmla="*/ 14265 w 15298"/>
              <a:gd name="T3" fmla="*/ 7138 h 10413"/>
              <a:gd name="T4" fmla="*/ 14855 w 15298"/>
              <a:gd name="T5" fmla="*/ 9340 h 10413"/>
              <a:gd name="T6" fmla="*/ 14832 w 15298"/>
              <a:gd name="T7" fmla="*/ 9379 h 10413"/>
              <a:gd name="T8" fmla="*/ 12630 w 15298"/>
              <a:gd name="T9" fmla="*/ 9969 h 10413"/>
              <a:gd name="T10" fmla="*/ 1034 w 15298"/>
              <a:gd name="T11" fmla="*/ 3274 h 10413"/>
              <a:gd name="T12" fmla="*/ 444 w 15298"/>
              <a:gd name="T13" fmla="*/ 1072 h 10413"/>
              <a:gd name="T14" fmla="*/ 466 w 15298"/>
              <a:gd name="T15" fmla="*/ 1033 h 10413"/>
              <a:gd name="T16" fmla="*/ 2668 w 15298"/>
              <a:gd name="T17" fmla="*/ 443 h 10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98" h="10413">
                <a:moveTo>
                  <a:pt x="2668" y="443"/>
                </a:moveTo>
                <a:lnTo>
                  <a:pt x="14265" y="7138"/>
                </a:lnTo>
                <a:cubicBezTo>
                  <a:pt x="15032" y="7581"/>
                  <a:pt x="15298" y="8572"/>
                  <a:pt x="14855" y="9340"/>
                </a:cubicBezTo>
                <a:lnTo>
                  <a:pt x="14832" y="9379"/>
                </a:lnTo>
                <a:cubicBezTo>
                  <a:pt x="14389" y="10147"/>
                  <a:pt x="13398" y="10413"/>
                  <a:pt x="12630" y="9969"/>
                </a:cubicBezTo>
                <a:lnTo>
                  <a:pt x="1034" y="3274"/>
                </a:lnTo>
                <a:cubicBezTo>
                  <a:pt x="266" y="2831"/>
                  <a:pt x="0" y="1840"/>
                  <a:pt x="444" y="1072"/>
                </a:cubicBezTo>
                <a:lnTo>
                  <a:pt x="466" y="1033"/>
                </a:lnTo>
                <a:cubicBezTo>
                  <a:pt x="910" y="265"/>
                  <a:pt x="1901" y="0"/>
                  <a:pt x="2668" y="443"/>
                </a:cubicBezTo>
                <a:close/>
              </a:path>
            </a:pathLst>
          </a:custGeom>
          <a:solidFill>
            <a:srgbClr val="E25786"/>
          </a:solidFill>
          <a:ln>
            <a:noFill/>
          </a:ln>
        </p:spPr>
        <p:txBody>
          <a:bodyPr vert="horz" wrap="square" lIns="91392" tIns="45696" rIns="91392" bIns="45696" numCol="1" anchor="t" anchorCtr="0" compatLnSpc="1">
            <a:prstTxWarp prst="textNoShape">
              <a:avLst/>
            </a:prstTxWarp>
          </a:bodyPr>
          <a:lstStyle/>
          <a:p>
            <a:pPr defTabSz="913852" fontAlgn="auto">
              <a:spcBef>
                <a:spcPts val="0"/>
              </a:spcBef>
              <a:spcAft>
                <a:spcPts val="0"/>
              </a:spcAft>
              <a:buClr>
                <a:srgbClr val="FF0000"/>
              </a:buClr>
              <a:buSzTx/>
              <a:defRPr/>
            </a:pPr>
            <a:endParaRPr lang="en-US" sz="1200" kern="0">
              <a:solidFill>
                <a:srgbClr val="4D4D4F">
                  <a:lumMod val="65000"/>
                  <a:lumOff val="35000"/>
                </a:srgbClr>
              </a:solidFill>
              <a:latin typeface="Calibri" panose="020F0502020204030204" pitchFamily="34" charset="0"/>
              <a:cs typeface="Calibri" panose="020F0502020204030204" pitchFamily="34" charset="0"/>
            </a:endParaRPr>
          </a:p>
        </p:txBody>
      </p:sp>
      <p:sp>
        <p:nvSpPr>
          <p:cNvPr id="108" name="Freeform 8">
            <a:extLst>
              <a:ext uri="{FF2B5EF4-FFF2-40B4-BE49-F238E27FC236}">
                <a16:creationId xmlns:a16="http://schemas.microsoft.com/office/drawing/2014/main" id="{EEB3818E-6C9B-414E-9FDB-2DBC8FA323B7}"/>
              </a:ext>
            </a:extLst>
          </p:cNvPr>
          <p:cNvSpPr>
            <a:spLocks/>
          </p:cNvSpPr>
          <p:nvPr/>
        </p:nvSpPr>
        <p:spPr bwMode="auto">
          <a:xfrm rot="20419279">
            <a:off x="2631360" y="3032989"/>
            <a:ext cx="2076842" cy="1414343"/>
          </a:xfrm>
          <a:custGeom>
            <a:avLst/>
            <a:gdLst>
              <a:gd name="T0" fmla="*/ 12629 w 15298"/>
              <a:gd name="T1" fmla="*/ 443 h 10413"/>
              <a:gd name="T2" fmla="*/ 1033 w 15298"/>
              <a:gd name="T3" fmla="*/ 7138 h 10413"/>
              <a:gd name="T4" fmla="*/ 443 w 15298"/>
              <a:gd name="T5" fmla="*/ 9341 h 10413"/>
              <a:gd name="T6" fmla="*/ 466 w 15298"/>
              <a:gd name="T7" fmla="*/ 9380 h 10413"/>
              <a:gd name="T8" fmla="*/ 2668 w 15298"/>
              <a:gd name="T9" fmla="*/ 9970 h 10413"/>
              <a:gd name="T10" fmla="*/ 14264 w 15298"/>
              <a:gd name="T11" fmla="*/ 3275 h 10413"/>
              <a:gd name="T12" fmla="*/ 14854 w 15298"/>
              <a:gd name="T13" fmla="*/ 1072 h 10413"/>
              <a:gd name="T14" fmla="*/ 14832 w 15298"/>
              <a:gd name="T15" fmla="*/ 1033 h 10413"/>
              <a:gd name="T16" fmla="*/ 12629 w 15298"/>
              <a:gd name="T17" fmla="*/ 443 h 10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98" h="10413">
                <a:moveTo>
                  <a:pt x="12629" y="443"/>
                </a:moveTo>
                <a:lnTo>
                  <a:pt x="1033" y="7138"/>
                </a:lnTo>
                <a:cubicBezTo>
                  <a:pt x="265" y="7582"/>
                  <a:pt x="0" y="8573"/>
                  <a:pt x="443" y="9341"/>
                </a:cubicBezTo>
                <a:lnTo>
                  <a:pt x="466" y="9380"/>
                </a:lnTo>
                <a:cubicBezTo>
                  <a:pt x="909" y="10147"/>
                  <a:pt x="1900" y="10413"/>
                  <a:pt x="2668" y="9970"/>
                </a:cubicBezTo>
                <a:lnTo>
                  <a:pt x="14264" y="3275"/>
                </a:lnTo>
                <a:cubicBezTo>
                  <a:pt x="15032" y="2831"/>
                  <a:pt x="15298" y="1840"/>
                  <a:pt x="14854" y="1072"/>
                </a:cubicBezTo>
                <a:lnTo>
                  <a:pt x="14832" y="1033"/>
                </a:lnTo>
                <a:cubicBezTo>
                  <a:pt x="14388" y="266"/>
                  <a:pt x="13397" y="0"/>
                  <a:pt x="12629" y="443"/>
                </a:cubicBezTo>
                <a:close/>
              </a:path>
            </a:pathLst>
          </a:custGeom>
          <a:solidFill>
            <a:srgbClr val="6F2282"/>
          </a:solidFill>
          <a:ln>
            <a:noFill/>
          </a:ln>
        </p:spPr>
        <p:txBody>
          <a:bodyPr vert="horz" wrap="square" lIns="91392" tIns="45696" rIns="91392" bIns="45696" numCol="1" anchor="t" anchorCtr="0" compatLnSpc="1">
            <a:prstTxWarp prst="textNoShape">
              <a:avLst/>
            </a:prstTxWarp>
          </a:bodyPr>
          <a:lstStyle/>
          <a:p>
            <a:pPr defTabSz="913852" fontAlgn="auto">
              <a:spcBef>
                <a:spcPts val="0"/>
              </a:spcBef>
              <a:spcAft>
                <a:spcPts val="0"/>
              </a:spcAft>
              <a:buClr>
                <a:srgbClr val="FF0000"/>
              </a:buClr>
              <a:buSzTx/>
              <a:defRPr/>
            </a:pPr>
            <a:endParaRPr lang="en-US" sz="1200" kern="0">
              <a:solidFill>
                <a:srgbClr val="4D4D4F">
                  <a:lumMod val="65000"/>
                  <a:lumOff val="35000"/>
                </a:srgbClr>
              </a:solidFill>
              <a:latin typeface="Calibri" panose="020F0502020204030204" pitchFamily="34" charset="0"/>
              <a:cs typeface="Calibri" panose="020F0502020204030204" pitchFamily="34" charset="0"/>
            </a:endParaRPr>
          </a:p>
        </p:txBody>
      </p:sp>
      <p:grpSp>
        <p:nvGrpSpPr>
          <p:cNvPr id="109" name="Group 108">
            <a:extLst>
              <a:ext uri="{FF2B5EF4-FFF2-40B4-BE49-F238E27FC236}">
                <a16:creationId xmlns:a16="http://schemas.microsoft.com/office/drawing/2014/main" id="{A9682CC7-B461-4408-8942-4A941F48C3B5}"/>
              </a:ext>
            </a:extLst>
          </p:cNvPr>
          <p:cNvGrpSpPr/>
          <p:nvPr/>
        </p:nvGrpSpPr>
        <p:grpSpPr>
          <a:xfrm>
            <a:off x="1187303" y="2171556"/>
            <a:ext cx="787308" cy="787308"/>
            <a:chOff x="970090" y="2265343"/>
            <a:chExt cx="787718" cy="787718"/>
          </a:xfrm>
        </p:grpSpPr>
        <p:sp>
          <p:nvSpPr>
            <p:cNvPr id="110" name="Oval 109">
              <a:extLst>
                <a:ext uri="{FF2B5EF4-FFF2-40B4-BE49-F238E27FC236}">
                  <a16:creationId xmlns:a16="http://schemas.microsoft.com/office/drawing/2014/main" id="{A7F9C186-6D5E-455D-8D10-64D935E47C7B}"/>
                </a:ext>
              </a:extLst>
            </p:cNvPr>
            <p:cNvSpPr>
              <a:spLocks noChangeArrowheads="1"/>
            </p:cNvSpPr>
            <p:nvPr/>
          </p:nvSpPr>
          <p:spPr bwMode="auto">
            <a:xfrm>
              <a:off x="970090" y="2265343"/>
              <a:ext cx="787718" cy="787718"/>
            </a:xfrm>
            <a:prstGeom prst="ellipse">
              <a:avLst/>
            </a:prstGeom>
            <a:solidFill>
              <a:srgbClr val="FFFFFF"/>
            </a:solidFill>
            <a:ln>
              <a:noFill/>
            </a:ln>
            <a:effectLst>
              <a:outerShdw blurRad="381000" algn="ctr" rotWithShape="0">
                <a:srgbClr val="4D4D4F">
                  <a:lumMod val="75000"/>
                  <a:lumOff val="25000"/>
                  <a:alpha val="40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fontAlgn="auto">
                <a:spcBef>
                  <a:spcPts val="0"/>
                </a:spcBef>
                <a:spcAft>
                  <a:spcPts val="0"/>
                </a:spcAft>
                <a:buClr>
                  <a:srgbClr val="FF0000"/>
                </a:buClr>
                <a:buSzTx/>
                <a:defRPr/>
              </a:pPr>
              <a:endParaRPr lang="en-US" sz="1200" kern="0">
                <a:solidFill>
                  <a:srgbClr val="4D4D4F">
                    <a:lumMod val="65000"/>
                    <a:lumOff val="35000"/>
                  </a:srgbClr>
                </a:solidFill>
                <a:latin typeface="Calibri" panose="020F0502020204030204" pitchFamily="34" charset="0"/>
                <a:cs typeface="Calibri" panose="020F0502020204030204" pitchFamily="34" charset="0"/>
              </a:endParaRPr>
            </a:p>
          </p:txBody>
        </p:sp>
        <p:pic>
          <p:nvPicPr>
            <p:cNvPr id="111" name="Graphic 5">
              <a:extLst>
                <a:ext uri="{FF2B5EF4-FFF2-40B4-BE49-F238E27FC236}">
                  <a16:creationId xmlns:a16="http://schemas.microsoft.com/office/drawing/2014/main" id="{E8CF002B-4A65-4EB9-A2FE-91E8AD006EA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54346" y="2449599"/>
              <a:ext cx="419207" cy="419207"/>
            </a:xfrm>
            <a:prstGeom prst="rect">
              <a:avLst/>
            </a:prstGeom>
          </p:spPr>
        </p:pic>
      </p:grpSp>
      <p:grpSp>
        <p:nvGrpSpPr>
          <p:cNvPr id="112" name="Group 111">
            <a:extLst>
              <a:ext uri="{FF2B5EF4-FFF2-40B4-BE49-F238E27FC236}">
                <a16:creationId xmlns:a16="http://schemas.microsoft.com/office/drawing/2014/main" id="{882E0443-89B5-47AB-9231-A349D6477F9E}"/>
              </a:ext>
            </a:extLst>
          </p:cNvPr>
          <p:cNvGrpSpPr/>
          <p:nvPr/>
        </p:nvGrpSpPr>
        <p:grpSpPr>
          <a:xfrm>
            <a:off x="2698543" y="3961668"/>
            <a:ext cx="787308" cy="787308"/>
            <a:chOff x="2262450" y="3615575"/>
            <a:chExt cx="787718" cy="787718"/>
          </a:xfrm>
        </p:grpSpPr>
        <p:sp>
          <p:nvSpPr>
            <p:cNvPr id="113" name="Oval 11">
              <a:extLst>
                <a:ext uri="{FF2B5EF4-FFF2-40B4-BE49-F238E27FC236}">
                  <a16:creationId xmlns:a16="http://schemas.microsoft.com/office/drawing/2014/main" id="{82B0E3C6-888F-48F4-AA83-14FB6E27825E}"/>
                </a:ext>
              </a:extLst>
            </p:cNvPr>
            <p:cNvSpPr>
              <a:spLocks noChangeArrowheads="1"/>
            </p:cNvSpPr>
            <p:nvPr/>
          </p:nvSpPr>
          <p:spPr bwMode="auto">
            <a:xfrm>
              <a:off x="2262450" y="3615575"/>
              <a:ext cx="787718" cy="787718"/>
            </a:xfrm>
            <a:prstGeom prst="ellipse">
              <a:avLst/>
            </a:prstGeom>
            <a:solidFill>
              <a:srgbClr val="FFFFFF"/>
            </a:solidFill>
            <a:ln>
              <a:noFill/>
            </a:ln>
            <a:effectLst>
              <a:outerShdw blurRad="381000" algn="ctr" rotWithShape="0">
                <a:srgbClr val="4D4D4F">
                  <a:lumMod val="75000"/>
                  <a:lumOff val="25000"/>
                  <a:alpha val="40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fontAlgn="auto">
                <a:spcBef>
                  <a:spcPts val="0"/>
                </a:spcBef>
                <a:spcAft>
                  <a:spcPts val="0"/>
                </a:spcAft>
                <a:buClr>
                  <a:srgbClr val="FF0000"/>
                </a:buClr>
                <a:buSzTx/>
                <a:defRPr/>
              </a:pPr>
              <a:endParaRPr lang="en-US" sz="1200" kern="0">
                <a:solidFill>
                  <a:srgbClr val="4D4D4F">
                    <a:lumMod val="65000"/>
                    <a:lumOff val="35000"/>
                  </a:srgbClr>
                </a:solidFill>
                <a:latin typeface="Calibri" panose="020F0502020204030204" pitchFamily="34" charset="0"/>
                <a:cs typeface="Calibri" panose="020F0502020204030204" pitchFamily="34" charset="0"/>
              </a:endParaRPr>
            </a:p>
          </p:txBody>
        </p:sp>
        <p:pic>
          <p:nvPicPr>
            <p:cNvPr id="114" name="Graphic 126">
              <a:extLst>
                <a:ext uri="{FF2B5EF4-FFF2-40B4-BE49-F238E27FC236}">
                  <a16:creationId xmlns:a16="http://schemas.microsoft.com/office/drawing/2014/main" id="{EAD1382C-A5AD-4CA1-8E65-F0E083F22B2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2446706" y="3799831"/>
              <a:ext cx="419207" cy="419207"/>
            </a:xfrm>
            <a:prstGeom prst="rect">
              <a:avLst/>
            </a:prstGeom>
          </p:spPr>
        </p:pic>
      </p:grpSp>
      <p:grpSp>
        <p:nvGrpSpPr>
          <p:cNvPr id="115" name="Group 114">
            <a:extLst>
              <a:ext uri="{FF2B5EF4-FFF2-40B4-BE49-F238E27FC236}">
                <a16:creationId xmlns:a16="http://schemas.microsoft.com/office/drawing/2014/main" id="{3F7978EC-7983-4F94-BDDA-166DC0931422}"/>
              </a:ext>
            </a:extLst>
          </p:cNvPr>
          <p:cNvGrpSpPr/>
          <p:nvPr/>
        </p:nvGrpSpPr>
        <p:grpSpPr>
          <a:xfrm>
            <a:off x="5178152" y="1268591"/>
            <a:ext cx="787308" cy="790560"/>
            <a:chOff x="5382710" y="1813472"/>
            <a:chExt cx="787718" cy="790972"/>
          </a:xfrm>
        </p:grpSpPr>
        <p:sp>
          <p:nvSpPr>
            <p:cNvPr id="116" name="Oval 13">
              <a:extLst>
                <a:ext uri="{FF2B5EF4-FFF2-40B4-BE49-F238E27FC236}">
                  <a16:creationId xmlns:a16="http://schemas.microsoft.com/office/drawing/2014/main" id="{8210DC79-B64F-4048-A83E-FAAF134D6AF6}"/>
                </a:ext>
              </a:extLst>
            </p:cNvPr>
            <p:cNvSpPr>
              <a:spLocks noChangeArrowheads="1"/>
            </p:cNvSpPr>
            <p:nvPr/>
          </p:nvSpPr>
          <p:spPr bwMode="auto">
            <a:xfrm>
              <a:off x="5382710" y="1813472"/>
              <a:ext cx="787718" cy="790972"/>
            </a:xfrm>
            <a:prstGeom prst="ellipse">
              <a:avLst/>
            </a:prstGeom>
            <a:solidFill>
              <a:srgbClr val="FFFFFF"/>
            </a:solidFill>
            <a:ln>
              <a:noFill/>
            </a:ln>
            <a:effectLst>
              <a:outerShdw blurRad="381000" algn="ctr" rotWithShape="0">
                <a:srgbClr val="4D4D4F">
                  <a:lumMod val="75000"/>
                  <a:lumOff val="25000"/>
                  <a:alpha val="40000"/>
                </a:srgb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fontAlgn="auto">
                <a:spcBef>
                  <a:spcPts val="0"/>
                </a:spcBef>
                <a:spcAft>
                  <a:spcPts val="0"/>
                </a:spcAft>
                <a:buClr>
                  <a:srgbClr val="FF0000"/>
                </a:buClr>
                <a:buSzTx/>
                <a:defRPr/>
              </a:pPr>
              <a:endParaRPr lang="en-US" sz="1200" kern="0">
                <a:solidFill>
                  <a:srgbClr val="4D4D4F">
                    <a:lumMod val="65000"/>
                    <a:lumOff val="35000"/>
                  </a:srgbClr>
                </a:solidFill>
                <a:latin typeface="Calibri" panose="020F0502020204030204" pitchFamily="34" charset="0"/>
                <a:cs typeface="Calibri" panose="020F0502020204030204" pitchFamily="34" charset="0"/>
              </a:endParaRPr>
            </a:p>
          </p:txBody>
        </p:sp>
        <p:pic>
          <p:nvPicPr>
            <p:cNvPr id="117" name="Graphic 128">
              <a:extLst>
                <a:ext uri="{FF2B5EF4-FFF2-40B4-BE49-F238E27FC236}">
                  <a16:creationId xmlns:a16="http://schemas.microsoft.com/office/drawing/2014/main" id="{803D5428-6F37-466D-B23C-44568F710E5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5566966" y="1999355"/>
              <a:ext cx="419207" cy="419207"/>
            </a:xfrm>
            <a:prstGeom prst="rect">
              <a:avLst/>
            </a:prstGeom>
          </p:spPr>
        </p:pic>
      </p:grpSp>
      <p:sp>
        <p:nvSpPr>
          <p:cNvPr id="118" name="Rectangle 117">
            <a:extLst>
              <a:ext uri="{FF2B5EF4-FFF2-40B4-BE49-F238E27FC236}">
                <a16:creationId xmlns:a16="http://schemas.microsoft.com/office/drawing/2014/main" id="{372357D4-6FC4-4A76-B4CA-69F96C50C82D}"/>
              </a:ext>
            </a:extLst>
          </p:cNvPr>
          <p:cNvSpPr/>
          <p:nvPr/>
        </p:nvSpPr>
        <p:spPr>
          <a:xfrm>
            <a:off x="7591534" y="5528187"/>
            <a:ext cx="2274190" cy="590623"/>
          </a:xfrm>
          <a:prstGeom prst="rect">
            <a:avLst/>
          </a:prstGeom>
        </p:spPr>
        <p:txBody>
          <a:bodyPr wrap="square">
            <a:spAutoFit/>
          </a:bodyPr>
          <a:lstStyle/>
          <a:p>
            <a:pPr defTabSz="913852">
              <a:lnSpc>
                <a:spcPct val="90000"/>
              </a:lnSpc>
              <a:spcBef>
                <a:spcPts val="0"/>
              </a:spcBef>
              <a:buClr>
                <a:srgbClr val="FF0000"/>
              </a:buClr>
              <a:defRPr/>
            </a:pPr>
            <a:r>
              <a:rPr lang="en-US" sz="1798">
                <a:solidFill>
                  <a:srgbClr val="4D4D4F"/>
                </a:solidFill>
                <a:latin typeface="Calibri" panose="020F0502020204030204" pitchFamily="34" charset="0"/>
                <a:cs typeface="Calibri" panose="020F0502020204030204" pitchFamily="34" charset="0"/>
              </a:rPr>
              <a:t>Watch the </a:t>
            </a:r>
          </a:p>
          <a:p>
            <a:pPr defTabSz="913852">
              <a:lnSpc>
                <a:spcPct val="90000"/>
              </a:lnSpc>
              <a:spcBef>
                <a:spcPts val="0"/>
              </a:spcBef>
              <a:buClr>
                <a:srgbClr val="FF0000"/>
              </a:buClr>
              <a:defRPr/>
            </a:pPr>
            <a:r>
              <a:rPr lang="en-US" sz="1798" b="1">
                <a:solidFill>
                  <a:srgbClr val="8E74B4"/>
                </a:solidFill>
                <a:latin typeface="Calibri" panose="020F0502020204030204" pitchFamily="34" charset="0"/>
                <a:cs typeface="Calibri" panose="020F0502020204030204" pitchFamily="34" charset="0"/>
              </a:rPr>
              <a:t>product tour video</a:t>
            </a:r>
          </a:p>
        </p:txBody>
      </p:sp>
      <p:pic>
        <p:nvPicPr>
          <p:cNvPr id="119" name="Picture 1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37453" y="2060790"/>
            <a:ext cx="2540831" cy="2540831"/>
          </a:xfrm>
          <a:prstGeom prst="rect">
            <a:avLst/>
          </a:prstGeom>
        </p:spPr>
      </p:pic>
      <p:grpSp>
        <p:nvGrpSpPr>
          <p:cNvPr id="120" name="Group 119">
            <a:extLst>
              <a:ext uri="{FF2B5EF4-FFF2-40B4-BE49-F238E27FC236}">
                <a16:creationId xmlns:a16="http://schemas.microsoft.com/office/drawing/2014/main" id="{E46A9825-A9E3-4061-8B26-C43262669F14}"/>
              </a:ext>
            </a:extLst>
          </p:cNvPr>
          <p:cNvGrpSpPr/>
          <p:nvPr/>
        </p:nvGrpSpPr>
        <p:grpSpPr>
          <a:xfrm>
            <a:off x="2364274" y="5587985"/>
            <a:ext cx="2477967" cy="590623"/>
            <a:chOff x="687656" y="5529279"/>
            <a:chExt cx="2479258" cy="590931"/>
          </a:xfrm>
        </p:grpSpPr>
        <p:sp>
          <p:nvSpPr>
            <p:cNvPr id="121" name="Rectangle 120">
              <a:extLst>
                <a:ext uri="{FF2B5EF4-FFF2-40B4-BE49-F238E27FC236}">
                  <a16:creationId xmlns:a16="http://schemas.microsoft.com/office/drawing/2014/main" id="{FAD070D9-77F5-467B-9A44-736609CA8BA9}"/>
                </a:ext>
              </a:extLst>
            </p:cNvPr>
            <p:cNvSpPr/>
            <p:nvPr/>
          </p:nvSpPr>
          <p:spPr>
            <a:xfrm>
              <a:off x="730079" y="5529279"/>
              <a:ext cx="2436835" cy="590931"/>
            </a:xfrm>
            <a:prstGeom prst="rect">
              <a:avLst/>
            </a:prstGeom>
          </p:spPr>
          <p:txBody>
            <a:bodyPr wrap="square">
              <a:spAutoFit/>
            </a:bodyPr>
            <a:lstStyle/>
            <a:p>
              <a:pPr defTabSz="913852" fontAlgn="auto">
                <a:lnSpc>
                  <a:spcPct val="90000"/>
                </a:lnSpc>
                <a:spcBef>
                  <a:spcPts val="0"/>
                </a:spcBef>
                <a:spcAft>
                  <a:spcPts val="0"/>
                </a:spcAft>
                <a:buClr>
                  <a:srgbClr val="FF0000"/>
                </a:buClr>
                <a:buSzTx/>
                <a:defRPr/>
              </a:pPr>
              <a:r>
                <a:rPr lang="en-US" sz="1798" b="1" kern="0">
                  <a:solidFill>
                    <a:srgbClr val="8E74B4"/>
                  </a:solidFill>
                  <a:latin typeface="Calibri" panose="020F0502020204030204" pitchFamily="34" charset="0"/>
                  <a:cs typeface="Calibri" panose="020F0502020204030204" pitchFamily="34" charset="0"/>
                </a:rPr>
                <a:t>Get a </a:t>
              </a:r>
              <a:r>
                <a:rPr lang="en-US" sz="1798" b="1" kern="0" cap="all">
                  <a:solidFill>
                    <a:srgbClr val="8E74B4"/>
                  </a:solidFill>
                  <a:latin typeface="Calibri" panose="020F0502020204030204" pitchFamily="34" charset="0"/>
                  <a:cs typeface="Calibri" panose="020F0502020204030204" pitchFamily="34" charset="0"/>
                </a:rPr>
                <a:t>1:1 demo </a:t>
              </a:r>
              <a:endParaRPr lang="en-GB" sz="1798" b="1" kern="0" cap="all">
                <a:solidFill>
                  <a:srgbClr val="8E74B4"/>
                </a:solidFill>
                <a:latin typeface="Calibri" panose="020F0502020204030204" pitchFamily="34" charset="0"/>
                <a:cs typeface="Calibri" panose="020F0502020204030204" pitchFamily="34" charset="0"/>
              </a:endParaRPr>
            </a:p>
            <a:p>
              <a:pPr defTabSz="913852" fontAlgn="auto">
                <a:lnSpc>
                  <a:spcPct val="90000"/>
                </a:lnSpc>
                <a:spcBef>
                  <a:spcPts val="0"/>
                </a:spcBef>
                <a:spcAft>
                  <a:spcPts val="0"/>
                </a:spcAft>
                <a:buClr>
                  <a:srgbClr val="FF0000"/>
                </a:buClr>
                <a:buSzTx/>
                <a:defRPr/>
              </a:pPr>
              <a:r>
                <a:rPr lang="en-US" sz="1798" kern="0">
                  <a:solidFill>
                    <a:srgbClr val="4D4D4F"/>
                  </a:solidFill>
                  <a:latin typeface="Calibri" panose="020F0502020204030204" pitchFamily="34" charset="0"/>
                  <a:cs typeface="Calibri" panose="020F0502020204030204" pitchFamily="34" charset="0"/>
                </a:rPr>
                <a:t>with a Security Expert</a:t>
              </a:r>
            </a:p>
          </p:txBody>
        </p:sp>
        <p:cxnSp>
          <p:nvCxnSpPr>
            <p:cNvPr id="122" name="Straight Connector 121">
              <a:extLst>
                <a:ext uri="{FF2B5EF4-FFF2-40B4-BE49-F238E27FC236}">
                  <a16:creationId xmlns:a16="http://schemas.microsoft.com/office/drawing/2014/main" id="{C80EE469-5C18-4E23-90D8-076423005517}"/>
                </a:ext>
              </a:extLst>
            </p:cNvPr>
            <p:cNvCxnSpPr>
              <a:cxnSpLocks/>
            </p:cNvCxnSpPr>
            <p:nvPr/>
          </p:nvCxnSpPr>
          <p:spPr bwMode="auto">
            <a:xfrm>
              <a:off x="687656" y="5589388"/>
              <a:ext cx="0" cy="432000"/>
            </a:xfrm>
            <a:prstGeom prst="line">
              <a:avLst/>
            </a:prstGeom>
            <a:solidFill>
              <a:sysClr val="window" lastClr="FFFFFF"/>
            </a:solidFill>
            <a:ln w="38100" cap="rnd" cmpd="sng" algn="ctr">
              <a:solidFill>
                <a:srgbClr val="8E74B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23" name="Group 122">
            <a:extLst>
              <a:ext uri="{FF2B5EF4-FFF2-40B4-BE49-F238E27FC236}">
                <a16:creationId xmlns:a16="http://schemas.microsoft.com/office/drawing/2014/main" id="{85BE6670-06BD-40DB-89D5-28947CAF6035}"/>
              </a:ext>
            </a:extLst>
          </p:cNvPr>
          <p:cNvGrpSpPr/>
          <p:nvPr/>
        </p:nvGrpSpPr>
        <p:grpSpPr>
          <a:xfrm>
            <a:off x="4983465" y="5528187"/>
            <a:ext cx="2604364" cy="590521"/>
            <a:chOff x="3084366" y="5529279"/>
            <a:chExt cx="2605721" cy="590829"/>
          </a:xfrm>
        </p:grpSpPr>
        <p:sp>
          <p:nvSpPr>
            <p:cNvPr id="124" name="Rectangle 123">
              <a:extLst>
                <a:ext uri="{FF2B5EF4-FFF2-40B4-BE49-F238E27FC236}">
                  <a16:creationId xmlns:a16="http://schemas.microsoft.com/office/drawing/2014/main" id="{4E5D88D5-DA84-45A0-ADDA-9D8E7A1CE555}"/>
                </a:ext>
              </a:extLst>
            </p:cNvPr>
            <p:cNvSpPr/>
            <p:nvPr/>
          </p:nvSpPr>
          <p:spPr>
            <a:xfrm>
              <a:off x="3132112" y="5529279"/>
              <a:ext cx="2557975" cy="590829"/>
            </a:xfrm>
            <a:prstGeom prst="rect">
              <a:avLst/>
            </a:prstGeom>
          </p:spPr>
          <p:txBody>
            <a:bodyPr wrap="square">
              <a:spAutoFit/>
            </a:bodyPr>
            <a:lstStyle/>
            <a:p>
              <a:pPr defTabSz="913852" fontAlgn="auto">
                <a:lnSpc>
                  <a:spcPct val="90000"/>
                </a:lnSpc>
                <a:spcBef>
                  <a:spcPts val="0"/>
                </a:spcBef>
                <a:spcAft>
                  <a:spcPts val="0"/>
                </a:spcAft>
                <a:buClr>
                  <a:srgbClr val="FF0000"/>
                </a:buClr>
                <a:buSzTx/>
                <a:defRPr/>
              </a:pPr>
              <a:r>
                <a:rPr lang="en-US" sz="1798" kern="0">
                  <a:solidFill>
                    <a:srgbClr val="4D4D4F"/>
                  </a:solidFill>
                  <a:latin typeface="Calibri" panose="020F0502020204030204" pitchFamily="34" charset="0"/>
                  <a:cs typeface="Calibri" panose="020F0502020204030204" pitchFamily="34" charset="0"/>
                </a:rPr>
                <a:t>Start a free </a:t>
              </a:r>
              <a:endParaRPr lang="he-IL" sz="1798" kern="0">
                <a:solidFill>
                  <a:srgbClr val="4D4D4F"/>
                </a:solidFill>
                <a:latin typeface="Calibri" panose="020F0502020204030204" pitchFamily="34" charset="0"/>
                <a:cs typeface="Calibri" panose="020F0502020204030204" pitchFamily="34" charset="0"/>
              </a:endParaRPr>
            </a:p>
            <a:p>
              <a:pPr defTabSz="913852" fontAlgn="auto">
                <a:lnSpc>
                  <a:spcPct val="90000"/>
                </a:lnSpc>
                <a:spcBef>
                  <a:spcPts val="0"/>
                </a:spcBef>
                <a:spcAft>
                  <a:spcPts val="0"/>
                </a:spcAft>
                <a:buClr>
                  <a:srgbClr val="FF0000"/>
                </a:buClr>
                <a:buSzTx/>
                <a:defRPr/>
              </a:pPr>
              <a:r>
                <a:rPr lang="en-US" sz="1798" b="1" kern="0">
                  <a:solidFill>
                    <a:srgbClr val="8E74B4"/>
                  </a:solidFill>
                  <a:latin typeface="Calibri" panose="020F0502020204030204" pitchFamily="34" charset="0"/>
                  <a:cs typeface="Calibri" panose="020F0502020204030204" pitchFamily="34" charset="0"/>
                </a:rPr>
                <a:t>Harmony Endpoint trial</a:t>
              </a:r>
            </a:p>
          </p:txBody>
        </p:sp>
        <p:cxnSp>
          <p:nvCxnSpPr>
            <p:cNvPr id="125" name="Straight Connector 124">
              <a:extLst>
                <a:ext uri="{FF2B5EF4-FFF2-40B4-BE49-F238E27FC236}">
                  <a16:creationId xmlns:a16="http://schemas.microsoft.com/office/drawing/2014/main" id="{059A907F-764F-4F13-A339-242A317AF127}"/>
                </a:ext>
              </a:extLst>
            </p:cNvPr>
            <p:cNvCxnSpPr>
              <a:cxnSpLocks/>
            </p:cNvCxnSpPr>
            <p:nvPr/>
          </p:nvCxnSpPr>
          <p:spPr bwMode="auto">
            <a:xfrm>
              <a:off x="3084366" y="5589388"/>
              <a:ext cx="0" cy="432000"/>
            </a:xfrm>
            <a:prstGeom prst="line">
              <a:avLst/>
            </a:prstGeom>
            <a:solidFill>
              <a:sysClr val="window" lastClr="FFFFFF"/>
            </a:solidFill>
            <a:ln w="38100" cap="rnd" cmpd="sng" algn="ctr">
              <a:solidFill>
                <a:srgbClr val="8E74B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26" name="Straight Connector 125">
            <a:extLst>
              <a:ext uri="{FF2B5EF4-FFF2-40B4-BE49-F238E27FC236}">
                <a16:creationId xmlns:a16="http://schemas.microsoft.com/office/drawing/2014/main" id="{2458D1BD-9D2A-4954-8FD9-744FCD5A0070}"/>
              </a:ext>
            </a:extLst>
          </p:cNvPr>
          <p:cNvCxnSpPr>
            <a:cxnSpLocks/>
          </p:cNvCxnSpPr>
          <p:nvPr/>
        </p:nvCxnSpPr>
        <p:spPr bwMode="auto">
          <a:xfrm>
            <a:off x="7557690" y="5588262"/>
            <a:ext cx="0" cy="431776"/>
          </a:xfrm>
          <a:prstGeom prst="line">
            <a:avLst/>
          </a:prstGeom>
          <a:solidFill>
            <a:sysClr val="window" lastClr="FFFFFF"/>
          </a:solidFill>
          <a:ln w="38100" cap="rnd" cmpd="sng" algn="ctr">
            <a:solidFill>
              <a:srgbClr val="8E74B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9" name="Title 1"/>
          <p:cNvSpPr txBox="1">
            <a:spLocks/>
          </p:cNvSpPr>
          <p:nvPr/>
        </p:nvSpPr>
        <p:spPr>
          <a:xfrm>
            <a:off x="1587" y="145259"/>
            <a:ext cx="12185651" cy="55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defPPr>
              <a:defRPr lang="en-US"/>
            </a:defPPr>
            <a:lvl1pPr algn="ctr" eaLnBrk="1" hangingPunct="1">
              <a:lnSpc>
                <a:spcPct val="85000"/>
              </a:lnSpc>
              <a:spcBef>
                <a:spcPts val="0"/>
              </a:spcBef>
              <a:defRPr sz="3500" b="1">
                <a:solidFill>
                  <a:srgbClr val="41273C"/>
                </a:solidFill>
                <a:latin typeface="Arial" panose="020B0604020202020204" pitchFamily="34" charset="0"/>
                <a:cs typeface="Arial" panose="020B0604020202020204" pitchFamily="34" charset="0"/>
              </a:defRPr>
            </a:lvl1pPr>
            <a:lvl2pPr rtl="1" eaLnBrk="1" hangingPunct="1">
              <a:lnSpc>
                <a:spcPct val="85000"/>
              </a:lnSpc>
              <a:spcBef>
                <a:spcPct val="0"/>
              </a:spcBef>
              <a:defRPr sz="3700" b="1">
                <a:solidFill>
                  <a:srgbClr val="4E4E4E"/>
                </a:solidFill>
              </a:defRPr>
            </a:lvl2pPr>
            <a:lvl3pPr rtl="1" eaLnBrk="1" hangingPunct="1">
              <a:lnSpc>
                <a:spcPct val="85000"/>
              </a:lnSpc>
              <a:spcBef>
                <a:spcPct val="0"/>
              </a:spcBef>
              <a:defRPr sz="3700" b="1">
                <a:solidFill>
                  <a:srgbClr val="4E4E4E"/>
                </a:solidFill>
              </a:defRPr>
            </a:lvl3pPr>
            <a:lvl4pPr rtl="1" eaLnBrk="1" hangingPunct="1">
              <a:lnSpc>
                <a:spcPct val="85000"/>
              </a:lnSpc>
              <a:spcBef>
                <a:spcPct val="0"/>
              </a:spcBef>
              <a:defRPr sz="3700" b="1">
                <a:solidFill>
                  <a:srgbClr val="4E4E4E"/>
                </a:solidFill>
              </a:defRPr>
            </a:lvl4pPr>
            <a:lvl5pPr rtl="1" eaLnBrk="1" hangingPunct="1">
              <a:lnSpc>
                <a:spcPct val="85000"/>
              </a:lnSpc>
              <a:spcBef>
                <a:spcPct val="0"/>
              </a:spcBef>
              <a:defRPr sz="3700" b="1">
                <a:solidFill>
                  <a:srgbClr val="4E4E4E"/>
                </a:solidFill>
              </a:defRPr>
            </a:lvl5pPr>
            <a:lvl6pPr marL="609493" rtl="1" fontAlgn="base">
              <a:lnSpc>
                <a:spcPct val="85000"/>
              </a:lnSpc>
              <a:spcBef>
                <a:spcPct val="0"/>
              </a:spcBef>
              <a:spcAft>
                <a:spcPct val="0"/>
              </a:spcAft>
              <a:defRPr sz="3700" b="1">
                <a:solidFill>
                  <a:srgbClr val="4E4E4E"/>
                </a:solidFill>
              </a:defRPr>
            </a:lvl6pPr>
            <a:lvl7pPr marL="1218987" rtl="1" fontAlgn="base">
              <a:lnSpc>
                <a:spcPct val="85000"/>
              </a:lnSpc>
              <a:spcBef>
                <a:spcPct val="0"/>
              </a:spcBef>
              <a:spcAft>
                <a:spcPct val="0"/>
              </a:spcAft>
              <a:defRPr sz="3700" b="1">
                <a:solidFill>
                  <a:srgbClr val="4E4E4E"/>
                </a:solidFill>
              </a:defRPr>
            </a:lvl7pPr>
            <a:lvl8pPr marL="1828480" rtl="1" fontAlgn="base">
              <a:lnSpc>
                <a:spcPct val="85000"/>
              </a:lnSpc>
              <a:spcBef>
                <a:spcPct val="0"/>
              </a:spcBef>
              <a:spcAft>
                <a:spcPct val="0"/>
              </a:spcAft>
              <a:defRPr sz="3700" b="1">
                <a:solidFill>
                  <a:srgbClr val="4E4E4E"/>
                </a:solidFill>
              </a:defRPr>
            </a:lvl8pPr>
            <a:lvl9pPr marL="2437973" rtl="1" fontAlgn="base">
              <a:lnSpc>
                <a:spcPct val="85000"/>
              </a:lnSpc>
              <a:spcBef>
                <a:spcPct val="0"/>
              </a:spcBef>
              <a:spcAft>
                <a:spcPct val="0"/>
              </a:spcAft>
              <a:defRPr sz="3700" b="1">
                <a:solidFill>
                  <a:srgbClr val="4E4E4E"/>
                </a:solidFill>
              </a:defRPr>
            </a:lvl9pPr>
          </a:lstStyle>
          <a:p>
            <a:r>
              <a:rPr lang="en-US">
                <a:latin typeface="Calibri" panose="020F0502020204030204" pitchFamily="34" charset="0"/>
                <a:cs typeface="Calibri" panose="020F0502020204030204" pitchFamily="34" charset="0"/>
              </a:rPr>
              <a:t>Visit Our Webpage for the </a:t>
            </a:r>
            <a:r>
              <a:rPr lang="en-US">
                <a:solidFill>
                  <a:srgbClr val="9F03AD"/>
                </a:solidFill>
                <a:latin typeface="Calibri" panose="020F0502020204030204" pitchFamily="34" charset="0"/>
                <a:cs typeface="Calibri" panose="020F0502020204030204" pitchFamily="34" charset="0"/>
              </a:rPr>
              <a:t>Next Steps</a:t>
            </a:r>
          </a:p>
        </p:txBody>
      </p:sp>
      <p:pic>
        <p:nvPicPr>
          <p:cNvPr id="4" name="Picture 3">
            <a:extLst>
              <a:ext uri="{FF2B5EF4-FFF2-40B4-BE49-F238E27FC236}">
                <a16:creationId xmlns:a16="http://schemas.microsoft.com/office/drawing/2014/main" id="{12604A04-8832-8D3F-5CD5-99A64FB7C3F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51573" y="2038384"/>
            <a:ext cx="2863289" cy="2526432"/>
          </a:xfrm>
          <a:prstGeom prst="rect">
            <a:avLst/>
          </a:prstGeom>
        </p:spPr>
      </p:pic>
    </p:spTree>
    <p:extLst>
      <p:ext uri="{BB962C8B-B14F-4D97-AF65-F5344CB8AC3E}">
        <p14:creationId xmlns:p14="http://schemas.microsoft.com/office/powerpoint/2010/main" val="17393525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p:cNvSpPr/>
          <p:nvPr/>
        </p:nvSpPr>
        <p:spPr bwMode="auto">
          <a:xfrm>
            <a:off x="3368803" y="1606276"/>
            <a:ext cx="4661710" cy="4661710"/>
          </a:xfrm>
          <a:prstGeom prst="ellipse">
            <a:avLst/>
          </a:prstGeom>
          <a:solidFill>
            <a:srgbClr val="41273C"/>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he-IL" sz="2400" err="1">
              <a:latin typeface="Calibri" panose="020F0502020204030204" pitchFamily="34" charset="0"/>
              <a:cs typeface="Calibri" panose="020F0502020204030204" pitchFamily="34" charset="0"/>
            </a:endParaRPr>
          </a:p>
        </p:txBody>
      </p:sp>
      <p:sp>
        <p:nvSpPr>
          <p:cNvPr id="2" name="Footer Placeholder 1" hidden="1"/>
          <p:cNvSpPr>
            <a:spLocks noGrp="1"/>
          </p:cNvSpPr>
          <p:nvPr>
            <p:ph type="ftr" sz="quarter" idx="11"/>
          </p:nvPr>
        </p:nvSpPr>
        <p:spPr>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852" fontAlgn="auto">
              <a:spcBef>
                <a:spcPts val="0"/>
              </a:spcBef>
              <a:spcAft>
                <a:spcPts val="0"/>
              </a:spcAft>
              <a:buClrTx/>
              <a:buSzTx/>
              <a:defRPr/>
            </a:pPr>
            <a:endParaRPr lang="en-US">
              <a:solidFill>
                <a:srgbClr val="4D4D4F">
                  <a:tint val="75000"/>
                </a:srgbClr>
              </a:solidFill>
            </a:endParaRPr>
          </a:p>
        </p:txBody>
      </p:sp>
      <p:sp>
        <p:nvSpPr>
          <p:cNvPr id="59" name="Title 1"/>
          <p:cNvSpPr>
            <a:spLocks noGrp="1"/>
          </p:cNvSpPr>
          <p:nvPr>
            <p:ph type="title"/>
          </p:nvPr>
        </p:nvSpPr>
        <p:spPr/>
        <p:txBody>
          <a:bodyPr>
            <a:normAutofit/>
          </a:bodyPr>
          <a:lstStyle/>
          <a:p>
            <a:pPr algn="ctr" rtl="0"/>
            <a:r>
              <a:rPr lang="en-US" sz="3200" b="1" dirty="0">
                <a:solidFill>
                  <a:srgbClr val="41273C"/>
                </a:solidFill>
                <a:latin typeface="Calibri" panose="020F0502020204030204" pitchFamily="34" charset="0"/>
                <a:cs typeface="Calibri" panose="020F0502020204030204" pitchFamily="34" charset="0"/>
              </a:rPr>
              <a:t>Harmony Endpoint </a:t>
            </a:r>
            <a:r>
              <a:rPr lang="en-US" b="1" dirty="0">
                <a:solidFill>
                  <a:srgbClr val="9F03AD"/>
                </a:solidFill>
                <a:latin typeface="Calibri" panose="020F0502020204030204" pitchFamily="34" charset="0"/>
                <a:cs typeface="Calibri" panose="020F0502020204030204" pitchFamily="34" charset="0"/>
              </a:rPr>
              <a:t>Blocks all entry points</a:t>
            </a:r>
          </a:p>
        </p:txBody>
      </p:sp>
      <p:sp>
        <p:nvSpPr>
          <p:cNvPr id="3" name="Date Placeholder 2" hidden="1"/>
          <p:cNvSpPr>
            <a:spLocks noGrp="1"/>
          </p:cNvSpPr>
          <p:nvPr>
            <p:ph type="dt" sz="half" idx="12"/>
          </p:nvPr>
        </p:nvSpPr>
        <p:spPr/>
        <p:txBody>
          <a:bodyPr/>
          <a:lstStyle/>
          <a:p>
            <a:pPr algn="l" defTabSz="913852" fontAlgn="auto">
              <a:spcBef>
                <a:spcPts val="0"/>
              </a:spcBef>
              <a:spcAft>
                <a:spcPts val="0"/>
              </a:spcAft>
              <a:buClrTx/>
              <a:buSzTx/>
              <a:defRPr/>
            </a:pPr>
            <a:endParaRPr lang="en-US" sz="1200">
              <a:solidFill>
                <a:srgbClr val="4D4D4F">
                  <a:tint val="75000"/>
                </a:srgbClr>
              </a:solidFill>
            </a:endParaRPr>
          </a:p>
        </p:txBody>
      </p:sp>
      <p:sp>
        <p:nvSpPr>
          <p:cNvPr id="17" name="Oval 16" hidden="1">
            <a:extLst>
              <a:ext uri="{FF2B5EF4-FFF2-40B4-BE49-F238E27FC236}">
                <a16:creationId xmlns:a16="http://schemas.microsoft.com/office/drawing/2014/main" id="{79C0F438-322B-7888-283F-CEFA104912F0}"/>
              </a:ext>
            </a:extLst>
          </p:cNvPr>
          <p:cNvSpPr/>
          <p:nvPr/>
        </p:nvSpPr>
        <p:spPr>
          <a:xfrm>
            <a:off x="5382510" y="3149757"/>
            <a:ext cx="1422705" cy="14227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852" rtl="1" fontAlgn="auto">
              <a:spcBef>
                <a:spcPts val="0"/>
              </a:spcBef>
              <a:spcAft>
                <a:spcPts val="0"/>
              </a:spcAft>
              <a:buClrTx/>
              <a:buSzTx/>
              <a:defRPr/>
            </a:pPr>
            <a:endParaRPr lang="x-none" sz="1798">
              <a:solidFill>
                <a:prstClr val="white"/>
              </a:solidFill>
            </a:endParaRPr>
          </a:p>
        </p:txBody>
      </p:sp>
      <p:sp>
        <p:nvSpPr>
          <p:cNvPr id="118" name="TextBox 117">
            <a:extLst>
              <a:ext uri="{FF2B5EF4-FFF2-40B4-BE49-F238E27FC236}">
                <a16:creationId xmlns:a16="http://schemas.microsoft.com/office/drawing/2014/main" id="{299C0A76-689E-F8D1-1540-6E780147A13C}"/>
              </a:ext>
            </a:extLst>
          </p:cNvPr>
          <p:cNvSpPr txBox="1"/>
          <p:nvPr/>
        </p:nvSpPr>
        <p:spPr bwMode="auto">
          <a:xfrm>
            <a:off x="4757808" y="1646194"/>
            <a:ext cx="1932565" cy="307728"/>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Tx/>
              <a:buSzTx/>
              <a:defRPr/>
            </a:pPr>
            <a:r>
              <a:rPr lang="en-US" sz="1400">
                <a:solidFill>
                  <a:schemeClr val="bg1"/>
                </a:solidFill>
                <a:latin typeface="Calibri" panose="020F0502020204030204" pitchFamily="34" charset="0"/>
                <a:cs typeface="Calibri" panose="020F0502020204030204" pitchFamily="34" charset="0"/>
              </a:rPr>
              <a:t>XDR &amp; MDR</a:t>
            </a:r>
            <a:endParaRPr lang="x-none" sz="1400" err="1">
              <a:solidFill>
                <a:schemeClr val="bg1"/>
              </a:solidFill>
              <a:latin typeface="Calibri" panose="020F0502020204030204" pitchFamily="34" charset="0"/>
              <a:cs typeface="Calibri" panose="020F0502020204030204" pitchFamily="34" charset="0"/>
            </a:endParaRPr>
          </a:p>
        </p:txBody>
      </p:sp>
      <p:grpSp>
        <p:nvGrpSpPr>
          <p:cNvPr id="13" name="Group 12"/>
          <p:cNvGrpSpPr/>
          <p:nvPr/>
        </p:nvGrpSpPr>
        <p:grpSpPr>
          <a:xfrm>
            <a:off x="2443210" y="1795595"/>
            <a:ext cx="6505763" cy="4337175"/>
            <a:chOff x="9631495" y="567984"/>
            <a:chExt cx="8125883" cy="5417256"/>
          </a:xfrm>
        </p:grpSpPr>
        <p:graphicFrame>
          <p:nvGraphicFramePr>
            <p:cNvPr id="11" name="Chart 10"/>
            <p:cNvGraphicFramePr/>
            <p:nvPr>
              <p:extLst>
                <p:ext uri="{D42A27DB-BD31-4B8C-83A1-F6EECF244321}">
                  <p14:modId xmlns:p14="http://schemas.microsoft.com/office/powerpoint/2010/main" val="3277665959"/>
                </p:ext>
              </p:extLst>
            </p:nvPr>
          </p:nvGraphicFramePr>
          <p:xfrm>
            <a:off x="9631495" y="567984"/>
            <a:ext cx="8125883" cy="5417256"/>
          </p:xfrm>
          <a:graphic>
            <a:graphicData uri="http://schemas.openxmlformats.org/drawingml/2006/chart">
              <c:chart xmlns:c="http://schemas.openxmlformats.org/drawingml/2006/chart" xmlns:r="http://schemas.openxmlformats.org/officeDocument/2006/relationships" r:id="rId3"/>
            </a:graphicData>
          </a:graphic>
        </p:graphicFrame>
        <p:sp>
          <p:nvSpPr>
            <p:cNvPr id="58" name="TextBox 57">
              <a:extLst>
                <a:ext uri="{FF2B5EF4-FFF2-40B4-BE49-F238E27FC236}">
                  <a16:creationId xmlns:a16="http://schemas.microsoft.com/office/drawing/2014/main" id="{60385B89-2877-DC80-B187-BDAAAEFBBC9B}"/>
                </a:ext>
              </a:extLst>
            </p:cNvPr>
            <p:cNvSpPr txBox="1"/>
            <p:nvPr/>
          </p:nvSpPr>
          <p:spPr bwMode="auto">
            <a:xfrm>
              <a:off x="13888295" y="1301330"/>
              <a:ext cx="1195894" cy="57657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a:solidFill>
                    <a:srgbClr val="41273C"/>
                  </a:solidFill>
                  <a:latin typeface="Calibri" panose="020F0502020204030204" pitchFamily="34" charset="0"/>
                  <a:cs typeface="Calibri" panose="020F0502020204030204" pitchFamily="34" charset="0"/>
                </a:rPr>
                <a:t>Access Control</a:t>
              </a:r>
            </a:p>
          </p:txBody>
        </p:sp>
        <p:sp>
          <p:nvSpPr>
            <p:cNvPr id="66" name="TextBox 65">
              <a:extLst>
                <a:ext uri="{FF2B5EF4-FFF2-40B4-BE49-F238E27FC236}">
                  <a16:creationId xmlns:a16="http://schemas.microsoft.com/office/drawing/2014/main" id="{119FEA3D-775B-C5E7-8F7C-4C38266D7373}"/>
                </a:ext>
              </a:extLst>
            </p:cNvPr>
            <p:cNvSpPr txBox="1"/>
            <p:nvPr/>
          </p:nvSpPr>
          <p:spPr bwMode="auto">
            <a:xfrm>
              <a:off x="14699721" y="2320128"/>
              <a:ext cx="1311833" cy="57657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a:solidFill>
                    <a:srgbClr val="41273C"/>
                  </a:solidFill>
                  <a:latin typeface="Calibri" panose="020F0502020204030204" pitchFamily="34" charset="0"/>
                  <a:cs typeface="Calibri" panose="020F0502020204030204" pitchFamily="34" charset="0"/>
                </a:rPr>
                <a:t>Sandboxing &amp; CDR</a:t>
              </a:r>
            </a:p>
          </p:txBody>
        </p:sp>
        <p:sp>
          <p:nvSpPr>
            <p:cNvPr id="67" name="TextBox 66">
              <a:extLst>
                <a:ext uri="{FF2B5EF4-FFF2-40B4-BE49-F238E27FC236}">
                  <a16:creationId xmlns:a16="http://schemas.microsoft.com/office/drawing/2014/main" id="{CFF9FAFE-C612-7DB3-3EBB-46AA2F629B8A}"/>
                </a:ext>
              </a:extLst>
            </p:cNvPr>
            <p:cNvSpPr txBox="1"/>
            <p:nvPr/>
          </p:nvSpPr>
          <p:spPr bwMode="auto">
            <a:xfrm>
              <a:off x="14707390" y="3624041"/>
              <a:ext cx="1195894" cy="57657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a:solidFill>
                    <a:srgbClr val="41273C"/>
                  </a:solidFill>
                  <a:latin typeface="Calibri" panose="020F0502020204030204" pitchFamily="34" charset="0"/>
                  <a:cs typeface="Calibri" panose="020F0502020204030204" pitchFamily="34" charset="0"/>
                </a:rPr>
                <a:t>Browser</a:t>
              </a:r>
              <a:br>
                <a:rPr lang="en-US" sz="1200">
                  <a:solidFill>
                    <a:srgbClr val="41273C"/>
                  </a:solidFill>
                  <a:latin typeface="Calibri" panose="020F0502020204030204" pitchFamily="34" charset="0"/>
                  <a:cs typeface="Calibri" panose="020F0502020204030204" pitchFamily="34" charset="0"/>
                </a:rPr>
              </a:br>
              <a:r>
                <a:rPr lang="en-US" sz="1200">
                  <a:solidFill>
                    <a:srgbClr val="41273C"/>
                  </a:solidFill>
                  <a:latin typeface="Calibri" panose="020F0502020204030204" pitchFamily="34" charset="0"/>
                  <a:cs typeface="Calibri" panose="020F0502020204030204" pitchFamily="34" charset="0"/>
                </a:rPr>
                <a:t>Security</a:t>
              </a:r>
            </a:p>
          </p:txBody>
        </p:sp>
        <p:sp>
          <p:nvSpPr>
            <p:cNvPr id="68" name="TextBox 67">
              <a:extLst>
                <a:ext uri="{FF2B5EF4-FFF2-40B4-BE49-F238E27FC236}">
                  <a16:creationId xmlns:a16="http://schemas.microsoft.com/office/drawing/2014/main" id="{B8DE0581-174D-2860-63FC-1084478D2A1A}"/>
                </a:ext>
              </a:extLst>
            </p:cNvPr>
            <p:cNvSpPr txBox="1"/>
            <p:nvPr/>
          </p:nvSpPr>
          <p:spPr bwMode="auto">
            <a:xfrm>
              <a:off x="13697257" y="4560965"/>
              <a:ext cx="1431006" cy="57657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a:solidFill>
                    <a:srgbClr val="41273C"/>
                  </a:solidFill>
                  <a:latin typeface="Calibri" panose="020F0502020204030204" pitchFamily="34" charset="0"/>
                  <a:cs typeface="Calibri" panose="020F0502020204030204" pitchFamily="34" charset="0"/>
                </a:rPr>
                <a:t>Posture Management</a:t>
              </a:r>
            </a:p>
          </p:txBody>
        </p:sp>
        <p:sp>
          <p:nvSpPr>
            <p:cNvPr id="71" name="TextBox 70">
              <a:extLst>
                <a:ext uri="{FF2B5EF4-FFF2-40B4-BE49-F238E27FC236}">
                  <a16:creationId xmlns:a16="http://schemas.microsoft.com/office/drawing/2014/main" id="{61D8D57F-49CD-0FAF-BC33-80417432BFC5}"/>
                </a:ext>
              </a:extLst>
            </p:cNvPr>
            <p:cNvSpPr txBox="1"/>
            <p:nvPr/>
          </p:nvSpPr>
          <p:spPr bwMode="auto">
            <a:xfrm>
              <a:off x="12395269" y="4517200"/>
              <a:ext cx="1195894" cy="57657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a:solidFill>
                    <a:srgbClr val="41273C"/>
                  </a:solidFill>
                  <a:latin typeface="Calibri" panose="020F0502020204030204" pitchFamily="34" charset="0"/>
                  <a:cs typeface="Calibri" panose="020F0502020204030204" pitchFamily="34" charset="0"/>
                </a:rPr>
                <a:t>Data Protection</a:t>
              </a:r>
            </a:p>
          </p:txBody>
        </p:sp>
        <p:sp>
          <p:nvSpPr>
            <p:cNvPr id="72" name="TextBox 71">
              <a:extLst>
                <a:ext uri="{FF2B5EF4-FFF2-40B4-BE49-F238E27FC236}">
                  <a16:creationId xmlns:a16="http://schemas.microsoft.com/office/drawing/2014/main" id="{B90928ED-5024-D0E6-CE17-617BDF804031}"/>
                </a:ext>
              </a:extLst>
            </p:cNvPr>
            <p:cNvSpPr txBox="1"/>
            <p:nvPr/>
          </p:nvSpPr>
          <p:spPr bwMode="auto">
            <a:xfrm>
              <a:off x="11343106" y="3689081"/>
              <a:ext cx="1353257" cy="57657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a:solidFill>
                    <a:srgbClr val="41273C"/>
                  </a:solidFill>
                  <a:latin typeface="Calibri" panose="020F0502020204030204" pitchFamily="34" charset="0"/>
                  <a:cs typeface="Calibri" panose="020F0502020204030204" pitchFamily="34" charset="0"/>
                </a:rPr>
                <a:t>Threat Prevention</a:t>
              </a:r>
            </a:p>
          </p:txBody>
        </p:sp>
        <p:sp>
          <p:nvSpPr>
            <p:cNvPr id="73" name="TextBox 72">
              <a:extLst>
                <a:ext uri="{FF2B5EF4-FFF2-40B4-BE49-F238E27FC236}">
                  <a16:creationId xmlns:a16="http://schemas.microsoft.com/office/drawing/2014/main" id="{8A25342E-7578-EC7F-0CC8-35FA245338B9}"/>
                </a:ext>
              </a:extLst>
            </p:cNvPr>
            <p:cNvSpPr txBox="1"/>
            <p:nvPr/>
          </p:nvSpPr>
          <p:spPr bwMode="auto">
            <a:xfrm>
              <a:off x="11372147" y="2398287"/>
              <a:ext cx="1291624" cy="57657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
                  <a:srgbClr val="FF0000"/>
                </a:buClr>
                <a:buSzTx/>
                <a:defRPr/>
              </a:pPr>
              <a:r>
                <a:rPr lang="en-US" sz="1200">
                  <a:solidFill>
                    <a:srgbClr val="41273C"/>
                  </a:solidFill>
                  <a:latin typeface="Calibri" panose="020F0502020204030204" pitchFamily="34" charset="0"/>
                  <a:cs typeface="Calibri" panose="020F0502020204030204" pitchFamily="34" charset="0"/>
                </a:rPr>
                <a:t>Threat Intelligence</a:t>
              </a:r>
            </a:p>
          </p:txBody>
        </p:sp>
        <p:sp>
          <p:nvSpPr>
            <p:cNvPr id="74" name="TextBox 73">
              <a:extLst>
                <a:ext uri="{FF2B5EF4-FFF2-40B4-BE49-F238E27FC236}">
                  <a16:creationId xmlns:a16="http://schemas.microsoft.com/office/drawing/2014/main" id="{299C0A76-689E-F8D1-1540-6E780147A13C}"/>
                </a:ext>
              </a:extLst>
            </p:cNvPr>
            <p:cNvSpPr txBox="1"/>
            <p:nvPr/>
          </p:nvSpPr>
          <p:spPr bwMode="auto">
            <a:xfrm>
              <a:off x="12518251" y="1426929"/>
              <a:ext cx="1021013" cy="345918"/>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ctr" defTabSz="913852" fontAlgn="auto">
                <a:spcBef>
                  <a:spcPts val="0"/>
                </a:spcBef>
                <a:spcAft>
                  <a:spcPts val="0"/>
                </a:spcAft>
                <a:buClrTx/>
                <a:buSzTx/>
                <a:defRPr/>
              </a:pPr>
              <a:r>
                <a:rPr lang="en-US" sz="1200">
                  <a:solidFill>
                    <a:srgbClr val="41273C"/>
                  </a:solidFill>
                  <a:latin typeface="Calibri" panose="020F0502020204030204" pitchFamily="34" charset="0"/>
                  <a:cs typeface="Calibri" panose="020F0502020204030204" pitchFamily="34" charset="0"/>
                </a:rPr>
                <a:t>EDR</a:t>
              </a:r>
              <a:endParaRPr lang="x-none" sz="1200" err="1">
                <a:solidFill>
                  <a:srgbClr val="41273C"/>
                </a:solidFill>
                <a:latin typeface="Calibri" panose="020F0502020204030204" pitchFamily="34" charset="0"/>
                <a:cs typeface="Calibri" panose="020F0502020204030204" pitchFamily="34" charset="0"/>
              </a:endParaRPr>
            </a:p>
          </p:txBody>
        </p:sp>
        <p:sp>
          <p:nvSpPr>
            <p:cNvPr id="12" name="Oval 11"/>
            <p:cNvSpPr/>
            <p:nvPr/>
          </p:nvSpPr>
          <p:spPr bwMode="auto">
            <a:xfrm>
              <a:off x="12834553" y="2336064"/>
              <a:ext cx="1769986" cy="1769986"/>
            </a:xfrm>
            <a:prstGeom prst="ellipse">
              <a:avLst/>
            </a:prstGeom>
            <a:solidFill>
              <a:schemeClr val="bg1"/>
            </a:solidFill>
            <a:ln w="47625"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he-IL" sz="2400" err="1">
                <a:latin typeface="Calibri" panose="020F0502020204030204" pitchFamily="34" charset="0"/>
                <a:cs typeface="Calibri" panose="020F0502020204030204" pitchFamily="34" charset="0"/>
              </a:endParaRPr>
            </a:p>
          </p:txBody>
        </p:sp>
        <p:pic>
          <p:nvPicPr>
            <p:cNvPr id="76" name="Picture 7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63140" y="2765223"/>
              <a:ext cx="1110961" cy="980260"/>
            </a:xfrm>
            <a:prstGeom prst="rect">
              <a:avLst/>
            </a:prstGeom>
          </p:spPr>
        </p:pic>
      </p:grpSp>
      <p:cxnSp>
        <p:nvCxnSpPr>
          <p:cNvPr id="77" name="Straight Connector 76">
            <a:extLst>
              <a:ext uri="{FF2B5EF4-FFF2-40B4-BE49-F238E27FC236}">
                <a16:creationId xmlns:a16="http://schemas.microsoft.com/office/drawing/2014/main" id="{236D68C0-01A1-319C-0AAC-7346AF9C194C}"/>
              </a:ext>
            </a:extLst>
          </p:cNvPr>
          <p:cNvCxnSpPr>
            <a:cxnSpLocks/>
          </p:cNvCxnSpPr>
          <p:nvPr/>
        </p:nvCxnSpPr>
        <p:spPr bwMode="auto">
          <a:xfrm flipV="1">
            <a:off x="2465098" y="4524092"/>
            <a:ext cx="1264136" cy="4164"/>
          </a:xfrm>
          <a:prstGeom prst="line">
            <a:avLst/>
          </a:prstGeom>
          <a:noFill/>
          <a:ln w="9525" cap="flat" cmpd="sng" algn="ctr">
            <a:solidFill>
              <a:srgbClr val="9F03AD"/>
            </a:solidFill>
            <a:prstDash val="solid"/>
            <a:miter lim="800000"/>
            <a:headEnd type="none" w="med" len="med"/>
            <a:tailEnd type="none" w="med" len="med"/>
          </a:ln>
          <a:effectLst/>
        </p:spPr>
      </p:cxnSp>
      <p:sp>
        <p:nvSpPr>
          <p:cNvPr id="78" name="TextBox 77">
            <a:extLst>
              <a:ext uri="{FF2B5EF4-FFF2-40B4-BE49-F238E27FC236}">
                <a16:creationId xmlns:a16="http://schemas.microsoft.com/office/drawing/2014/main" id="{3D61B973-BB75-9F4E-DCAA-5A9D148BDB72}"/>
              </a:ext>
            </a:extLst>
          </p:cNvPr>
          <p:cNvSpPr txBox="1"/>
          <p:nvPr/>
        </p:nvSpPr>
        <p:spPr bwMode="auto">
          <a:xfrm>
            <a:off x="9136431" y="3406086"/>
            <a:ext cx="1921221" cy="615505"/>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Threat Emulation</a:t>
            </a:r>
          </a:p>
          <a:p>
            <a:pP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Threat Extraction </a:t>
            </a:r>
          </a:p>
          <a:p>
            <a:pPr defTabSz="913852" fontAlgn="auto">
              <a:spcBef>
                <a:spcPts val="0"/>
              </a:spcBef>
              <a:spcAft>
                <a:spcPts val="0"/>
              </a:spcAft>
              <a:buClr>
                <a:srgbClr val="6F2282"/>
              </a:buClr>
              <a:buSzTx/>
              <a:defRPr/>
            </a:pPr>
            <a:endParaRPr lang="x-none" sz="1050" b="1" err="1">
              <a:solidFill>
                <a:srgbClr val="9F03AD"/>
              </a:solidFill>
              <a:latin typeface="Calibri" panose="020F0502020204030204" pitchFamily="34" charset="0"/>
              <a:cs typeface="Calibri" panose="020F0502020204030204" pitchFamily="34" charset="0"/>
            </a:endParaRPr>
          </a:p>
        </p:txBody>
      </p:sp>
      <p:sp>
        <p:nvSpPr>
          <p:cNvPr id="79" name="TextBox 78">
            <a:extLst>
              <a:ext uri="{FF2B5EF4-FFF2-40B4-BE49-F238E27FC236}">
                <a16:creationId xmlns:a16="http://schemas.microsoft.com/office/drawing/2014/main" id="{BB8352BE-29AB-B866-BA19-93A70ACA7695}"/>
              </a:ext>
            </a:extLst>
          </p:cNvPr>
          <p:cNvSpPr txBox="1"/>
          <p:nvPr/>
        </p:nvSpPr>
        <p:spPr bwMode="auto">
          <a:xfrm>
            <a:off x="9161602" y="4176427"/>
            <a:ext cx="2818713" cy="1254141"/>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ea typeface="Calibri" panose="020F0502020204030204" pitchFamily="34" charset="0"/>
                <a:cs typeface="Calibri" panose="020F0502020204030204" pitchFamily="34" charset="0"/>
              </a:rPr>
              <a:t>Zero-day Phishing</a:t>
            </a:r>
          </a:p>
          <a:p>
            <a:pP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DLP (Data Loss Prevention</a:t>
            </a:r>
            <a:r>
              <a:rPr lang="en-US" sz="1050" b="1">
                <a:solidFill>
                  <a:srgbClr val="6F2282"/>
                </a:solidFill>
                <a:latin typeface="Calibri" panose="020F0502020204030204" pitchFamily="34" charset="0"/>
                <a:cs typeface="Calibri" panose="020F0502020204030204" pitchFamily="34" charset="0"/>
              </a:rPr>
              <a:t>)</a:t>
            </a:r>
          </a:p>
          <a:p>
            <a:pPr defTabSz="913852">
              <a:spcBef>
                <a:spcPts val="335"/>
              </a:spcBef>
              <a:spcAft>
                <a:spcPts val="0"/>
              </a:spcAft>
              <a:buSzTx/>
              <a:defRPr/>
            </a:pPr>
            <a:r>
              <a:rPr lang="en-US" sz="1050" b="1">
                <a:solidFill>
                  <a:srgbClr val="9F03AD"/>
                </a:solidFill>
                <a:latin typeface="Calibri" panose="020F0502020204030204" pitchFamily="34" charset="0"/>
                <a:cs typeface="Calibri" panose="020F0502020204030204" pitchFamily="34" charset="0"/>
              </a:rPr>
              <a:t>GenAI Security</a:t>
            </a:r>
            <a:endParaRPr lang="en-US">
              <a:latin typeface="Calibri" panose="020F0502020204030204" pitchFamily="34" charset="0"/>
              <a:cs typeface="Calibri" panose="020F0502020204030204" pitchFamily="34" charset="0"/>
            </a:endParaRPr>
          </a:p>
          <a:p>
            <a:pPr defTabSz="913852" fontAlgn="auto">
              <a:spcBef>
                <a:spcPts val="335"/>
              </a:spcBef>
              <a:spcAft>
                <a:spcPts val="0"/>
              </a:spcAft>
              <a:buClr>
                <a:srgbClr val="6F2282"/>
              </a:buClr>
              <a:buSzTx/>
              <a:defRPr/>
            </a:pPr>
            <a:r>
              <a:rPr lang="en-US" sz="1050">
                <a:solidFill>
                  <a:srgbClr val="3A3A3B"/>
                </a:solidFill>
                <a:latin typeface="Calibri" panose="020F0502020204030204" pitchFamily="34" charset="0"/>
                <a:cs typeface="Calibri" panose="020F0502020204030204" pitchFamily="34" charset="0"/>
              </a:rPr>
              <a:t>URL Filtering</a:t>
            </a:r>
          </a:p>
          <a:p>
            <a:pPr defTabSz="913852" fontAlgn="auto">
              <a:spcBef>
                <a:spcPts val="335"/>
              </a:spcBef>
              <a:spcAft>
                <a:spcPts val="0"/>
              </a:spcAft>
              <a:buClr>
                <a:srgbClr val="6F2282"/>
              </a:buClr>
              <a:buSzTx/>
              <a:defRPr/>
            </a:pPr>
            <a:r>
              <a:rPr lang="en-US" sz="1050">
                <a:solidFill>
                  <a:srgbClr val="3A3A3B"/>
                </a:solidFill>
                <a:latin typeface="Calibri" panose="020F0502020204030204" pitchFamily="34" charset="0"/>
                <a:cs typeface="Calibri" panose="020F0502020204030204" pitchFamily="34" charset="0"/>
              </a:rPr>
              <a:t>Corporate Password Reuse</a:t>
            </a:r>
          </a:p>
          <a:p>
            <a:pPr defTabSz="913852" fontAlgn="auto">
              <a:spcBef>
                <a:spcPts val="335"/>
              </a:spcBef>
              <a:spcAft>
                <a:spcPts val="0"/>
              </a:spcAft>
              <a:buClr>
                <a:srgbClr val="6F2282"/>
              </a:buClr>
              <a:buSzTx/>
              <a:defRPr/>
            </a:pPr>
            <a:r>
              <a:rPr lang="en-US" sz="1050">
                <a:solidFill>
                  <a:srgbClr val="3A3A3B"/>
                </a:solidFill>
                <a:latin typeface="Calibri" panose="020F0502020204030204" pitchFamily="34" charset="0"/>
                <a:cs typeface="Calibri" panose="020F0502020204030204" pitchFamily="34" charset="0"/>
              </a:rPr>
              <a:t>Safe Search</a:t>
            </a:r>
          </a:p>
        </p:txBody>
      </p:sp>
      <p:sp>
        <p:nvSpPr>
          <p:cNvPr id="80" name="TextBox 79">
            <a:extLst>
              <a:ext uri="{FF2B5EF4-FFF2-40B4-BE49-F238E27FC236}">
                <a16:creationId xmlns:a16="http://schemas.microsoft.com/office/drawing/2014/main" id="{FBD8FC4D-FD51-B563-3520-C5FC0511E23C}"/>
              </a:ext>
            </a:extLst>
          </p:cNvPr>
          <p:cNvSpPr txBox="1"/>
          <p:nvPr/>
        </p:nvSpPr>
        <p:spPr bwMode="auto">
          <a:xfrm>
            <a:off x="8594759" y="2195646"/>
            <a:ext cx="2786707" cy="854031"/>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Remote Access VPN</a:t>
            </a:r>
          </a:p>
          <a:p>
            <a:pPr defTabSz="913852" fontAlgn="auto">
              <a:spcBef>
                <a:spcPts val="335"/>
              </a:spcBef>
              <a:spcAft>
                <a:spcPts val="0"/>
              </a:spcAft>
              <a:buClr>
                <a:srgbClr val="6F2282"/>
              </a:buClr>
              <a:buSzTx/>
              <a:defRPr/>
            </a:pPr>
            <a:r>
              <a:rPr lang="en-US" sz="1050">
                <a:solidFill>
                  <a:srgbClr val="3A3A3B"/>
                </a:solidFill>
                <a:latin typeface="Calibri" panose="020F0502020204030204" pitchFamily="34" charset="0"/>
                <a:cs typeface="Calibri" panose="020F0502020204030204" pitchFamily="34" charset="0"/>
              </a:rPr>
              <a:t>Firewall</a:t>
            </a:r>
          </a:p>
          <a:p>
            <a:pPr defTabSz="913852" fontAlgn="auto">
              <a:spcBef>
                <a:spcPts val="335"/>
              </a:spcBef>
              <a:spcAft>
                <a:spcPts val="0"/>
              </a:spcAft>
              <a:buClr>
                <a:srgbClr val="6F2282"/>
              </a:buClr>
              <a:buSzTx/>
              <a:defRPr/>
            </a:pPr>
            <a:r>
              <a:rPr lang="en-US" sz="1050">
                <a:solidFill>
                  <a:srgbClr val="3A3A3B"/>
                </a:solidFill>
                <a:latin typeface="Calibri" panose="020F0502020204030204" pitchFamily="34" charset="0"/>
                <a:cs typeface="Calibri" panose="020F0502020204030204" pitchFamily="34" charset="0"/>
              </a:rPr>
              <a:t>Application Control</a:t>
            </a:r>
          </a:p>
          <a:p>
            <a:pPr defTabSz="913852" fontAlgn="auto">
              <a:spcBef>
                <a:spcPts val="335"/>
              </a:spcBef>
              <a:spcAft>
                <a:spcPts val="0"/>
              </a:spcAft>
              <a:buClr>
                <a:srgbClr val="6F2282"/>
              </a:buClr>
              <a:buSzTx/>
              <a:defRPr/>
            </a:pPr>
            <a:r>
              <a:rPr lang="en-US" sz="1050">
                <a:solidFill>
                  <a:srgbClr val="3A3A3B"/>
                </a:solidFill>
                <a:latin typeface="Calibri" panose="020F0502020204030204" pitchFamily="34" charset="0"/>
                <a:cs typeface="Calibri" panose="020F0502020204030204" pitchFamily="34" charset="0"/>
              </a:rPr>
              <a:t>Endpoint Compliance </a:t>
            </a:r>
          </a:p>
        </p:txBody>
      </p:sp>
      <p:sp>
        <p:nvSpPr>
          <p:cNvPr id="81" name="TextBox 80">
            <a:extLst>
              <a:ext uri="{FF2B5EF4-FFF2-40B4-BE49-F238E27FC236}">
                <a16:creationId xmlns:a16="http://schemas.microsoft.com/office/drawing/2014/main" id="{06AC4C0A-6DF9-44FC-0A15-88FD9B68E961}"/>
              </a:ext>
            </a:extLst>
          </p:cNvPr>
          <p:cNvSpPr txBox="1"/>
          <p:nvPr/>
        </p:nvSpPr>
        <p:spPr bwMode="auto">
          <a:xfrm>
            <a:off x="1346104" y="5612223"/>
            <a:ext cx="1966532" cy="45392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Full Disk Encryption</a:t>
            </a:r>
          </a:p>
          <a:p>
            <a:pPr algn="r" defTabSz="913852" fontAlgn="auto">
              <a:spcBef>
                <a:spcPts val="335"/>
              </a:spcBef>
              <a:spcAft>
                <a:spcPts val="0"/>
              </a:spcAft>
              <a:buClr>
                <a:srgbClr val="6F2282"/>
              </a:buClr>
              <a:buSzTx/>
              <a:defRPr/>
            </a:pPr>
            <a:r>
              <a:rPr lang="en-US" sz="1050">
                <a:solidFill>
                  <a:srgbClr val="3A3A3B"/>
                </a:solidFill>
                <a:latin typeface="Calibri" panose="020F0502020204030204" pitchFamily="34" charset="0"/>
                <a:cs typeface="Calibri" panose="020F0502020204030204" pitchFamily="34" charset="0"/>
              </a:rPr>
              <a:t>Media Encryption</a:t>
            </a:r>
          </a:p>
        </p:txBody>
      </p:sp>
      <p:sp>
        <p:nvSpPr>
          <p:cNvPr id="82" name="TextBox 81">
            <a:extLst>
              <a:ext uri="{FF2B5EF4-FFF2-40B4-BE49-F238E27FC236}">
                <a16:creationId xmlns:a16="http://schemas.microsoft.com/office/drawing/2014/main" id="{AD7BD02B-C1A7-3D19-2BA4-B001B0E8DFD5}"/>
              </a:ext>
            </a:extLst>
          </p:cNvPr>
          <p:cNvSpPr txBox="1"/>
          <p:nvPr/>
        </p:nvSpPr>
        <p:spPr bwMode="auto">
          <a:xfrm>
            <a:off x="691090" y="3875950"/>
            <a:ext cx="1769158" cy="1457274"/>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r" defTabSz="913852">
              <a:spcBef>
                <a:spcPts val="335"/>
              </a:spcBef>
              <a:spcAft>
                <a:spcPts val="0"/>
              </a:spcAft>
              <a:buClr>
                <a:srgbClr val="6F2282"/>
              </a:buClr>
              <a:buSzPct val="100000"/>
              <a:defRPr/>
            </a:pPr>
            <a:r>
              <a:rPr lang="en-US" sz="1050" b="1">
                <a:solidFill>
                  <a:srgbClr val="9F03AD"/>
                </a:solidFill>
                <a:latin typeface="Calibri" panose="020F0502020204030204" pitchFamily="34" charset="0"/>
                <a:ea typeface="Calibri" panose="020F0502020204030204" pitchFamily="34" charset="0"/>
                <a:cs typeface="Calibri" panose="020F0502020204030204" pitchFamily="34" charset="0"/>
              </a:rPr>
              <a:t>Anti-Ransomware</a:t>
            </a:r>
          </a:p>
          <a:p>
            <a:pPr algn="r" defTabSz="913852">
              <a:defRPr/>
            </a:pPr>
            <a:r>
              <a:rPr lang="en-US" sz="1050" b="1">
                <a:solidFill>
                  <a:srgbClr val="9F03AD"/>
                </a:solidFill>
                <a:latin typeface="Calibri" panose="020F0502020204030204" pitchFamily="34" charset="0"/>
                <a:cs typeface="Calibri" panose="020F0502020204030204" pitchFamily="34" charset="0"/>
              </a:rPr>
              <a:t>Behavioral Guard</a:t>
            </a:r>
            <a:endParaRPr lang="en-US" sz="1050">
              <a:solidFill>
                <a:srgbClr val="000000"/>
              </a:solidFill>
              <a:latin typeface="Calibri" panose="020F0502020204030204" pitchFamily="34" charset="0"/>
              <a:cs typeface="Calibri" panose="020F0502020204030204" pitchFamily="34" charset="0"/>
            </a:endParaRPr>
          </a:p>
          <a:p>
            <a:pPr algn="r" defTabSz="913852">
              <a:spcBef>
                <a:spcPts val="335"/>
              </a:spcBef>
              <a:spcAft>
                <a:spcPts val="0"/>
              </a:spcAft>
              <a:defRPr/>
            </a:pPr>
            <a:r>
              <a:rPr lang="en-US" sz="1050" b="1">
                <a:solidFill>
                  <a:srgbClr val="9F03AD"/>
                </a:solidFill>
                <a:latin typeface="Calibri" panose="020F0502020204030204" pitchFamily="34" charset="0"/>
                <a:ea typeface="Calibri" panose="020F0502020204030204" pitchFamily="34" charset="0"/>
                <a:cs typeface="Calibri" panose="020F0502020204030204" pitchFamily="34" charset="0"/>
              </a:rPr>
              <a:t>Intel TDT</a:t>
            </a:r>
            <a:endParaRPr lang="en-US">
              <a:latin typeface="Calibri" panose="020F0502020204030204" pitchFamily="34" charset="0"/>
              <a:cs typeface="Calibri" panose="020F0502020204030204" pitchFamily="34" charset="0"/>
            </a:endParaRPr>
          </a:p>
          <a:p>
            <a:pPr algn="r" defTabSz="913852">
              <a:spcBef>
                <a:spcPts val="335"/>
              </a:spcBef>
              <a:spcAft>
                <a:spcPts val="0"/>
              </a:spcAft>
              <a:defRPr/>
            </a:pPr>
            <a:r>
              <a:rPr lang="en-US" sz="1050" b="1">
                <a:solidFill>
                  <a:srgbClr val="9F03AD"/>
                </a:solidFill>
                <a:latin typeface="Calibri" panose="020F0502020204030204" pitchFamily="34" charset="0"/>
                <a:ea typeface="Calibri" panose="020F0502020204030204" pitchFamily="34" charset="0"/>
                <a:cs typeface="Calibri" panose="020F0502020204030204" pitchFamily="34" charset="0"/>
              </a:rPr>
              <a:t>An</a:t>
            </a:r>
            <a:r>
              <a:rPr lang="en-US" sz="1050" b="1">
                <a:solidFill>
                  <a:srgbClr val="9F03AD"/>
                </a:solidFill>
                <a:latin typeface="Calibri" panose="020F0502020204030204" pitchFamily="34" charset="0"/>
                <a:cs typeface="Calibri" panose="020F0502020204030204" pitchFamily="34" charset="0"/>
              </a:rPr>
              <a:t>ti-Bot</a:t>
            </a:r>
          </a:p>
          <a:p>
            <a:pPr algn="r" defTabSz="913852">
              <a:spcBef>
                <a:spcPts val="335"/>
              </a:spcBef>
              <a:spcAft>
                <a:spcPts val="0"/>
              </a:spcAft>
              <a:buClr>
                <a:srgbClr val="6F2282"/>
              </a:buClr>
              <a:buSzPct val="100000"/>
              <a:defRPr/>
            </a:pPr>
            <a:r>
              <a:rPr lang="en-US" sz="1050">
                <a:solidFill>
                  <a:srgbClr val="3A3A3B"/>
                </a:solidFill>
                <a:latin typeface="Calibri" panose="020F0502020204030204" pitchFamily="34" charset="0"/>
                <a:ea typeface="Calibri" panose="020F0502020204030204" pitchFamily="34" charset="0"/>
                <a:cs typeface="Calibri" panose="020F0502020204030204" pitchFamily="34" charset="0"/>
              </a:rPr>
              <a:t>Anti-Malware</a:t>
            </a:r>
          </a:p>
          <a:p>
            <a:pPr algn="r" defTabSz="913852">
              <a:spcBef>
                <a:spcPts val="335"/>
              </a:spcBef>
              <a:spcAft>
                <a:spcPts val="0"/>
              </a:spcAft>
              <a:buClr>
                <a:srgbClr val="6F2282"/>
              </a:buClr>
              <a:buSzPct val="100000"/>
              <a:defRPr/>
            </a:pPr>
            <a:r>
              <a:rPr lang="en-US" sz="1050">
                <a:solidFill>
                  <a:srgbClr val="3A3A3B"/>
                </a:solidFill>
                <a:latin typeface="Calibri" panose="020F0502020204030204" pitchFamily="34" charset="0"/>
                <a:ea typeface="Calibri" panose="020F0502020204030204" pitchFamily="34" charset="0"/>
                <a:cs typeface="Calibri" panose="020F0502020204030204" pitchFamily="34" charset="0"/>
              </a:rPr>
              <a:t>Anti-Exploit</a:t>
            </a:r>
          </a:p>
          <a:p>
            <a:pPr algn="r" defTabSz="913852">
              <a:spcBef>
                <a:spcPts val="335"/>
              </a:spcBef>
              <a:spcAft>
                <a:spcPts val="0"/>
              </a:spcAft>
              <a:buClr>
                <a:srgbClr val="6F2282"/>
              </a:buClr>
              <a:buSzPct val="100000"/>
              <a:defRPr/>
            </a:pPr>
            <a:r>
              <a:rPr lang="fr-FR" sz="1050">
                <a:solidFill>
                  <a:srgbClr val="3A3A3B"/>
                </a:solidFill>
                <a:latin typeface="Calibri" panose="020F0502020204030204" pitchFamily="34" charset="0"/>
                <a:cs typeface="Calibri" panose="020F0502020204030204" pitchFamily="34" charset="0"/>
              </a:rPr>
              <a:t>Port Protection</a:t>
            </a:r>
            <a:endParaRPr lang="en-US" sz="1050">
              <a:solidFill>
                <a:srgbClr val="3A3A3B"/>
              </a:solidFill>
              <a:latin typeface="Calibri" panose="020F0502020204030204" pitchFamily="34" charset="0"/>
              <a:cs typeface="Calibri" panose="020F0502020204030204" pitchFamily="34" charset="0"/>
            </a:endParaRPr>
          </a:p>
        </p:txBody>
      </p:sp>
      <p:sp>
        <p:nvSpPr>
          <p:cNvPr id="83" name="TextBox 82">
            <a:extLst>
              <a:ext uri="{FF2B5EF4-FFF2-40B4-BE49-F238E27FC236}">
                <a16:creationId xmlns:a16="http://schemas.microsoft.com/office/drawing/2014/main" id="{06AC4C0A-6DF9-44FC-0A15-88FD9B68E961}"/>
              </a:ext>
            </a:extLst>
          </p:cNvPr>
          <p:cNvSpPr txBox="1"/>
          <p:nvPr/>
        </p:nvSpPr>
        <p:spPr bwMode="auto">
          <a:xfrm>
            <a:off x="1208892" y="2079704"/>
            <a:ext cx="1740549" cy="815559"/>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Threat Hunting Automated Remediation</a:t>
            </a:r>
          </a:p>
          <a:p>
            <a:pPr algn="r" defTabSz="913852" fontAlgn="auto">
              <a:spcBef>
                <a:spcPts val="335"/>
              </a:spcBef>
              <a:spcAft>
                <a:spcPts val="0"/>
              </a:spcAft>
              <a:buClr>
                <a:srgbClr val="6F2282"/>
              </a:buClr>
              <a:buSzTx/>
              <a:defRPr/>
            </a:pPr>
            <a:r>
              <a:rPr lang="en-US" sz="1050">
                <a:solidFill>
                  <a:srgbClr val="3A3A3B"/>
                </a:solidFill>
                <a:latin typeface="Calibri" panose="020F0502020204030204" pitchFamily="34" charset="0"/>
                <a:cs typeface="Calibri" panose="020F0502020204030204" pitchFamily="34" charset="0"/>
              </a:rPr>
              <a:t>Forensic Report</a:t>
            </a:r>
          </a:p>
          <a:p>
            <a:pPr algn="r" defTabSz="913852" fontAlgn="auto">
              <a:spcBef>
                <a:spcPts val="335"/>
              </a:spcBef>
              <a:spcAft>
                <a:spcPts val="0"/>
              </a:spcAft>
              <a:buClr>
                <a:srgbClr val="6F2282"/>
              </a:buClr>
              <a:buSzTx/>
              <a:defRPr/>
            </a:pPr>
            <a:r>
              <a:rPr lang="en-US" sz="1050">
                <a:solidFill>
                  <a:srgbClr val="3A3A3B"/>
                </a:solidFill>
                <a:latin typeface="Calibri" panose="020F0502020204030204" pitchFamily="34" charset="0"/>
                <a:cs typeface="Calibri" panose="020F0502020204030204" pitchFamily="34" charset="0"/>
              </a:rPr>
              <a:t>MITRE Mapping</a:t>
            </a:r>
            <a:endParaRPr lang="en-US" sz="1050">
              <a:solidFill>
                <a:srgbClr val="6F2282"/>
              </a:solidFill>
              <a:latin typeface="Calibri" panose="020F0502020204030204" pitchFamily="34" charset="0"/>
              <a:cs typeface="Calibri" panose="020F0502020204030204" pitchFamily="34" charset="0"/>
            </a:endParaRPr>
          </a:p>
        </p:txBody>
      </p:sp>
      <p:sp>
        <p:nvSpPr>
          <p:cNvPr id="84" name="TextBox 83">
            <a:extLst>
              <a:ext uri="{FF2B5EF4-FFF2-40B4-BE49-F238E27FC236}">
                <a16:creationId xmlns:a16="http://schemas.microsoft.com/office/drawing/2014/main" id="{06AC4C0A-6DF9-44FC-0A15-88FD9B68E961}"/>
              </a:ext>
            </a:extLst>
          </p:cNvPr>
          <p:cNvSpPr txBox="1"/>
          <p:nvPr/>
        </p:nvSpPr>
        <p:spPr bwMode="auto">
          <a:xfrm>
            <a:off x="8020309" y="5541399"/>
            <a:ext cx="3642146" cy="653977"/>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Vulnerability Management </a:t>
            </a:r>
          </a:p>
          <a:p>
            <a:pP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Patch Management </a:t>
            </a:r>
          </a:p>
          <a:p>
            <a:pPr defTabSz="913852" fontAlgn="auto">
              <a:spcBef>
                <a:spcPts val="335"/>
              </a:spcBef>
              <a:spcAft>
                <a:spcPts val="0"/>
              </a:spcAft>
              <a:buClr>
                <a:srgbClr val="6F2282"/>
              </a:buClr>
              <a:buSzTx/>
              <a:defRPr/>
            </a:pPr>
            <a:r>
              <a:rPr lang="en-US" sz="1050">
                <a:solidFill>
                  <a:srgbClr val="3A3A3B"/>
                </a:solidFill>
                <a:latin typeface="Calibri" panose="020F0502020204030204" pitchFamily="34" charset="0"/>
                <a:cs typeface="Calibri" panose="020F0502020204030204" pitchFamily="34" charset="0"/>
              </a:rPr>
              <a:t>Inventory Management</a:t>
            </a:r>
          </a:p>
        </p:txBody>
      </p:sp>
      <p:sp>
        <p:nvSpPr>
          <p:cNvPr id="85" name="TextBox 84">
            <a:extLst>
              <a:ext uri="{FF2B5EF4-FFF2-40B4-BE49-F238E27FC236}">
                <a16:creationId xmlns:a16="http://schemas.microsoft.com/office/drawing/2014/main" id="{06AC4C0A-6DF9-44FC-0A15-88FD9B68E961}"/>
              </a:ext>
            </a:extLst>
          </p:cNvPr>
          <p:cNvSpPr txBox="1"/>
          <p:nvPr/>
        </p:nvSpPr>
        <p:spPr bwMode="auto">
          <a:xfrm>
            <a:off x="846637" y="3248021"/>
            <a:ext cx="1665047" cy="45392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Threat Cloud</a:t>
            </a:r>
          </a:p>
          <a:p>
            <a:pPr algn="r" defTabSz="913852" fontAlgn="auto">
              <a:spcBef>
                <a:spcPts val="335"/>
              </a:spcBef>
              <a:spcAft>
                <a:spcPts val="0"/>
              </a:spcAft>
              <a:buClr>
                <a:srgbClr val="6F2282"/>
              </a:buClr>
              <a:buSzTx/>
              <a:defRPr/>
            </a:pPr>
            <a:r>
              <a:rPr lang="en-US" sz="1050">
                <a:solidFill>
                  <a:srgbClr val="3A3A3B"/>
                </a:solidFill>
                <a:latin typeface="Calibri" panose="020F0502020204030204" pitchFamily="34" charset="0"/>
                <a:cs typeface="Calibri" panose="020F0502020204030204" pitchFamily="34" charset="0"/>
              </a:rPr>
              <a:t>IOC Management </a:t>
            </a:r>
          </a:p>
        </p:txBody>
      </p:sp>
      <p:sp>
        <p:nvSpPr>
          <p:cNvPr id="86" name="TextBox 85">
            <a:extLst>
              <a:ext uri="{FF2B5EF4-FFF2-40B4-BE49-F238E27FC236}">
                <a16:creationId xmlns:a16="http://schemas.microsoft.com/office/drawing/2014/main" id="{06AC4C0A-6DF9-44FC-0A15-88FD9B68E961}"/>
              </a:ext>
            </a:extLst>
          </p:cNvPr>
          <p:cNvSpPr txBox="1"/>
          <p:nvPr/>
        </p:nvSpPr>
        <p:spPr bwMode="auto">
          <a:xfrm>
            <a:off x="1211530" y="1541387"/>
            <a:ext cx="2227749" cy="45392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algn="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Incident Management</a:t>
            </a:r>
          </a:p>
          <a:p>
            <a:pPr algn="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Research Intelligence</a:t>
            </a:r>
          </a:p>
        </p:txBody>
      </p:sp>
      <p:sp>
        <p:nvSpPr>
          <p:cNvPr id="87" name="TextBox 86">
            <a:extLst>
              <a:ext uri="{FF2B5EF4-FFF2-40B4-BE49-F238E27FC236}">
                <a16:creationId xmlns:a16="http://schemas.microsoft.com/office/drawing/2014/main" id="{74EBC677-BF6B-58B6-E64A-9239737D335A}"/>
              </a:ext>
            </a:extLst>
          </p:cNvPr>
          <p:cNvSpPr txBox="1"/>
          <p:nvPr/>
        </p:nvSpPr>
        <p:spPr bwMode="auto">
          <a:xfrm>
            <a:off x="8150454" y="1567163"/>
            <a:ext cx="3287252" cy="453922"/>
          </a:xfrm>
          <a:prstGeom prst="rect">
            <a:avLst/>
          </a:prstGeom>
          <a:noFill/>
          <a:ln>
            <a:noFill/>
          </a:ln>
          <a:effectLst/>
        </p:spPr>
        <p:txBody>
          <a:bodyPr vert="horz" wrap="square" lIns="91392" tIns="45696" rIns="91392" bIns="45696" numCol="1" rtlCol="0" anchor="ctr" anchorCtr="0" compatLnSpc="1">
            <a:prstTxWarp prst="textNoShape">
              <a:avLst/>
            </a:prstTxWarp>
            <a:spAutoFit/>
          </a:bodyPr>
          <a:lstStyle/>
          <a:p>
            <a:pP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Monitoring &amp; Incident Handling</a:t>
            </a:r>
          </a:p>
          <a:p>
            <a:pPr defTabSz="913852" fontAlgn="auto">
              <a:spcBef>
                <a:spcPts val="335"/>
              </a:spcBef>
              <a:spcAft>
                <a:spcPts val="0"/>
              </a:spcAft>
              <a:buClr>
                <a:srgbClr val="6F2282"/>
              </a:buClr>
              <a:buSzTx/>
              <a:defRPr/>
            </a:pPr>
            <a:r>
              <a:rPr lang="en-US" sz="1050" b="1">
                <a:solidFill>
                  <a:srgbClr val="9F03AD"/>
                </a:solidFill>
                <a:latin typeface="Calibri" panose="020F0502020204030204" pitchFamily="34" charset="0"/>
                <a:cs typeface="Calibri" panose="020F0502020204030204" pitchFamily="34" charset="0"/>
              </a:rPr>
              <a:t>Deployment &amp; Policy Handling</a:t>
            </a:r>
          </a:p>
        </p:txBody>
      </p:sp>
      <p:cxnSp>
        <p:nvCxnSpPr>
          <p:cNvPr id="88" name="Straight Connector 87">
            <a:extLst>
              <a:ext uri="{FF2B5EF4-FFF2-40B4-BE49-F238E27FC236}">
                <a16:creationId xmlns:a16="http://schemas.microsoft.com/office/drawing/2014/main" id="{236D68C0-01A1-319C-0AAC-7346AF9C194C}"/>
              </a:ext>
            </a:extLst>
          </p:cNvPr>
          <p:cNvCxnSpPr>
            <a:cxnSpLocks/>
          </p:cNvCxnSpPr>
          <p:nvPr/>
        </p:nvCxnSpPr>
        <p:spPr bwMode="auto">
          <a:xfrm>
            <a:off x="2443743" y="3481430"/>
            <a:ext cx="1287554" cy="4595"/>
          </a:xfrm>
          <a:prstGeom prst="line">
            <a:avLst/>
          </a:prstGeom>
          <a:noFill/>
          <a:ln w="9525" cap="flat" cmpd="sng" algn="ctr">
            <a:solidFill>
              <a:srgbClr val="9F03AD"/>
            </a:solidFill>
            <a:prstDash val="solid"/>
            <a:miter lim="800000"/>
            <a:headEnd type="none" w="med" len="med"/>
            <a:tailEnd type="none" w="med" len="med"/>
          </a:ln>
          <a:effectLst/>
        </p:spPr>
      </p:cxnSp>
      <p:cxnSp>
        <p:nvCxnSpPr>
          <p:cNvPr id="89" name="Straight Connector 88">
            <a:extLst>
              <a:ext uri="{FF2B5EF4-FFF2-40B4-BE49-F238E27FC236}">
                <a16:creationId xmlns:a16="http://schemas.microsoft.com/office/drawing/2014/main" id="{236D68C0-01A1-319C-0AAC-7346AF9C194C}"/>
              </a:ext>
            </a:extLst>
          </p:cNvPr>
          <p:cNvCxnSpPr>
            <a:cxnSpLocks/>
          </p:cNvCxnSpPr>
          <p:nvPr/>
        </p:nvCxnSpPr>
        <p:spPr bwMode="auto">
          <a:xfrm>
            <a:off x="3274515" y="5763152"/>
            <a:ext cx="1479173" cy="0"/>
          </a:xfrm>
          <a:prstGeom prst="line">
            <a:avLst/>
          </a:prstGeom>
          <a:noFill/>
          <a:ln w="9525" cap="flat" cmpd="sng" algn="ctr">
            <a:solidFill>
              <a:srgbClr val="9F03AD"/>
            </a:solidFill>
            <a:prstDash val="solid"/>
            <a:miter lim="800000"/>
            <a:headEnd type="none" w="med" len="med"/>
            <a:tailEnd type="none" w="med" len="med"/>
          </a:ln>
          <a:effectLst/>
        </p:spPr>
      </p:cxnSp>
      <p:cxnSp>
        <p:nvCxnSpPr>
          <p:cNvPr id="123" name="Straight Connector 122">
            <a:extLst>
              <a:ext uri="{FF2B5EF4-FFF2-40B4-BE49-F238E27FC236}">
                <a16:creationId xmlns:a16="http://schemas.microsoft.com/office/drawing/2014/main" id="{236D68C0-01A1-319C-0AAC-7346AF9C194C}"/>
              </a:ext>
            </a:extLst>
          </p:cNvPr>
          <p:cNvCxnSpPr>
            <a:cxnSpLocks/>
          </p:cNvCxnSpPr>
          <p:nvPr/>
        </p:nvCxnSpPr>
        <p:spPr bwMode="auto">
          <a:xfrm>
            <a:off x="6504706" y="1832983"/>
            <a:ext cx="1586018" cy="22801"/>
          </a:xfrm>
          <a:prstGeom prst="line">
            <a:avLst/>
          </a:prstGeom>
          <a:noFill/>
          <a:ln w="9525" cap="flat" cmpd="sng" algn="ctr">
            <a:solidFill>
              <a:srgbClr val="9F03AD"/>
            </a:solidFill>
            <a:prstDash val="solid"/>
            <a:miter lim="800000"/>
            <a:headEnd type="none" w="med" len="med"/>
            <a:tailEnd type="none" w="med" len="med"/>
          </a:ln>
          <a:effectLst/>
        </p:spPr>
      </p:cxnSp>
      <p:cxnSp>
        <p:nvCxnSpPr>
          <p:cNvPr id="124" name="Straight Connector 123">
            <a:extLst>
              <a:ext uri="{FF2B5EF4-FFF2-40B4-BE49-F238E27FC236}">
                <a16:creationId xmlns:a16="http://schemas.microsoft.com/office/drawing/2014/main" id="{236D68C0-01A1-319C-0AAC-7346AF9C194C}"/>
              </a:ext>
            </a:extLst>
          </p:cNvPr>
          <p:cNvCxnSpPr>
            <a:cxnSpLocks/>
          </p:cNvCxnSpPr>
          <p:nvPr/>
        </p:nvCxnSpPr>
        <p:spPr bwMode="auto">
          <a:xfrm>
            <a:off x="6919985" y="2376010"/>
            <a:ext cx="1712364" cy="0"/>
          </a:xfrm>
          <a:prstGeom prst="line">
            <a:avLst/>
          </a:prstGeom>
          <a:noFill/>
          <a:ln w="9525" cap="flat" cmpd="sng" algn="ctr">
            <a:solidFill>
              <a:srgbClr val="9F03AD"/>
            </a:solidFill>
            <a:prstDash val="solid"/>
            <a:miter lim="800000"/>
            <a:headEnd type="none" w="med" len="med"/>
            <a:tailEnd type="none" w="med" len="med"/>
          </a:ln>
          <a:effectLst/>
        </p:spPr>
      </p:cxnSp>
      <p:cxnSp>
        <p:nvCxnSpPr>
          <p:cNvPr id="125" name="Straight Connector 124">
            <a:extLst>
              <a:ext uri="{FF2B5EF4-FFF2-40B4-BE49-F238E27FC236}">
                <a16:creationId xmlns:a16="http://schemas.microsoft.com/office/drawing/2014/main" id="{236D68C0-01A1-319C-0AAC-7346AF9C194C}"/>
              </a:ext>
            </a:extLst>
          </p:cNvPr>
          <p:cNvCxnSpPr>
            <a:cxnSpLocks/>
          </p:cNvCxnSpPr>
          <p:nvPr/>
        </p:nvCxnSpPr>
        <p:spPr bwMode="auto">
          <a:xfrm>
            <a:off x="7667625" y="3585418"/>
            <a:ext cx="1498060" cy="0"/>
          </a:xfrm>
          <a:prstGeom prst="line">
            <a:avLst/>
          </a:prstGeom>
          <a:noFill/>
          <a:ln w="9525" cap="flat" cmpd="sng" algn="ctr">
            <a:solidFill>
              <a:srgbClr val="9F03AD"/>
            </a:solidFill>
            <a:prstDash val="solid"/>
            <a:miter lim="800000"/>
            <a:headEnd type="none" w="med" len="med"/>
            <a:tailEnd type="none" w="med" len="med"/>
          </a:ln>
          <a:effectLst/>
        </p:spPr>
      </p:cxnSp>
      <p:cxnSp>
        <p:nvCxnSpPr>
          <p:cNvPr id="126" name="Straight Connector 125">
            <a:extLst>
              <a:ext uri="{FF2B5EF4-FFF2-40B4-BE49-F238E27FC236}">
                <a16:creationId xmlns:a16="http://schemas.microsoft.com/office/drawing/2014/main" id="{236D68C0-01A1-319C-0AAC-7346AF9C194C}"/>
              </a:ext>
            </a:extLst>
          </p:cNvPr>
          <p:cNvCxnSpPr>
            <a:cxnSpLocks/>
          </p:cNvCxnSpPr>
          <p:nvPr/>
        </p:nvCxnSpPr>
        <p:spPr bwMode="auto">
          <a:xfrm>
            <a:off x="7620000" y="4559716"/>
            <a:ext cx="1482414" cy="0"/>
          </a:xfrm>
          <a:prstGeom prst="line">
            <a:avLst/>
          </a:prstGeom>
          <a:noFill/>
          <a:ln w="9525" cap="flat" cmpd="sng" algn="ctr">
            <a:solidFill>
              <a:srgbClr val="9F03AD"/>
            </a:solidFill>
            <a:prstDash val="solid"/>
            <a:miter lim="800000"/>
            <a:headEnd type="none" w="med" len="med"/>
            <a:tailEnd type="none" w="med" len="med"/>
          </a:ln>
          <a:effectLst/>
        </p:spPr>
      </p:cxnSp>
      <p:cxnSp>
        <p:nvCxnSpPr>
          <p:cNvPr id="127" name="Straight Connector 126">
            <a:extLst>
              <a:ext uri="{FF2B5EF4-FFF2-40B4-BE49-F238E27FC236}">
                <a16:creationId xmlns:a16="http://schemas.microsoft.com/office/drawing/2014/main" id="{236D68C0-01A1-319C-0AAC-7346AF9C194C}"/>
              </a:ext>
            </a:extLst>
          </p:cNvPr>
          <p:cNvCxnSpPr>
            <a:cxnSpLocks/>
          </p:cNvCxnSpPr>
          <p:nvPr/>
        </p:nvCxnSpPr>
        <p:spPr bwMode="auto">
          <a:xfrm>
            <a:off x="6680848" y="5728748"/>
            <a:ext cx="1209952" cy="0"/>
          </a:xfrm>
          <a:prstGeom prst="line">
            <a:avLst/>
          </a:prstGeom>
          <a:noFill/>
          <a:ln w="9525" cap="flat" cmpd="sng" algn="ctr">
            <a:solidFill>
              <a:srgbClr val="9F03AD"/>
            </a:solidFill>
            <a:prstDash val="solid"/>
            <a:miter lim="800000"/>
            <a:headEnd type="none" w="med" len="med"/>
            <a:tailEnd type="none" w="med" len="med"/>
          </a:ln>
          <a:effectLst/>
        </p:spPr>
      </p:cxnSp>
      <p:cxnSp>
        <p:nvCxnSpPr>
          <p:cNvPr id="140" name="Straight Connector 139">
            <a:extLst>
              <a:ext uri="{FF2B5EF4-FFF2-40B4-BE49-F238E27FC236}">
                <a16:creationId xmlns:a16="http://schemas.microsoft.com/office/drawing/2014/main" id="{236D68C0-01A1-319C-0AAC-7346AF9C194C}"/>
              </a:ext>
            </a:extLst>
          </p:cNvPr>
          <p:cNvCxnSpPr>
            <a:cxnSpLocks/>
          </p:cNvCxnSpPr>
          <p:nvPr/>
        </p:nvCxnSpPr>
        <p:spPr bwMode="auto">
          <a:xfrm>
            <a:off x="3395737" y="1795651"/>
            <a:ext cx="1586018" cy="22801"/>
          </a:xfrm>
          <a:prstGeom prst="line">
            <a:avLst/>
          </a:prstGeom>
          <a:noFill/>
          <a:ln w="9525" cap="flat" cmpd="sng" algn="ctr">
            <a:solidFill>
              <a:srgbClr val="9F03AD"/>
            </a:solidFill>
            <a:prstDash val="solid"/>
            <a:miter lim="800000"/>
            <a:headEnd type="none" w="med" len="med"/>
            <a:tailEnd type="none" w="med" len="med"/>
          </a:ln>
          <a:effectLst/>
        </p:spPr>
      </p:cxnSp>
      <p:cxnSp>
        <p:nvCxnSpPr>
          <p:cNvPr id="141" name="Straight Connector 140">
            <a:extLst>
              <a:ext uri="{FF2B5EF4-FFF2-40B4-BE49-F238E27FC236}">
                <a16:creationId xmlns:a16="http://schemas.microsoft.com/office/drawing/2014/main" id="{236D68C0-01A1-319C-0AAC-7346AF9C194C}"/>
              </a:ext>
            </a:extLst>
          </p:cNvPr>
          <p:cNvCxnSpPr>
            <a:cxnSpLocks/>
          </p:cNvCxnSpPr>
          <p:nvPr/>
        </p:nvCxnSpPr>
        <p:spPr bwMode="auto">
          <a:xfrm>
            <a:off x="2960299" y="2407900"/>
            <a:ext cx="1397919" cy="23321"/>
          </a:xfrm>
          <a:prstGeom prst="line">
            <a:avLst/>
          </a:prstGeom>
          <a:noFill/>
          <a:ln w="9525" cap="flat" cmpd="sng" algn="ctr">
            <a:solidFill>
              <a:srgbClr val="9F03AD"/>
            </a:solidFill>
            <a:prstDash val="solid"/>
            <a:miter lim="800000"/>
            <a:headEnd type="none" w="med" len="med"/>
            <a:tailEnd type="none" w="med" len="med"/>
          </a:ln>
          <a:effectLst/>
        </p:spPr>
      </p:cxnSp>
    </p:spTree>
    <p:extLst>
      <p:ext uri="{BB962C8B-B14F-4D97-AF65-F5344CB8AC3E}">
        <p14:creationId xmlns:p14="http://schemas.microsoft.com/office/powerpoint/2010/main" val="1818303960"/>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Graphic 22">
            <a:extLst>
              <a:ext uri="{FF2B5EF4-FFF2-40B4-BE49-F238E27FC236}">
                <a16:creationId xmlns:a16="http://schemas.microsoft.com/office/drawing/2014/main" id="{3722DF4A-A190-427B-8730-1E25129817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8755" y="-732303"/>
            <a:ext cx="2494881" cy="2494881"/>
          </a:xfrm>
          <a:prstGeom prst="rect">
            <a:avLst/>
          </a:prstGeom>
        </p:spPr>
      </p:pic>
      <p:pic>
        <p:nvPicPr>
          <p:cNvPr id="13" name="Graphic 12">
            <a:extLst>
              <a:ext uri="{FF2B5EF4-FFF2-40B4-BE49-F238E27FC236}">
                <a16:creationId xmlns:a16="http://schemas.microsoft.com/office/drawing/2014/main" id="{B611F44C-E66F-4D76-9503-0019A8B1B90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53305" y="4472967"/>
            <a:ext cx="2494881" cy="2494881"/>
          </a:xfrm>
          <a:prstGeom prst="rect">
            <a:avLst/>
          </a:prstGeom>
        </p:spPr>
      </p:pic>
      <p:sp>
        <p:nvSpPr>
          <p:cNvPr id="5" name="Footer Placeholder 4" hidden="1"/>
          <p:cNvSpPr>
            <a:spLocks noGrp="1"/>
          </p:cNvSpPr>
          <p:nvPr>
            <p:ph type="ftr" sz="quarter" idx="14"/>
          </p:nvPr>
        </p:nvSpPr>
        <p:spPr/>
        <p:txBody>
          <a:bodyPr/>
          <a:lstStyle/>
          <a:p>
            <a:pPr fontAlgn="base">
              <a:spcBef>
                <a:spcPct val="20000"/>
              </a:spcBef>
              <a:spcAft>
                <a:spcPct val="0"/>
              </a:spcAft>
              <a:buClr>
                <a:srgbClr val="FF0000"/>
              </a:buClr>
              <a:buSzPct val="65000"/>
            </a:pPr>
            <a:r>
              <a:rPr lang="en-US">
                <a:solidFill>
                  <a:srgbClr val="FFFFFF">
                    <a:lumMod val="75000"/>
                  </a:srgbClr>
                </a:solidFill>
              </a:rPr>
              <a:t> [Internal Use] for Check Point employees​</a:t>
            </a:r>
          </a:p>
        </p:txBody>
      </p:sp>
      <p:sp>
        <p:nvSpPr>
          <p:cNvPr id="24" name="Text Placeholder 2">
            <a:extLst>
              <a:ext uri="{FF2B5EF4-FFF2-40B4-BE49-F238E27FC236}">
                <a16:creationId xmlns:a16="http://schemas.microsoft.com/office/drawing/2014/main" id="{5E9C044D-FFAB-6790-0A8A-6DF4647C89B1}"/>
              </a:ext>
            </a:extLst>
          </p:cNvPr>
          <p:cNvSpPr txBox="1">
            <a:spLocks/>
          </p:cNvSpPr>
          <p:nvPr/>
        </p:nvSpPr>
        <p:spPr>
          <a:xfrm>
            <a:off x="1217556" y="1832899"/>
            <a:ext cx="5719272" cy="1934176"/>
          </a:xfrm>
          <a:prstGeom prst="rect">
            <a:avLst/>
          </a:prstGeom>
        </p:spPr>
        <p:txBody>
          <a:bodyPr vert="horz" lIns="91440" tIns="45720" rIns="91440" bIns="45720" rtlCol="0" anchor="ctr"/>
          <a:lstStyle>
            <a:defPPr>
              <a:defRPr lang="en-US"/>
            </a:defPPr>
            <a:lvl1pPr algn="ctr" rtl="0" fontAlgn="base">
              <a:spcBef>
                <a:spcPct val="20000"/>
              </a:spcBef>
              <a:spcAft>
                <a:spcPct val="0"/>
              </a:spcAft>
              <a:buClr>
                <a:schemeClr val="accent2"/>
              </a:buClr>
              <a:buSzPct val="65000"/>
              <a:buFont typeface="Wingdings" pitchFamily="2" charset="2"/>
              <a:defRPr sz="900" kern="1200">
                <a:solidFill>
                  <a:schemeClr val="bg1">
                    <a:lumMod val="75000"/>
                  </a:schemeClr>
                </a:solidFill>
                <a:latin typeface="Arial" panose="020B0604020202020204" pitchFamily="34" charset="0"/>
                <a:ea typeface="+mn-ea"/>
                <a:cs typeface="+mn-cs"/>
              </a:defRPr>
            </a:lvl1pPr>
            <a:lvl2pPr marL="60949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2pPr>
            <a:lvl3pPr marL="1218987"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3pPr>
            <a:lvl4pPr marL="1828480"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4pPr>
            <a:lvl5pPr marL="2437973" algn="l" rtl="0" fontAlgn="base">
              <a:spcBef>
                <a:spcPct val="20000"/>
              </a:spcBef>
              <a:spcAft>
                <a:spcPct val="0"/>
              </a:spcAft>
              <a:buClr>
                <a:schemeClr val="accent2"/>
              </a:buClr>
              <a:buSzPct val="65000"/>
              <a:buFont typeface="Wingdings" pitchFamily="2" charset="2"/>
              <a:defRPr sz="4000" kern="1200">
                <a:solidFill>
                  <a:schemeClr val="tx1"/>
                </a:solidFill>
                <a:latin typeface="Helvetica" pitchFamily="34" charset="0"/>
                <a:ea typeface="+mn-ea"/>
                <a:cs typeface="+mn-cs"/>
              </a:defRPr>
            </a:lvl5pPr>
            <a:lvl6pPr marL="3047467" algn="l" defTabSz="1218987" rtl="0" eaLnBrk="1" latinLnBrk="0" hangingPunct="1">
              <a:defRPr sz="4000" kern="1200">
                <a:solidFill>
                  <a:schemeClr val="tx1"/>
                </a:solidFill>
                <a:latin typeface="Helvetica" pitchFamily="34" charset="0"/>
                <a:ea typeface="+mn-ea"/>
                <a:cs typeface="+mn-cs"/>
              </a:defRPr>
            </a:lvl6pPr>
            <a:lvl7pPr marL="3656960" algn="l" defTabSz="1218987" rtl="0" eaLnBrk="1" latinLnBrk="0" hangingPunct="1">
              <a:defRPr sz="4000" kern="1200">
                <a:solidFill>
                  <a:schemeClr val="tx1"/>
                </a:solidFill>
                <a:latin typeface="Helvetica" pitchFamily="34" charset="0"/>
                <a:ea typeface="+mn-ea"/>
                <a:cs typeface="+mn-cs"/>
              </a:defRPr>
            </a:lvl7pPr>
            <a:lvl8pPr marL="4266453" algn="l" defTabSz="1218987" rtl="0" eaLnBrk="1" latinLnBrk="0" hangingPunct="1">
              <a:defRPr sz="4000" kern="1200">
                <a:solidFill>
                  <a:schemeClr val="tx1"/>
                </a:solidFill>
                <a:latin typeface="Helvetica" pitchFamily="34" charset="0"/>
                <a:ea typeface="+mn-ea"/>
                <a:cs typeface="+mn-cs"/>
              </a:defRPr>
            </a:lvl8pPr>
            <a:lvl9pPr marL="4875947" algn="l" defTabSz="1218987" rtl="0" eaLnBrk="1" latinLnBrk="0" hangingPunct="1">
              <a:defRPr sz="4000" kern="1200">
                <a:solidFill>
                  <a:schemeClr val="tx1"/>
                </a:solidFill>
                <a:latin typeface="Helvetica" pitchFamily="34" charset="0"/>
                <a:ea typeface="+mn-ea"/>
                <a:cs typeface="+mn-cs"/>
              </a:defRPr>
            </a:lvl9pPr>
          </a:lstStyle>
          <a:p>
            <a:pPr algn="l"/>
            <a:r>
              <a:rPr lang="en-US" sz="7200" b="1">
                <a:solidFill>
                  <a:srgbClr val="C42EE8"/>
                </a:solidFill>
                <a:latin typeface="Calibri" panose="020F0502020204030204" pitchFamily="34" charset="0"/>
                <a:cs typeface="Calibri" panose="020F0502020204030204" pitchFamily="34" charset="0"/>
              </a:rPr>
              <a:t>THANK YOU</a:t>
            </a:r>
          </a:p>
        </p:txBody>
      </p:sp>
      <p:pic>
        <p:nvPicPr>
          <p:cNvPr id="16" name="Graphic 25">
            <a:extLst>
              <a:ext uri="{FF2B5EF4-FFF2-40B4-BE49-F238E27FC236}">
                <a16:creationId xmlns:a16="http://schemas.microsoft.com/office/drawing/2014/main" id="{9F053BD4-0A4C-0BA1-AE3E-E711C86B63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8266869" y="4043875"/>
            <a:ext cx="4042339" cy="2923973"/>
          </a:xfrm>
          <a:prstGeom prst="rect">
            <a:avLst/>
          </a:prstGeom>
        </p:spPr>
      </p:pic>
      <p:pic>
        <p:nvPicPr>
          <p:cNvPr id="18" name="Graphic 27">
            <a:extLst>
              <a:ext uri="{FF2B5EF4-FFF2-40B4-BE49-F238E27FC236}">
                <a16:creationId xmlns:a16="http://schemas.microsoft.com/office/drawing/2014/main" id="{09B238D5-C521-6B7D-B47B-21EC9805DF9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994733" y="5356318"/>
            <a:ext cx="1293306" cy="1274697"/>
          </a:xfrm>
          <a:prstGeom prst="rect">
            <a:avLst/>
          </a:prstGeom>
        </p:spPr>
      </p:pic>
      <p:pic>
        <p:nvPicPr>
          <p:cNvPr id="15" name="Graphic 14">
            <a:extLst>
              <a:ext uri="{FF2B5EF4-FFF2-40B4-BE49-F238E27FC236}">
                <a16:creationId xmlns:a16="http://schemas.microsoft.com/office/drawing/2014/main" id="{805E94AD-EF0E-4F33-B3B7-9DF393AD381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78618" y="-331140"/>
            <a:ext cx="1473200" cy="1092200"/>
          </a:xfrm>
          <a:prstGeom prst="rect">
            <a:avLst/>
          </a:prstGeom>
        </p:spPr>
      </p:pic>
      <p:pic>
        <p:nvPicPr>
          <p:cNvPr id="22" name="Graphic 21">
            <a:extLst>
              <a:ext uri="{FF2B5EF4-FFF2-40B4-BE49-F238E27FC236}">
                <a16:creationId xmlns:a16="http://schemas.microsoft.com/office/drawing/2014/main" id="{4617FED1-A3CE-401F-852D-6D7498073E3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43043" y="515138"/>
            <a:ext cx="1517843" cy="1493363"/>
          </a:xfrm>
          <a:prstGeom prst="rect">
            <a:avLst/>
          </a:prstGeom>
        </p:spPr>
      </p:pic>
      <p:sp>
        <p:nvSpPr>
          <p:cNvPr id="2" name="Date Placeholder 1" hidden="1">
            <a:extLst>
              <a:ext uri="{FF2B5EF4-FFF2-40B4-BE49-F238E27FC236}">
                <a16:creationId xmlns:a16="http://schemas.microsoft.com/office/drawing/2014/main" id="{8C1DB991-F35E-C871-1139-27B810F89C55}"/>
              </a:ext>
            </a:extLst>
          </p:cNvPr>
          <p:cNvSpPr>
            <a:spLocks noGrp="1"/>
          </p:cNvSpPr>
          <p:nvPr>
            <p:ph type="dt" sz="half" idx="15"/>
          </p:nvPr>
        </p:nvSpPr>
        <p:spPr/>
        <p:txBody>
          <a:bodyPr/>
          <a:lstStyle/>
          <a:p>
            <a:endParaRPr lang="en-IL"/>
          </a:p>
        </p:txBody>
      </p:sp>
    </p:spTree>
    <p:extLst>
      <p:ext uri="{BB962C8B-B14F-4D97-AF65-F5344CB8AC3E}">
        <p14:creationId xmlns:p14="http://schemas.microsoft.com/office/powerpoint/2010/main" val="11540383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hidden="1">
            <a:extLst>
              <a:ext uri="{FF2B5EF4-FFF2-40B4-BE49-F238E27FC236}">
                <a16:creationId xmlns:a16="http://schemas.microsoft.com/office/drawing/2014/main" id="{E9F1BB7F-6E9C-4818-8780-1B6E4F762A9D}"/>
              </a:ext>
            </a:extLst>
          </p:cNvPr>
          <p:cNvSpPr>
            <a:spLocks noGrp="1"/>
          </p:cNvSpPr>
          <p:nvPr>
            <p:ph type="ftr" sz="quarter" idx="11"/>
          </p:nvPr>
        </p:nvSpPr>
        <p:spPr/>
        <p:txBody>
          <a:bodyPr/>
          <a:lstStyle/>
          <a:p>
            <a:endParaRPr lang="x-none"/>
          </a:p>
        </p:txBody>
      </p:sp>
      <p:sp>
        <p:nvSpPr>
          <p:cNvPr id="5" name="Date Placeholder 4" hidden="1">
            <a:extLst>
              <a:ext uri="{FF2B5EF4-FFF2-40B4-BE49-F238E27FC236}">
                <a16:creationId xmlns:a16="http://schemas.microsoft.com/office/drawing/2014/main" id="{71CA851C-2DF9-4933-9E4A-4090D0286591}"/>
              </a:ext>
            </a:extLst>
          </p:cNvPr>
          <p:cNvSpPr>
            <a:spLocks noGrp="1"/>
          </p:cNvSpPr>
          <p:nvPr>
            <p:ph type="dt" sz="half" idx="13"/>
          </p:nvPr>
        </p:nvSpPr>
        <p:spPr/>
        <p:txBody>
          <a:bodyPr/>
          <a:lstStyle/>
          <a:p>
            <a:endParaRPr lang="x-none"/>
          </a:p>
        </p:txBody>
      </p:sp>
      <p:sp>
        <p:nvSpPr>
          <p:cNvPr id="39" name="Title 38">
            <a:extLst>
              <a:ext uri="{FF2B5EF4-FFF2-40B4-BE49-F238E27FC236}">
                <a16:creationId xmlns:a16="http://schemas.microsoft.com/office/drawing/2014/main" id="{B0D6A29B-9610-71F8-4673-B1F3F8F77CEF}"/>
              </a:ext>
            </a:extLst>
          </p:cNvPr>
          <p:cNvSpPr>
            <a:spLocks noGrp="1"/>
          </p:cNvSpPr>
          <p:nvPr>
            <p:ph type="title" idx="4294967295"/>
          </p:nvPr>
        </p:nvSpPr>
        <p:spPr>
          <a:xfrm>
            <a:off x="493045" y="1168227"/>
            <a:ext cx="11022012" cy="727480"/>
          </a:xfrm>
        </p:spPr>
        <p:txBody>
          <a:bodyPr/>
          <a:lstStyle/>
          <a:p>
            <a:r>
              <a:rPr lang="en-US" sz="3500" b="1" dirty="0">
                <a:solidFill>
                  <a:srgbClr val="9F03AD"/>
                </a:solidFill>
                <a:latin typeface="Calibri" panose="020F0502020204030204" pitchFamily="34" charset="0"/>
                <a:cs typeface="Calibri" panose="020F0502020204030204" pitchFamily="34" charset="0"/>
              </a:rPr>
              <a:t>Data Loss Prevention - </a:t>
            </a:r>
            <a:r>
              <a:rPr lang="en-US" sz="3500" b="1" dirty="0">
                <a:solidFill>
                  <a:srgbClr val="41273C"/>
                </a:solidFill>
                <a:latin typeface="Calibri" panose="020F0502020204030204" pitchFamily="34" charset="0"/>
                <a:cs typeface="Calibri" panose="020F0502020204030204" pitchFamily="34" charset="0"/>
              </a:rPr>
              <a:t>What is it?</a:t>
            </a:r>
            <a:endParaRPr lang="he-IL" sz="3500" b="1" dirty="0">
              <a:solidFill>
                <a:srgbClr val="9F03AD"/>
              </a:solidFill>
              <a:latin typeface="Calibri" panose="020F0502020204030204" pitchFamily="34" charset="0"/>
              <a:cs typeface="Calibri" panose="020F0502020204030204" pitchFamily="34" charset="0"/>
            </a:endParaRPr>
          </a:p>
        </p:txBody>
      </p:sp>
      <p:sp>
        <p:nvSpPr>
          <p:cNvPr id="61" name="TextBox 60">
            <a:extLst>
              <a:ext uri="{FF2B5EF4-FFF2-40B4-BE49-F238E27FC236}">
                <a16:creationId xmlns:a16="http://schemas.microsoft.com/office/drawing/2014/main" id="{7C286529-8182-62D9-62B2-838E76A49D88}"/>
              </a:ext>
            </a:extLst>
          </p:cNvPr>
          <p:cNvSpPr txBox="1"/>
          <p:nvPr/>
        </p:nvSpPr>
        <p:spPr bwMode="auto">
          <a:xfrm>
            <a:off x="583941" y="2041266"/>
            <a:ext cx="7830094" cy="875624"/>
          </a:xfrm>
          <a:prstGeom prst="rect">
            <a:avLst/>
          </a:prstGeom>
          <a:noFill/>
          <a:ln>
            <a:noFill/>
          </a:ln>
          <a:effectLst/>
        </p:spPr>
        <p:txBody>
          <a:bodyPr vert="horz" wrap="square" lIns="0" tIns="0" rIns="0" bIns="0" numCol="1" rtlCol="0" anchor="ctr" anchorCtr="0" compatLnSpc="1">
            <a:prstTxWarp prst="textNoShape">
              <a:avLst/>
            </a:prstTxWarp>
            <a:spAutoFit/>
          </a:bodyPr>
          <a:lstStyle/>
          <a:p>
            <a:pPr>
              <a:lnSpc>
                <a:spcPct val="150000"/>
              </a:lnSpc>
              <a:spcBef>
                <a:spcPts val="0"/>
              </a:spcBef>
            </a:pPr>
            <a:r>
              <a:rPr lang="en-US" sz="2000" dirty="0">
                <a:solidFill>
                  <a:srgbClr val="41273C"/>
                </a:solidFill>
                <a:latin typeface="Calibri" panose="020F0502020204030204" pitchFamily="34" charset="0"/>
                <a:cs typeface="Calibri" panose="020F0502020204030204" pitchFamily="34" charset="0"/>
              </a:rPr>
              <a:t>Data Loss Prevention (DLP) is a set of tools and processes, </a:t>
            </a:r>
          </a:p>
          <a:p>
            <a:pPr>
              <a:lnSpc>
                <a:spcPct val="150000"/>
              </a:lnSpc>
              <a:spcBef>
                <a:spcPts val="0"/>
              </a:spcBef>
            </a:pPr>
            <a:r>
              <a:rPr lang="en-US" sz="2000" dirty="0">
                <a:solidFill>
                  <a:srgbClr val="41273C"/>
                </a:solidFill>
                <a:latin typeface="Calibri" panose="020F0502020204030204" pitchFamily="34" charset="0"/>
                <a:cs typeface="Calibri" panose="020F0502020204030204" pitchFamily="34" charset="0"/>
              </a:rPr>
              <a:t>used to ensure that </a:t>
            </a:r>
            <a:r>
              <a:rPr lang="en-US" sz="2000" dirty="0">
                <a:solidFill>
                  <a:schemeClr val="accent1"/>
                </a:solidFill>
                <a:latin typeface="Calibri" panose="020F0502020204030204" pitchFamily="34" charset="0"/>
                <a:cs typeface="Calibri" panose="020F0502020204030204" pitchFamily="34" charset="0"/>
              </a:rPr>
              <a:t>sensitive data</a:t>
            </a:r>
            <a:r>
              <a:rPr lang="en-US" sz="2000" dirty="0">
                <a:solidFill>
                  <a:srgbClr val="41273C"/>
                </a:solidFill>
                <a:latin typeface="Calibri" panose="020F0502020204030204" pitchFamily="34" charset="0"/>
                <a:cs typeface="Calibri" panose="020F0502020204030204" pitchFamily="34" charset="0"/>
              </a:rPr>
              <a:t> is not:</a:t>
            </a:r>
          </a:p>
        </p:txBody>
      </p:sp>
      <p:sp>
        <p:nvSpPr>
          <p:cNvPr id="2" name="Oval 1">
            <a:extLst>
              <a:ext uri="{FF2B5EF4-FFF2-40B4-BE49-F238E27FC236}">
                <a16:creationId xmlns:a16="http://schemas.microsoft.com/office/drawing/2014/main" id="{3D27E8CA-653B-1C7E-83D7-C8A7785A5C6C}"/>
              </a:ext>
            </a:extLst>
          </p:cNvPr>
          <p:cNvSpPr/>
          <p:nvPr/>
        </p:nvSpPr>
        <p:spPr bwMode="auto">
          <a:xfrm>
            <a:off x="583940" y="3186012"/>
            <a:ext cx="1321200" cy="1322044"/>
          </a:xfrm>
          <a:prstGeom prst="ellipse">
            <a:avLst/>
          </a:prstGeom>
          <a:solidFill>
            <a:schemeClr val="bg1"/>
          </a:solidFill>
          <a:ln w="1905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Calibri" panose="020F0502020204030204" pitchFamily="34" charset="0"/>
              <a:cs typeface="Calibri" panose="020F0502020204030204" pitchFamily="34" charset="0"/>
            </a:endParaRPr>
          </a:p>
        </p:txBody>
      </p:sp>
      <p:sp>
        <p:nvSpPr>
          <p:cNvPr id="3" name="Oval 2">
            <a:extLst>
              <a:ext uri="{FF2B5EF4-FFF2-40B4-BE49-F238E27FC236}">
                <a16:creationId xmlns:a16="http://schemas.microsoft.com/office/drawing/2014/main" id="{9BC09E1A-6AF1-ECF9-F371-67A76CA1BCDC}"/>
              </a:ext>
            </a:extLst>
          </p:cNvPr>
          <p:cNvSpPr/>
          <p:nvPr/>
        </p:nvSpPr>
        <p:spPr bwMode="auto">
          <a:xfrm>
            <a:off x="2763834" y="3186012"/>
            <a:ext cx="1321200" cy="1321200"/>
          </a:xfrm>
          <a:prstGeom prst="ellipse">
            <a:avLst/>
          </a:prstGeom>
          <a:solidFill>
            <a:schemeClr val="bg1"/>
          </a:solidFill>
          <a:ln w="1905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Calibri" panose="020F0502020204030204" pitchFamily="34" charset="0"/>
              <a:cs typeface="Calibri" panose="020F0502020204030204" pitchFamily="34" charset="0"/>
            </a:endParaRPr>
          </a:p>
        </p:txBody>
      </p:sp>
      <p:sp>
        <p:nvSpPr>
          <p:cNvPr id="6" name="Oval 5">
            <a:extLst>
              <a:ext uri="{FF2B5EF4-FFF2-40B4-BE49-F238E27FC236}">
                <a16:creationId xmlns:a16="http://schemas.microsoft.com/office/drawing/2014/main" id="{E91B0CE8-007F-02A4-2829-032DA775720F}"/>
              </a:ext>
            </a:extLst>
          </p:cNvPr>
          <p:cNvSpPr/>
          <p:nvPr/>
        </p:nvSpPr>
        <p:spPr bwMode="auto">
          <a:xfrm>
            <a:off x="4943728" y="3186012"/>
            <a:ext cx="1321200" cy="1321200"/>
          </a:xfrm>
          <a:prstGeom prst="ellipse">
            <a:avLst/>
          </a:prstGeom>
          <a:solidFill>
            <a:schemeClr val="bg1"/>
          </a:solidFill>
          <a:ln w="19050"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en-IL" sz="2400" dirty="0" err="1">
              <a:latin typeface="Calibri" panose="020F0502020204030204" pitchFamily="34" charset="0"/>
              <a:cs typeface="Calibri" panose="020F0502020204030204" pitchFamily="34" charset="0"/>
            </a:endParaRPr>
          </a:p>
        </p:txBody>
      </p:sp>
      <p:pic>
        <p:nvPicPr>
          <p:cNvPr id="7" name="Graphic 6" descr="Confused person with solid fill">
            <a:extLst>
              <a:ext uri="{FF2B5EF4-FFF2-40B4-BE49-F238E27FC236}">
                <a16:creationId xmlns:a16="http://schemas.microsoft.com/office/drawing/2014/main" id="{45F1A8AA-351F-9E0D-8EB3-AD9EBB51210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8340" y="3379590"/>
            <a:ext cx="932400" cy="932400"/>
          </a:xfrm>
          <a:prstGeom prst="rect">
            <a:avLst/>
          </a:prstGeom>
        </p:spPr>
      </p:pic>
      <p:pic>
        <p:nvPicPr>
          <p:cNvPr id="8" name="Graphic 7" descr="No Touch with solid fill">
            <a:extLst>
              <a:ext uri="{FF2B5EF4-FFF2-40B4-BE49-F238E27FC236}">
                <a16:creationId xmlns:a16="http://schemas.microsoft.com/office/drawing/2014/main" id="{019FFD59-A42B-286C-A4E4-FCEDB6B91A3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138128" y="3379590"/>
            <a:ext cx="932400" cy="932400"/>
          </a:xfrm>
          <a:prstGeom prst="rect">
            <a:avLst/>
          </a:prstGeom>
        </p:spPr>
      </p:pic>
      <p:pic>
        <p:nvPicPr>
          <p:cNvPr id="9" name="Graphic 8" descr="Fork In Road with solid fill">
            <a:extLst>
              <a:ext uri="{FF2B5EF4-FFF2-40B4-BE49-F238E27FC236}">
                <a16:creationId xmlns:a16="http://schemas.microsoft.com/office/drawing/2014/main" id="{F953EC8E-767C-F2E2-1268-CF65A50A9D8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959057" y="3381235"/>
            <a:ext cx="930755" cy="930755"/>
          </a:xfrm>
          <a:prstGeom prst="rect">
            <a:avLst/>
          </a:prstGeom>
        </p:spPr>
      </p:pic>
      <p:sp>
        <p:nvSpPr>
          <p:cNvPr id="10" name="Rectangle 9">
            <a:extLst>
              <a:ext uri="{FF2B5EF4-FFF2-40B4-BE49-F238E27FC236}">
                <a16:creationId xmlns:a16="http://schemas.microsoft.com/office/drawing/2014/main" id="{B5F792FD-6771-85E7-6A5F-B76319040A23}"/>
              </a:ext>
            </a:extLst>
          </p:cNvPr>
          <p:cNvSpPr/>
          <p:nvPr/>
        </p:nvSpPr>
        <p:spPr bwMode="auto">
          <a:xfrm>
            <a:off x="452890" y="4632169"/>
            <a:ext cx="1583299" cy="530861"/>
          </a:xfrm>
          <a:prstGeom prst="rect">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b="1" i="1" dirty="0">
                <a:latin typeface="Calibri" panose="020F0502020204030204" pitchFamily="34" charset="0"/>
                <a:cs typeface="Calibri" panose="020F0502020204030204" pitchFamily="34" charset="0"/>
              </a:rPr>
              <a:t>Lost</a:t>
            </a:r>
            <a:endParaRPr lang="en-IL" sz="2000" b="1" i="1" dirty="0" err="1">
              <a:latin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737A5CE7-4223-BD48-2C15-C8D8DE39FC6D}"/>
              </a:ext>
            </a:extLst>
          </p:cNvPr>
          <p:cNvSpPr/>
          <p:nvPr/>
        </p:nvSpPr>
        <p:spPr bwMode="auto">
          <a:xfrm>
            <a:off x="2657562" y="4660943"/>
            <a:ext cx="1533744" cy="473311"/>
          </a:xfrm>
          <a:prstGeom prst="rect">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r>
              <a:rPr lang="en-US" sz="2000" b="1" i="1" dirty="0">
                <a:latin typeface="Calibri" panose="020F0502020204030204" pitchFamily="34" charset="0"/>
                <a:cs typeface="Calibri" panose="020F0502020204030204" pitchFamily="34" charset="0"/>
              </a:rPr>
              <a:t>Misused</a:t>
            </a:r>
            <a:endParaRPr lang="en-IL" sz="2000" b="1" i="1" dirty="0" err="1">
              <a:latin typeface="Calibri" panose="020F0502020204030204" pitchFamily="34" charset="0"/>
              <a:cs typeface="Calibri" panose="020F0502020204030204" pitchFamily="34" charset="0"/>
            </a:endParaRPr>
          </a:p>
        </p:txBody>
      </p:sp>
      <p:sp>
        <p:nvSpPr>
          <p:cNvPr id="12" name="Rectangle 11">
            <a:extLst>
              <a:ext uri="{FF2B5EF4-FFF2-40B4-BE49-F238E27FC236}">
                <a16:creationId xmlns:a16="http://schemas.microsoft.com/office/drawing/2014/main" id="{47BEEC2F-36EE-9E73-D3F5-C643D7C7DB6B}"/>
              </a:ext>
            </a:extLst>
          </p:cNvPr>
          <p:cNvSpPr/>
          <p:nvPr/>
        </p:nvSpPr>
        <p:spPr bwMode="auto">
          <a:xfrm>
            <a:off x="4217067" y="4400060"/>
            <a:ext cx="2774521" cy="995082"/>
          </a:xfrm>
          <a:prstGeom prst="rect">
            <a:avLst/>
          </a:prstGeom>
          <a:no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5000"/>
              </a:lnSpc>
              <a:spcBef>
                <a:spcPts val="1200"/>
              </a:spcBef>
              <a:spcAft>
                <a:spcPts val="0"/>
              </a:spcAft>
              <a:buSzPct val="115000"/>
            </a:pPr>
            <a:r>
              <a:rPr lang="en-US" sz="2000" b="1" i="1" dirty="0">
                <a:latin typeface="Calibri" panose="020F0502020204030204" pitchFamily="34" charset="0"/>
                <a:cs typeface="Calibri" panose="020F0502020204030204" pitchFamily="34" charset="0"/>
              </a:rPr>
              <a:t>Accessed by Unauthorized Users</a:t>
            </a:r>
            <a:endParaRPr lang="en-IL" sz="2000" b="1" i="1" dirty="0" err="1">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0535006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8">
            <a:extLst>
              <a:ext uri="{FF2B5EF4-FFF2-40B4-BE49-F238E27FC236}">
                <a16:creationId xmlns:a16="http://schemas.microsoft.com/office/drawing/2014/main" id="{67655D38-5353-F019-A765-FFA5A93913A8}"/>
              </a:ext>
            </a:extLst>
          </p:cNvPr>
          <p:cNvSpPr txBox="1">
            <a:spLocks/>
          </p:cNvSpPr>
          <p:nvPr/>
        </p:nvSpPr>
        <p:spPr bwMode="auto">
          <a:xfrm>
            <a:off x="484081" y="890321"/>
            <a:ext cx="11022012" cy="727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1" fontAlgn="base" hangingPunct="1">
              <a:lnSpc>
                <a:spcPct val="85000"/>
              </a:lnSpc>
              <a:spcBef>
                <a:spcPct val="0"/>
              </a:spcBef>
              <a:spcAft>
                <a:spcPct val="0"/>
              </a:spcAft>
              <a:defRPr sz="3400" b="0">
                <a:solidFill>
                  <a:schemeClr val="tx1"/>
                </a:solidFill>
                <a:latin typeface="Arial" panose="020B0604020202020204" pitchFamily="34" charset="0"/>
                <a:ea typeface="+mj-ea"/>
                <a:cs typeface="Arial" panose="020B0604020202020204" pitchFamily="34" charset="0"/>
              </a:defRPr>
            </a:lvl1pPr>
            <a:lvl2pPr algn="l" rtl="1" eaLnBrk="1" fontAlgn="base" hangingPunct="1">
              <a:lnSpc>
                <a:spcPct val="85000"/>
              </a:lnSpc>
              <a:spcBef>
                <a:spcPct val="0"/>
              </a:spcBef>
              <a:spcAft>
                <a:spcPct val="0"/>
              </a:spcAft>
              <a:defRPr sz="3700" b="1">
                <a:solidFill>
                  <a:srgbClr val="4E4E4E"/>
                </a:solidFill>
                <a:latin typeface="Helvetica" pitchFamily="34" charset="0"/>
              </a:defRPr>
            </a:lvl2pPr>
            <a:lvl3pPr algn="l" rtl="1" eaLnBrk="1" fontAlgn="base" hangingPunct="1">
              <a:lnSpc>
                <a:spcPct val="85000"/>
              </a:lnSpc>
              <a:spcBef>
                <a:spcPct val="0"/>
              </a:spcBef>
              <a:spcAft>
                <a:spcPct val="0"/>
              </a:spcAft>
              <a:defRPr sz="3700" b="1">
                <a:solidFill>
                  <a:srgbClr val="4E4E4E"/>
                </a:solidFill>
                <a:latin typeface="Helvetica" pitchFamily="34" charset="0"/>
              </a:defRPr>
            </a:lvl3pPr>
            <a:lvl4pPr algn="l" rtl="1" eaLnBrk="1" fontAlgn="base" hangingPunct="1">
              <a:lnSpc>
                <a:spcPct val="85000"/>
              </a:lnSpc>
              <a:spcBef>
                <a:spcPct val="0"/>
              </a:spcBef>
              <a:spcAft>
                <a:spcPct val="0"/>
              </a:spcAft>
              <a:defRPr sz="3700" b="1">
                <a:solidFill>
                  <a:srgbClr val="4E4E4E"/>
                </a:solidFill>
                <a:latin typeface="Helvetica" pitchFamily="34" charset="0"/>
              </a:defRPr>
            </a:lvl4pPr>
            <a:lvl5pPr algn="l" rtl="1" eaLnBrk="1" fontAlgn="base" hangingPunct="1">
              <a:lnSpc>
                <a:spcPct val="85000"/>
              </a:lnSpc>
              <a:spcBef>
                <a:spcPct val="0"/>
              </a:spcBef>
              <a:spcAft>
                <a:spcPct val="0"/>
              </a:spcAft>
              <a:defRPr sz="3700" b="1">
                <a:solidFill>
                  <a:srgbClr val="4E4E4E"/>
                </a:solidFill>
                <a:latin typeface="Helvetica" pitchFamily="34" charset="0"/>
              </a:defRPr>
            </a:lvl5pPr>
            <a:lvl6pPr marL="609493" algn="l" rtl="1" eaLnBrk="1" fontAlgn="base" hangingPunct="1">
              <a:lnSpc>
                <a:spcPct val="85000"/>
              </a:lnSpc>
              <a:spcBef>
                <a:spcPct val="0"/>
              </a:spcBef>
              <a:spcAft>
                <a:spcPct val="0"/>
              </a:spcAft>
              <a:defRPr sz="3700" b="1">
                <a:solidFill>
                  <a:srgbClr val="4E4E4E"/>
                </a:solidFill>
                <a:latin typeface="Helvetica" pitchFamily="34" charset="0"/>
              </a:defRPr>
            </a:lvl6pPr>
            <a:lvl7pPr marL="1218987" algn="l" rtl="1" eaLnBrk="1" fontAlgn="base" hangingPunct="1">
              <a:lnSpc>
                <a:spcPct val="85000"/>
              </a:lnSpc>
              <a:spcBef>
                <a:spcPct val="0"/>
              </a:spcBef>
              <a:spcAft>
                <a:spcPct val="0"/>
              </a:spcAft>
              <a:defRPr sz="3700" b="1">
                <a:solidFill>
                  <a:srgbClr val="4E4E4E"/>
                </a:solidFill>
                <a:latin typeface="Helvetica" pitchFamily="34" charset="0"/>
              </a:defRPr>
            </a:lvl7pPr>
            <a:lvl8pPr marL="1828480" algn="l" rtl="1" eaLnBrk="1" fontAlgn="base" hangingPunct="1">
              <a:lnSpc>
                <a:spcPct val="85000"/>
              </a:lnSpc>
              <a:spcBef>
                <a:spcPct val="0"/>
              </a:spcBef>
              <a:spcAft>
                <a:spcPct val="0"/>
              </a:spcAft>
              <a:defRPr sz="3700" b="1">
                <a:solidFill>
                  <a:srgbClr val="4E4E4E"/>
                </a:solidFill>
                <a:latin typeface="Helvetica" pitchFamily="34" charset="0"/>
              </a:defRPr>
            </a:lvl8pPr>
            <a:lvl9pPr marL="2437973" algn="l" rtl="1" eaLnBrk="1" fontAlgn="base" hangingPunct="1">
              <a:lnSpc>
                <a:spcPct val="85000"/>
              </a:lnSpc>
              <a:spcBef>
                <a:spcPct val="0"/>
              </a:spcBef>
              <a:spcAft>
                <a:spcPct val="0"/>
              </a:spcAft>
              <a:defRPr sz="3700" b="1">
                <a:solidFill>
                  <a:srgbClr val="4E4E4E"/>
                </a:solidFill>
                <a:latin typeface="Helvetica" pitchFamily="34" charset="0"/>
              </a:defRPr>
            </a:lvl9pPr>
          </a:lstStyle>
          <a:p>
            <a:pPr>
              <a:buClrTx/>
              <a:buSzTx/>
              <a:buFontTx/>
            </a:pPr>
            <a:r>
              <a:rPr lang="en-US" sz="3500" b="1" kern="0" dirty="0" err="1">
                <a:solidFill>
                  <a:srgbClr val="9F03AD"/>
                </a:solidFill>
                <a:latin typeface="Calibri" panose="020F0502020204030204" pitchFamily="34" charset="0"/>
                <a:cs typeface="Calibri" panose="020F0502020204030204" pitchFamily="34" charset="0"/>
              </a:rPr>
              <a:t>GenAI</a:t>
            </a:r>
            <a:r>
              <a:rPr lang="en-US" sz="3500" b="1" kern="0" dirty="0">
                <a:solidFill>
                  <a:srgbClr val="9F03AD"/>
                </a:solidFill>
                <a:latin typeface="Calibri" panose="020F0502020204030204" pitchFamily="34" charset="0"/>
                <a:cs typeface="Calibri" panose="020F0502020204030204" pitchFamily="34" charset="0"/>
              </a:rPr>
              <a:t> Adoption</a:t>
            </a:r>
          </a:p>
        </p:txBody>
      </p:sp>
      <p:sp>
        <p:nvSpPr>
          <p:cNvPr id="4" name="TextBox 3">
            <a:extLst>
              <a:ext uri="{FF2B5EF4-FFF2-40B4-BE49-F238E27FC236}">
                <a16:creationId xmlns:a16="http://schemas.microsoft.com/office/drawing/2014/main" id="{0B9D92AA-9033-D47C-AA2D-7E6FF1BC4489}"/>
              </a:ext>
            </a:extLst>
          </p:cNvPr>
          <p:cNvSpPr txBox="1"/>
          <p:nvPr/>
        </p:nvSpPr>
        <p:spPr bwMode="auto">
          <a:xfrm>
            <a:off x="484081" y="2090680"/>
            <a:ext cx="9403055" cy="3174652"/>
          </a:xfrm>
          <a:prstGeom prst="rect">
            <a:avLst/>
          </a:prstGeom>
          <a:noFill/>
          <a:ln>
            <a:noFill/>
          </a:ln>
          <a:effectLst/>
        </p:spPr>
        <p:txBody>
          <a:bodyPr vert="horz" wrap="square" lIns="0" tIns="0" rIns="0" bIns="0" numCol="1" rtlCol="0" anchor="ctr" anchorCtr="0" compatLnSpc="1">
            <a:prstTxWarp prst="textNoShape">
              <a:avLst/>
            </a:prstTxWarp>
            <a:spAutoFit/>
          </a:bodyPr>
          <a:lstStyle/>
          <a:p>
            <a:pPr>
              <a:lnSpc>
                <a:spcPct val="150000"/>
              </a:lnSpc>
              <a:spcBef>
                <a:spcPts val="0"/>
              </a:spcBef>
            </a:pPr>
            <a:r>
              <a:rPr lang="en-US" sz="2000" dirty="0">
                <a:solidFill>
                  <a:srgbClr val="41273C"/>
                </a:solidFill>
                <a:latin typeface="Calibri" panose="020F0502020204030204" pitchFamily="34" charset="0"/>
                <a:cs typeface="Calibri" panose="020F0502020204030204" pitchFamily="34" charset="0"/>
              </a:rPr>
              <a:t>The use of Generative AI tools in businesses is increasingly growing.</a:t>
            </a:r>
          </a:p>
          <a:p>
            <a:pPr>
              <a:lnSpc>
                <a:spcPct val="150000"/>
              </a:lnSpc>
              <a:spcBef>
                <a:spcPts val="0"/>
              </a:spcBef>
            </a:pPr>
            <a:r>
              <a:rPr lang="en-US" sz="2000" dirty="0">
                <a:solidFill>
                  <a:srgbClr val="41273C"/>
                </a:solidFill>
                <a:latin typeface="Calibri" panose="020F0502020204030204" pitchFamily="34" charset="0"/>
                <a:cs typeface="Calibri" panose="020F0502020204030204" pitchFamily="34" charset="0"/>
              </a:rPr>
              <a:t>While </a:t>
            </a:r>
            <a:r>
              <a:rPr lang="en-US" sz="2000" dirty="0" err="1">
                <a:solidFill>
                  <a:srgbClr val="41273C"/>
                </a:solidFill>
                <a:latin typeface="Calibri" panose="020F0502020204030204" pitchFamily="34" charset="0"/>
                <a:cs typeface="Calibri" panose="020F0502020204030204" pitchFamily="34" charset="0"/>
              </a:rPr>
              <a:t>GenAI</a:t>
            </a:r>
            <a:r>
              <a:rPr lang="en-US" sz="2000" dirty="0">
                <a:solidFill>
                  <a:srgbClr val="41273C"/>
                </a:solidFill>
                <a:latin typeface="Calibri" panose="020F0502020204030204" pitchFamily="34" charset="0"/>
                <a:cs typeface="Calibri" panose="020F0502020204030204" pitchFamily="34" charset="0"/>
              </a:rPr>
              <a:t> tools and apps </a:t>
            </a:r>
            <a:r>
              <a:rPr lang="en-US" sz="2000" dirty="0">
                <a:solidFill>
                  <a:schemeClr val="accent1"/>
                </a:solidFill>
                <a:latin typeface="Calibri" panose="020F0502020204030204" pitchFamily="34" charset="0"/>
                <a:cs typeface="Calibri" panose="020F0502020204030204" pitchFamily="34" charset="0"/>
              </a:rPr>
              <a:t>accelerate the business</a:t>
            </a:r>
            <a:r>
              <a:rPr lang="en-US" sz="2000" dirty="0">
                <a:solidFill>
                  <a:srgbClr val="41273C"/>
                </a:solidFill>
                <a:latin typeface="Calibri" panose="020F0502020204030204" pitchFamily="34" charset="0"/>
                <a:cs typeface="Calibri" panose="020F0502020204030204" pitchFamily="34" charset="0"/>
              </a:rPr>
              <a:t>,</a:t>
            </a:r>
          </a:p>
          <a:p>
            <a:pPr>
              <a:lnSpc>
                <a:spcPct val="150000"/>
              </a:lnSpc>
              <a:spcBef>
                <a:spcPts val="0"/>
              </a:spcBef>
            </a:pPr>
            <a:r>
              <a:rPr lang="en-US" sz="2000" dirty="0">
                <a:solidFill>
                  <a:srgbClr val="41273C"/>
                </a:solidFill>
                <a:latin typeface="Calibri" panose="020F0502020204030204" pitchFamily="34" charset="0"/>
                <a:cs typeface="Calibri" panose="020F0502020204030204" pitchFamily="34" charset="0"/>
              </a:rPr>
              <a:t>it also might put its data and compliance data at </a:t>
            </a:r>
            <a:r>
              <a:rPr lang="en-US" sz="2000" dirty="0">
                <a:solidFill>
                  <a:schemeClr val="accent1"/>
                </a:solidFill>
                <a:latin typeface="Calibri" panose="020F0502020204030204" pitchFamily="34" charset="0"/>
                <a:cs typeface="Calibri" panose="020F0502020204030204" pitchFamily="34" charset="0"/>
              </a:rPr>
              <a:t>risk:</a:t>
            </a:r>
          </a:p>
          <a:p>
            <a:pPr marL="342900" indent="-342900">
              <a:lnSpc>
                <a:spcPct val="150000"/>
              </a:lnSpc>
              <a:spcBef>
                <a:spcPts val="0"/>
              </a:spcBef>
              <a:buFont typeface="Arial" panose="020B0604020202020204" pitchFamily="34" charset="0"/>
              <a:buChar char="•"/>
            </a:pPr>
            <a:r>
              <a:rPr lang="en-US" sz="2000" dirty="0">
                <a:solidFill>
                  <a:srgbClr val="41273C"/>
                </a:solidFill>
                <a:latin typeface="Calibri" panose="020F0502020204030204" pitchFamily="34" charset="0"/>
                <a:cs typeface="Calibri" panose="020F0502020204030204" pitchFamily="34" charset="0"/>
              </a:rPr>
              <a:t>New </a:t>
            </a:r>
            <a:r>
              <a:rPr lang="en-US" sz="2000" dirty="0" err="1">
                <a:solidFill>
                  <a:srgbClr val="41273C"/>
                </a:solidFill>
                <a:latin typeface="Calibri" panose="020F0502020204030204" pitchFamily="34" charset="0"/>
                <a:cs typeface="Calibri" panose="020F0502020204030204" pitchFamily="34" charset="0"/>
              </a:rPr>
              <a:t>GenAI</a:t>
            </a:r>
            <a:r>
              <a:rPr lang="en-US" sz="2000" dirty="0">
                <a:solidFill>
                  <a:srgbClr val="41273C"/>
                </a:solidFill>
                <a:latin typeface="Calibri" panose="020F0502020204030204" pitchFamily="34" charset="0"/>
                <a:cs typeface="Calibri" panose="020F0502020204030204" pitchFamily="34" charset="0"/>
              </a:rPr>
              <a:t> apps are introduced on a daily basis, and are </a:t>
            </a:r>
            <a:r>
              <a:rPr lang="en-US" sz="2000" b="1" dirty="0">
                <a:solidFill>
                  <a:srgbClr val="41273C"/>
                </a:solidFill>
                <a:latin typeface="Calibri" panose="020F0502020204030204" pitchFamily="34" charset="0"/>
                <a:cs typeface="Calibri" panose="020F0502020204030204" pitchFamily="34" charset="0"/>
              </a:rPr>
              <a:t>not always trusted</a:t>
            </a:r>
          </a:p>
          <a:p>
            <a:pPr marL="342900" indent="-342900">
              <a:lnSpc>
                <a:spcPct val="150000"/>
              </a:lnSpc>
              <a:spcBef>
                <a:spcPts val="0"/>
              </a:spcBef>
              <a:buFont typeface="Arial" panose="020B0604020202020204" pitchFamily="34" charset="0"/>
              <a:buChar char="•"/>
            </a:pPr>
            <a:r>
              <a:rPr lang="en-US" sz="2000" dirty="0">
                <a:solidFill>
                  <a:srgbClr val="41273C"/>
                </a:solidFill>
                <a:latin typeface="Calibri" panose="020F0502020204030204" pitchFamily="34" charset="0"/>
                <a:cs typeface="Calibri" panose="020F0502020204030204" pitchFamily="34" charset="0"/>
              </a:rPr>
              <a:t>Users’ prompts might contain</a:t>
            </a:r>
            <a:r>
              <a:rPr lang="en-US" sz="2000" b="1" dirty="0">
                <a:solidFill>
                  <a:srgbClr val="41273C"/>
                </a:solidFill>
                <a:latin typeface="Calibri" panose="020F0502020204030204" pitchFamily="34" charset="0"/>
                <a:cs typeface="Calibri" panose="020F0502020204030204" pitchFamily="34" charset="0"/>
              </a:rPr>
              <a:t> sensitive business data</a:t>
            </a:r>
          </a:p>
          <a:p>
            <a:pPr marL="342900" indent="-342900">
              <a:lnSpc>
                <a:spcPct val="150000"/>
              </a:lnSpc>
              <a:spcBef>
                <a:spcPts val="0"/>
              </a:spcBef>
              <a:buFont typeface="Arial" panose="020B0604020202020204" pitchFamily="34" charset="0"/>
              <a:buChar char="•"/>
            </a:pPr>
            <a:r>
              <a:rPr lang="en-US" sz="2000" b="1" dirty="0">
                <a:solidFill>
                  <a:srgbClr val="41273C"/>
                </a:solidFill>
                <a:latin typeface="Calibri" panose="020F0502020204030204" pitchFamily="34" charset="0"/>
                <a:cs typeface="Calibri" panose="020F0502020204030204" pitchFamily="34" charset="0"/>
              </a:rPr>
              <a:t>New regulations </a:t>
            </a:r>
            <a:r>
              <a:rPr lang="en-US" sz="2000" dirty="0">
                <a:solidFill>
                  <a:srgbClr val="41273C"/>
                </a:solidFill>
                <a:latin typeface="Calibri" panose="020F0502020204030204" pitchFamily="34" charset="0"/>
                <a:cs typeface="Calibri" panose="020F0502020204030204" pitchFamily="34" charset="0"/>
              </a:rPr>
              <a:t>demand more visibility and control</a:t>
            </a:r>
          </a:p>
          <a:p>
            <a:pPr marL="342900" indent="-342900">
              <a:lnSpc>
                <a:spcPct val="150000"/>
              </a:lnSpc>
              <a:spcBef>
                <a:spcPts val="0"/>
              </a:spcBef>
              <a:buFont typeface="Arial" panose="020B0604020202020204" pitchFamily="34" charset="0"/>
              <a:buChar char="•"/>
            </a:pPr>
            <a:endParaRPr lang="en-US" sz="2000" dirty="0">
              <a:solidFill>
                <a:schemeClr val="accent1"/>
              </a:solidFill>
              <a:latin typeface="Calibri" panose="020F0502020204030204" pitchFamily="34" charset="0"/>
              <a:cs typeface="Calibri" panose="020F0502020204030204" pitchFamily="34" charset="0"/>
            </a:endParaRPr>
          </a:p>
        </p:txBody>
      </p:sp>
      <p:sp>
        <p:nvSpPr>
          <p:cNvPr id="2" name="Footer Placeholder 1" hidden="1">
            <a:extLst>
              <a:ext uri="{FF2B5EF4-FFF2-40B4-BE49-F238E27FC236}">
                <a16:creationId xmlns:a16="http://schemas.microsoft.com/office/drawing/2014/main" id="{E6768321-C58F-A020-50BF-4991DA9AD510}"/>
              </a:ext>
            </a:extLst>
          </p:cNvPr>
          <p:cNvSpPr>
            <a:spLocks noGrp="1"/>
          </p:cNvSpPr>
          <p:nvPr>
            <p:ph type="ftr" sz="quarter" idx="11"/>
          </p:nvPr>
        </p:nvSpPr>
        <p:spPr/>
        <p:txBody>
          <a:bodyPr/>
          <a:lstStyle/>
          <a:p>
            <a:endParaRPr lang="en-IL"/>
          </a:p>
        </p:txBody>
      </p:sp>
      <p:sp>
        <p:nvSpPr>
          <p:cNvPr id="5" name="Date Placeholder 4" hidden="1">
            <a:extLst>
              <a:ext uri="{FF2B5EF4-FFF2-40B4-BE49-F238E27FC236}">
                <a16:creationId xmlns:a16="http://schemas.microsoft.com/office/drawing/2014/main" id="{8E8E543B-095E-660A-FA4C-DCE417542588}"/>
              </a:ext>
            </a:extLst>
          </p:cNvPr>
          <p:cNvSpPr>
            <a:spLocks noGrp="1"/>
          </p:cNvSpPr>
          <p:nvPr>
            <p:ph type="dt" sz="half" idx="10"/>
          </p:nvPr>
        </p:nvSpPr>
        <p:spPr/>
        <p:txBody>
          <a:bodyPr/>
          <a:lstStyle/>
          <a:p>
            <a:endParaRPr lang="en-IL"/>
          </a:p>
        </p:txBody>
      </p:sp>
    </p:spTree>
    <p:extLst>
      <p:ext uri="{BB962C8B-B14F-4D97-AF65-F5344CB8AC3E}">
        <p14:creationId xmlns:p14="http://schemas.microsoft.com/office/powerpoint/2010/main" val="172656708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hidden="1">
            <a:extLst>
              <a:ext uri="{FF2B5EF4-FFF2-40B4-BE49-F238E27FC236}">
                <a16:creationId xmlns:a16="http://schemas.microsoft.com/office/drawing/2014/main" id="{E9F1BB7F-6E9C-4818-8780-1B6E4F762A9D}"/>
              </a:ext>
            </a:extLst>
          </p:cNvPr>
          <p:cNvSpPr>
            <a:spLocks noGrp="1"/>
          </p:cNvSpPr>
          <p:nvPr>
            <p:ph type="ftr" sz="quarter" idx="11"/>
          </p:nvPr>
        </p:nvSpPr>
        <p:spPr/>
        <p:txBody>
          <a:bodyPr/>
          <a:lstStyle/>
          <a:p>
            <a:endParaRPr lang="x-none"/>
          </a:p>
        </p:txBody>
      </p:sp>
      <p:sp>
        <p:nvSpPr>
          <p:cNvPr id="5" name="Date Placeholder 4" hidden="1">
            <a:extLst>
              <a:ext uri="{FF2B5EF4-FFF2-40B4-BE49-F238E27FC236}">
                <a16:creationId xmlns:a16="http://schemas.microsoft.com/office/drawing/2014/main" id="{71CA851C-2DF9-4933-9E4A-4090D0286591}"/>
              </a:ext>
            </a:extLst>
          </p:cNvPr>
          <p:cNvSpPr>
            <a:spLocks noGrp="1"/>
          </p:cNvSpPr>
          <p:nvPr>
            <p:ph type="dt" sz="half" idx="13"/>
          </p:nvPr>
        </p:nvSpPr>
        <p:spPr/>
        <p:txBody>
          <a:bodyPr/>
          <a:lstStyle/>
          <a:p>
            <a:endParaRPr lang="x-none"/>
          </a:p>
        </p:txBody>
      </p:sp>
      <p:sp>
        <p:nvSpPr>
          <p:cNvPr id="39" name="Title 38">
            <a:extLst>
              <a:ext uri="{FF2B5EF4-FFF2-40B4-BE49-F238E27FC236}">
                <a16:creationId xmlns:a16="http://schemas.microsoft.com/office/drawing/2014/main" id="{B0D6A29B-9610-71F8-4673-B1F3F8F77CEF}"/>
              </a:ext>
            </a:extLst>
          </p:cNvPr>
          <p:cNvSpPr>
            <a:spLocks noGrp="1"/>
          </p:cNvSpPr>
          <p:nvPr>
            <p:ph type="title" idx="4294967295"/>
          </p:nvPr>
        </p:nvSpPr>
        <p:spPr>
          <a:xfrm>
            <a:off x="493045" y="1168227"/>
            <a:ext cx="7762730" cy="727480"/>
          </a:xfrm>
        </p:spPr>
        <p:txBody>
          <a:bodyPr/>
          <a:lstStyle/>
          <a:p>
            <a:r>
              <a:rPr lang="en-US" sz="3500" b="1" dirty="0">
                <a:solidFill>
                  <a:srgbClr val="9F03AD"/>
                </a:solidFill>
                <a:latin typeface="Calibri" panose="020F0502020204030204" pitchFamily="34" charset="0"/>
                <a:cs typeface="Calibri" panose="020F0502020204030204" pitchFamily="34" charset="0"/>
              </a:rPr>
              <a:t>Conventional Solutions are not Enough</a:t>
            </a:r>
          </a:p>
        </p:txBody>
      </p:sp>
      <p:sp>
        <p:nvSpPr>
          <p:cNvPr id="61" name="TextBox 60">
            <a:extLst>
              <a:ext uri="{FF2B5EF4-FFF2-40B4-BE49-F238E27FC236}">
                <a16:creationId xmlns:a16="http://schemas.microsoft.com/office/drawing/2014/main" id="{7C286529-8182-62D9-62B2-838E76A49D88}"/>
              </a:ext>
            </a:extLst>
          </p:cNvPr>
          <p:cNvSpPr txBox="1"/>
          <p:nvPr/>
        </p:nvSpPr>
        <p:spPr bwMode="auto">
          <a:xfrm>
            <a:off x="493045" y="2661153"/>
            <a:ext cx="9403055" cy="3183949"/>
          </a:xfrm>
          <a:prstGeom prst="rect">
            <a:avLst/>
          </a:prstGeom>
          <a:noFill/>
          <a:ln>
            <a:noFill/>
          </a:ln>
          <a:effectLst/>
        </p:spPr>
        <p:txBody>
          <a:bodyPr vert="horz" wrap="square" lIns="0" tIns="0" rIns="0" bIns="0" numCol="1" rtlCol="0" anchor="ctr" anchorCtr="0" compatLnSpc="1">
            <a:prstTxWarp prst="textNoShape">
              <a:avLst/>
            </a:prstTxWarp>
            <a:spAutoFit/>
          </a:bodyPr>
          <a:lstStyle/>
          <a:p>
            <a:pPr marL="342900" indent="-342900">
              <a:lnSpc>
                <a:spcPct val="150000"/>
              </a:lnSpc>
              <a:spcBef>
                <a:spcPts val="0"/>
              </a:spcBef>
              <a:buFont typeface="Arial" panose="020B0604020202020204" pitchFamily="34" charset="0"/>
              <a:buChar char="•"/>
            </a:pPr>
            <a:r>
              <a:rPr lang="en-US" sz="2000" dirty="0">
                <a:solidFill>
                  <a:srgbClr val="41273C"/>
                </a:solidFill>
                <a:latin typeface="Calibri" panose="020F0502020204030204" pitchFamily="34" charset="0"/>
                <a:cs typeface="Calibri" panose="020F0502020204030204" pitchFamily="34" charset="0"/>
              </a:rPr>
              <a:t>Conventional DLP solutions are based on </a:t>
            </a:r>
            <a:r>
              <a:rPr lang="en-US" sz="2000" dirty="0">
                <a:solidFill>
                  <a:schemeClr val="accent1"/>
                </a:solidFill>
                <a:latin typeface="Calibri" panose="020F0502020204030204" pitchFamily="34" charset="0"/>
                <a:cs typeface="Calibri" panose="020F0502020204030204" pitchFamily="34" charset="0"/>
              </a:rPr>
              <a:t>keywords and patterns</a:t>
            </a:r>
            <a:r>
              <a:rPr lang="en-US" sz="2000" dirty="0">
                <a:solidFill>
                  <a:srgbClr val="41273C"/>
                </a:solidFill>
                <a:latin typeface="Calibri" panose="020F0502020204030204" pitchFamily="34" charset="0"/>
                <a:cs typeface="Calibri" panose="020F0502020204030204" pitchFamily="34" charset="0"/>
              </a:rPr>
              <a:t>, while sensitive data is sometimes </a:t>
            </a:r>
            <a:r>
              <a:rPr lang="en-US" sz="2000" dirty="0">
                <a:solidFill>
                  <a:schemeClr val="accent1"/>
                </a:solidFill>
                <a:latin typeface="Calibri" panose="020F0502020204030204" pitchFamily="34" charset="0"/>
                <a:cs typeface="Calibri" panose="020F0502020204030204" pitchFamily="34" charset="0"/>
              </a:rPr>
              <a:t>unstructured</a:t>
            </a:r>
            <a:r>
              <a:rPr lang="en-US" sz="2000" dirty="0">
                <a:solidFill>
                  <a:srgbClr val="41273C"/>
                </a:solidFill>
                <a:latin typeface="Calibri" panose="020F0502020204030204" pitchFamily="34" charset="0"/>
                <a:cs typeface="Calibri" panose="020F0502020204030204" pitchFamily="34" charset="0"/>
              </a:rPr>
              <a:t>.</a:t>
            </a:r>
          </a:p>
          <a:p>
            <a:pPr marL="342900" indent="-342900">
              <a:lnSpc>
                <a:spcPct val="150000"/>
              </a:lnSpc>
              <a:spcBef>
                <a:spcPts val="0"/>
              </a:spcBef>
              <a:buFont typeface="Arial" panose="020B0604020202020204" pitchFamily="34" charset="0"/>
              <a:buChar char="•"/>
            </a:pPr>
            <a:r>
              <a:rPr lang="en-US" sz="2000" dirty="0">
                <a:solidFill>
                  <a:schemeClr val="accent1"/>
                </a:solidFill>
                <a:latin typeface="Calibri" panose="020F0502020204030204" pitchFamily="34" charset="0"/>
                <a:cs typeface="Calibri" panose="020F0502020204030204" pitchFamily="34" charset="0"/>
              </a:rPr>
              <a:t>Understanding the context </a:t>
            </a:r>
            <a:r>
              <a:rPr lang="en-US" sz="2000" dirty="0">
                <a:solidFill>
                  <a:srgbClr val="41273C"/>
                </a:solidFill>
                <a:latin typeface="Calibri" panose="020F0502020204030204" pitchFamily="34" charset="0"/>
                <a:cs typeface="Calibri" panose="020F0502020204030204" pitchFamily="34" charset="0"/>
              </a:rPr>
              <a:t>of the data is essential for determining if it is confidential</a:t>
            </a:r>
          </a:p>
          <a:p>
            <a:pPr>
              <a:lnSpc>
                <a:spcPct val="150000"/>
              </a:lnSpc>
              <a:spcBef>
                <a:spcPts val="0"/>
              </a:spcBef>
            </a:pPr>
            <a:endParaRPr lang="en-US" sz="2000" dirty="0">
              <a:solidFill>
                <a:srgbClr val="41273C"/>
              </a:solidFill>
              <a:latin typeface="Calibri" panose="020F0502020204030204" pitchFamily="34" charset="0"/>
              <a:cs typeface="Calibri" panose="020F0502020204030204" pitchFamily="34" charset="0"/>
            </a:endParaRPr>
          </a:p>
          <a:p>
            <a:pPr>
              <a:lnSpc>
                <a:spcPct val="150000"/>
              </a:lnSpc>
              <a:spcBef>
                <a:spcPts val="0"/>
              </a:spcBef>
            </a:pPr>
            <a:r>
              <a:rPr lang="en-US" sz="2000" dirty="0">
                <a:solidFill>
                  <a:srgbClr val="41273C"/>
                </a:solidFill>
                <a:latin typeface="Calibri" panose="020F0502020204030204" pitchFamily="34" charset="0"/>
                <a:cs typeface="Calibri" panose="020F0502020204030204" pitchFamily="34" charset="0"/>
              </a:rPr>
              <a:t>To enable safe use of </a:t>
            </a:r>
            <a:r>
              <a:rPr lang="en-US" sz="2000" dirty="0" err="1">
                <a:solidFill>
                  <a:srgbClr val="41273C"/>
                </a:solidFill>
                <a:latin typeface="Calibri" panose="020F0502020204030204" pitchFamily="34" charset="0"/>
                <a:cs typeface="Calibri" panose="020F0502020204030204" pitchFamily="34" charset="0"/>
              </a:rPr>
              <a:t>GenAI</a:t>
            </a:r>
            <a:r>
              <a:rPr lang="en-US" sz="2000" dirty="0">
                <a:solidFill>
                  <a:srgbClr val="41273C"/>
                </a:solidFill>
                <a:latin typeface="Calibri" panose="020F0502020204030204" pitchFamily="34" charset="0"/>
                <a:cs typeface="Calibri" panose="020F0502020204030204" pitchFamily="34" charset="0"/>
              </a:rPr>
              <a:t> apps, you need to </a:t>
            </a:r>
            <a:r>
              <a:rPr lang="en-US" sz="2000" dirty="0">
                <a:solidFill>
                  <a:schemeClr val="accent1"/>
                </a:solidFill>
                <a:latin typeface="Calibri" panose="020F0502020204030204" pitchFamily="34" charset="0"/>
                <a:cs typeface="Calibri" panose="020F0502020204030204" pitchFamily="34" charset="0"/>
              </a:rPr>
              <a:t>discover and assess the risk </a:t>
            </a:r>
            <a:r>
              <a:rPr lang="en-US" sz="2000" dirty="0">
                <a:solidFill>
                  <a:srgbClr val="41273C"/>
                </a:solidFill>
                <a:latin typeface="Calibri" panose="020F0502020204030204" pitchFamily="34" charset="0"/>
                <a:cs typeface="Calibri" panose="020F0502020204030204" pitchFamily="34" charset="0"/>
              </a:rPr>
              <a:t>of using it, </a:t>
            </a:r>
            <a:r>
              <a:rPr lang="en-US" sz="2000" dirty="0">
                <a:solidFill>
                  <a:schemeClr val="accent1"/>
                </a:solidFill>
                <a:latin typeface="Calibri" panose="020F0502020204030204" pitchFamily="34" charset="0"/>
                <a:cs typeface="Calibri" panose="020F0502020204030204" pitchFamily="34" charset="0"/>
              </a:rPr>
              <a:t>prevent data loss </a:t>
            </a:r>
            <a:r>
              <a:rPr lang="en-US" sz="2000" dirty="0">
                <a:solidFill>
                  <a:srgbClr val="41273C"/>
                </a:solidFill>
                <a:latin typeface="Calibri" panose="020F0502020204030204" pitchFamily="34" charset="0"/>
                <a:cs typeface="Calibri" panose="020F0502020204030204" pitchFamily="34" charset="0"/>
              </a:rPr>
              <a:t>though apps, and </a:t>
            </a:r>
            <a:r>
              <a:rPr lang="en-US" sz="2000" dirty="0">
                <a:solidFill>
                  <a:schemeClr val="accent1"/>
                </a:solidFill>
                <a:latin typeface="Calibri" panose="020F0502020204030204" pitchFamily="34" charset="0"/>
                <a:cs typeface="Calibri" panose="020F0502020204030204" pitchFamily="34" charset="0"/>
              </a:rPr>
              <a:t>ensure visibility</a:t>
            </a:r>
            <a:r>
              <a:rPr lang="en-US" sz="2000" dirty="0">
                <a:solidFill>
                  <a:srgbClr val="41273C"/>
                </a:solidFill>
                <a:latin typeface="Calibri" panose="020F0502020204030204" pitchFamily="34" charset="0"/>
                <a:cs typeface="Calibri" panose="020F0502020204030204" pitchFamily="34" charset="0"/>
              </a:rPr>
              <a:t> to meet regulations. </a:t>
            </a:r>
          </a:p>
          <a:p>
            <a:pPr marL="342900" indent="-342900">
              <a:lnSpc>
                <a:spcPct val="150000"/>
              </a:lnSpc>
              <a:spcBef>
                <a:spcPts val="0"/>
              </a:spcBef>
              <a:buFont typeface="Arial" panose="020B0604020202020204" pitchFamily="34" charset="0"/>
              <a:buChar char="•"/>
            </a:pPr>
            <a:endParaRPr lang="en-US" sz="2000" dirty="0">
              <a:solidFill>
                <a:schemeClr val="accent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7548622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hidden="1">
            <a:extLst>
              <a:ext uri="{FF2B5EF4-FFF2-40B4-BE49-F238E27FC236}">
                <a16:creationId xmlns:a16="http://schemas.microsoft.com/office/drawing/2014/main" id="{177896D4-B446-B9BA-7F93-3152973340C1}"/>
              </a:ext>
            </a:extLst>
          </p:cNvPr>
          <p:cNvSpPr>
            <a:spLocks noGrp="1"/>
          </p:cNvSpPr>
          <p:nvPr>
            <p:ph type="ftr" sz="quarter" idx="11"/>
          </p:nvPr>
        </p:nvSpPr>
        <p:spPr>
          <a:xfrm>
            <a:off x="3391857" y="6543258"/>
            <a:ext cx="5405110" cy="302408"/>
          </a:xfrm>
        </p:spPr>
        <p:txBody>
          <a:bodyPr/>
          <a:lstStyle/>
          <a:p>
            <a:endParaRPr lang="en-US"/>
          </a:p>
        </p:txBody>
      </p:sp>
      <p:sp>
        <p:nvSpPr>
          <p:cNvPr id="4" name="Title 3">
            <a:extLst>
              <a:ext uri="{FF2B5EF4-FFF2-40B4-BE49-F238E27FC236}">
                <a16:creationId xmlns:a16="http://schemas.microsoft.com/office/drawing/2014/main" id="{BD50992F-E05A-DB85-D54E-1B619392F247}"/>
              </a:ext>
            </a:extLst>
          </p:cNvPr>
          <p:cNvSpPr>
            <a:spLocks noGrp="1"/>
          </p:cNvSpPr>
          <p:nvPr>
            <p:ph type="title"/>
          </p:nvPr>
        </p:nvSpPr>
        <p:spPr>
          <a:xfrm>
            <a:off x="583843" y="460552"/>
            <a:ext cx="8674128" cy="646331"/>
          </a:xfrm>
        </p:spPr>
        <p:txBody>
          <a:bodyPr/>
          <a:lstStyle/>
          <a:p>
            <a:r>
              <a:rPr lang="en-US" b="1">
                <a:solidFill>
                  <a:srgbClr val="41273C"/>
                </a:solidFill>
                <a:latin typeface="Calibri" panose="020F0502020204030204" pitchFamily="34" charset="0"/>
                <a:cs typeface="Calibri" panose="020F0502020204030204" pitchFamily="34" charset="0"/>
              </a:rPr>
              <a:t>Data Loss is a Significant Concern for Organizations World-Wide</a:t>
            </a:r>
            <a:endParaRPr lang="en-US" b="1">
              <a:solidFill>
                <a:srgbClr val="9F03AD"/>
              </a:solidFill>
              <a:latin typeface="Calibri" panose="020F0502020204030204" pitchFamily="34" charset="0"/>
              <a:cs typeface="Calibri" panose="020F0502020204030204" pitchFamily="34" charset="0"/>
            </a:endParaRPr>
          </a:p>
        </p:txBody>
      </p:sp>
      <p:sp>
        <p:nvSpPr>
          <p:cNvPr id="6" name="Date Placeholder 5" hidden="1">
            <a:extLst>
              <a:ext uri="{FF2B5EF4-FFF2-40B4-BE49-F238E27FC236}">
                <a16:creationId xmlns:a16="http://schemas.microsoft.com/office/drawing/2014/main" id="{3BD81466-A314-4242-A8DD-6C4E86015C92}"/>
              </a:ext>
            </a:extLst>
          </p:cNvPr>
          <p:cNvSpPr>
            <a:spLocks noGrp="1"/>
          </p:cNvSpPr>
          <p:nvPr>
            <p:ph type="dt" sz="half" idx="12"/>
          </p:nvPr>
        </p:nvSpPr>
        <p:spPr>
          <a:xfrm>
            <a:off x="-911989" y="6515100"/>
            <a:ext cx="811193" cy="263025"/>
          </a:xfrm>
        </p:spPr>
        <p:txBody>
          <a:bodyPr/>
          <a:lstStyle/>
          <a:p>
            <a:endParaRPr lang="x-none"/>
          </a:p>
        </p:txBody>
      </p:sp>
      <p:pic>
        <p:nvPicPr>
          <p:cNvPr id="50" name="Graphic 49">
            <a:extLst>
              <a:ext uri="{FF2B5EF4-FFF2-40B4-BE49-F238E27FC236}">
                <a16:creationId xmlns:a16="http://schemas.microsoft.com/office/drawing/2014/main" id="{99C014B1-A170-838B-9837-F09B056587CB}"/>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t="41929"/>
          <a:stretch/>
        </p:blipFill>
        <p:spPr>
          <a:xfrm>
            <a:off x="9257970" y="6348"/>
            <a:ext cx="1957606" cy="1136811"/>
          </a:xfrm>
          <a:prstGeom prst="rect">
            <a:avLst/>
          </a:prstGeom>
        </p:spPr>
      </p:pic>
      <p:sp>
        <p:nvSpPr>
          <p:cNvPr id="51" name="Oval 50">
            <a:extLst>
              <a:ext uri="{FF2B5EF4-FFF2-40B4-BE49-F238E27FC236}">
                <a16:creationId xmlns:a16="http://schemas.microsoft.com/office/drawing/2014/main" id="{81552B6B-62A6-F151-0F22-868F597A5E16}"/>
              </a:ext>
            </a:extLst>
          </p:cNvPr>
          <p:cNvSpPr/>
          <p:nvPr/>
        </p:nvSpPr>
        <p:spPr bwMode="auto">
          <a:xfrm>
            <a:off x="9148479" y="199228"/>
            <a:ext cx="481295" cy="481295"/>
          </a:xfrm>
          <a:prstGeom prst="ellipse">
            <a:avLst/>
          </a:prstGeom>
          <a:noFill/>
          <a:ln w="73025"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x-none" sz="2400" err="1">
              <a:latin typeface="Calibri" panose="020F0502020204030204" pitchFamily="34" charset="0"/>
              <a:cs typeface="Calibri" panose="020F0502020204030204" pitchFamily="34" charset="0"/>
            </a:endParaRPr>
          </a:p>
        </p:txBody>
      </p:sp>
      <p:sp>
        <p:nvSpPr>
          <p:cNvPr id="31" name="TextBox 30">
            <a:extLst>
              <a:ext uri="{FF2B5EF4-FFF2-40B4-BE49-F238E27FC236}">
                <a16:creationId xmlns:a16="http://schemas.microsoft.com/office/drawing/2014/main" id="{35356454-DB5A-4372-80FA-F8D909DEC373}"/>
              </a:ext>
            </a:extLst>
          </p:cNvPr>
          <p:cNvSpPr txBox="1"/>
          <p:nvPr/>
        </p:nvSpPr>
        <p:spPr bwMode="auto">
          <a:xfrm>
            <a:off x="0" y="1561087"/>
            <a:ext cx="8271417" cy="1370503"/>
          </a:xfrm>
          <a:prstGeom prst="rect">
            <a:avLst/>
          </a:prstGeom>
          <a:noFill/>
          <a:ln>
            <a:noFill/>
          </a:ln>
          <a:effectLst/>
        </p:spPr>
        <p:txBody>
          <a:bodyPr wrap="square">
            <a:spAutoFit/>
          </a:bodyPr>
          <a:lstStyle/>
          <a:p>
            <a:pPr algn="ctr" defTabSz="609630">
              <a:lnSpc>
                <a:spcPts val="11606"/>
              </a:lnSpc>
              <a:spcBef>
                <a:spcPct val="0"/>
              </a:spcBef>
              <a:defRPr/>
            </a:pPr>
            <a:r>
              <a:rPr lang="en-US" sz="4800" b="1">
                <a:solidFill>
                  <a:srgbClr val="010101"/>
                </a:solidFill>
                <a:latin typeface="Calibri" panose="020F0502020204030204" pitchFamily="34" charset="0"/>
                <a:cs typeface="Calibri" panose="020F0502020204030204" pitchFamily="34" charset="0"/>
              </a:rPr>
              <a:t>$4.35 M </a:t>
            </a:r>
            <a:r>
              <a:rPr lang="en-US" sz="1800">
                <a:solidFill>
                  <a:srgbClr val="010101"/>
                </a:solidFill>
                <a:latin typeface="Calibri" panose="020F0502020204030204" pitchFamily="34" charset="0"/>
                <a:cs typeface="Calibri" panose="020F0502020204030204" pitchFamily="34" charset="0"/>
              </a:rPr>
              <a:t>Is the Global average Data Breach Cost in 2023</a:t>
            </a:r>
            <a:endParaRPr lang="he-IL" sz="1800">
              <a:solidFill>
                <a:srgbClr val="010101"/>
              </a:solidFill>
              <a:latin typeface="Calibri" panose="020F0502020204030204" pitchFamily="34" charset="0"/>
              <a:cs typeface="Calibri" panose="020F0502020204030204" pitchFamily="34" charset="0"/>
            </a:endParaRPr>
          </a:p>
        </p:txBody>
      </p:sp>
      <p:sp>
        <p:nvSpPr>
          <p:cNvPr id="32" name="TextBox 31">
            <a:extLst>
              <a:ext uri="{FF2B5EF4-FFF2-40B4-BE49-F238E27FC236}">
                <a16:creationId xmlns:a16="http://schemas.microsoft.com/office/drawing/2014/main" id="{915BAEF7-6A4F-490C-AC57-1F0A54B75D3F}"/>
              </a:ext>
            </a:extLst>
          </p:cNvPr>
          <p:cNvSpPr txBox="1"/>
          <p:nvPr/>
        </p:nvSpPr>
        <p:spPr bwMode="auto">
          <a:xfrm>
            <a:off x="1474087" y="3323903"/>
            <a:ext cx="7674392" cy="830997"/>
          </a:xfrm>
          <a:prstGeom prst="rect">
            <a:avLst/>
          </a:prstGeom>
          <a:noFill/>
          <a:ln>
            <a:noFill/>
          </a:ln>
          <a:effectLst/>
        </p:spPr>
        <p:txBody>
          <a:bodyPr wrap="square">
            <a:spAutoFit/>
          </a:bodyPr>
          <a:lstStyle/>
          <a:p>
            <a:pPr marL="0" marR="0" lvl="0" indent="0" algn="ctr" defTabSz="60963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a:ln>
                  <a:noFill/>
                </a:ln>
                <a:solidFill>
                  <a:srgbClr val="010101"/>
                </a:solidFill>
                <a:effectLst/>
                <a:uLnTx/>
                <a:uFillTx/>
                <a:latin typeface="Calibri" panose="020F0502020204030204" pitchFamily="34" charset="0"/>
                <a:cs typeface="Calibri" panose="020F0502020204030204" pitchFamily="34" charset="0"/>
              </a:rPr>
              <a:t>38% </a:t>
            </a:r>
            <a:r>
              <a:rPr kumimoji="0" lang="en-US" sz="1800" b="0" i="0" u="none" strike="noStrike" kern="1200" cap="none" spc="0" normalizeH="0" baseline="0" noProof="0">
                <a:ln>
                  <a:noFill/>
                </a:ln>
                <a:solidFill>
                  <a:srgbClr val="010101"/>
                </a:solidFill>
                <a:effectLst/>
                <a:uLnTx/>
                <a:uFillTx/>
                <a:latin typeface="Calibri" panose="020F0502020204030204" pitchFamily="34" charset="0"/>
                <a:cs typeface="Calibri" panose="020F0502020204030204" pitchFamily="34" charset="0"/>
              </a:rPr>
              <a:t>of IT Professionals worry about Mobility &amp; BYOD policies</a:t>
            </a:r>
            <a:r>
              <a:rPr kumimoji="0" lang="en-US" sz="1800" b="0" i="0" u="none" strike="noStrike" kern="1200" cap="none" spc="0" normalizeH="0" noProof="0">
                <a:ln>
                  <a:noFill/>
                </a:ln>
                <a:solidFill>
                  <a:srgbClr val="010101"/>
                </a:solidFill>
                <a:effectLst/>
                <a:uLnTx/>
                <a:uFillTx/>
                <a:latin typeface="Calibri" panose="020F0502020204030204" pitchFamily="34" charset="0"/>
                <a:cs typeface="Calibri" panose="020F0502020204030204" pitchFamily="34" charset="0"/>
              </a:rPr>
              <a:t> </a:t>
            </a:r>
            <a:endParaRPr kumimoji="0" lang="en-US" sz="1800" b="0" i="0" u="none" strike="noStrike" kern="1200" cap="none" spc="0" normalizeH="0" baseline="0" noProof="0">
              <a:ln>
                <a:noFill/>
              </a:ln>
              <a:solidFill>
                <a:srgbClr val="010101"/>
              </a:solidFill>
              <a:effectLst/>
              <a:uLnTx/>
              <a:uFillTx/>
              <a:latin typeface="Calibri" panose="020F0502020204030204" pitchFamily="34" charset="0"/>
              <a:cs typeface="Calibri" panose="020F0502020204030204" pitchFamily="34" charset="0"/>
            </a:endParaRPr>
          </a:p>
        </p:txBody>
      </p:sp>
      <p:sp>
        <p:nvSpPr>
          <p:cNvPr id="35" name="TextBox 34">
            <a:extLst>
              <a:ext uri="{FF2B5EF4-FFF2-40B4-BE49-F238E27FC236}">
                <a16:creationId xmlns:a16="http://schemas.microsoft.com/office/drawing/2014/main" id="{0904A1D8-7BCA-4A3C-B31D-1B510907C353}"/>
              </a:ext>
            </a:extLst>
          </p:cNvPr>
          <p:cNvSpPr txBox="1"/>
          <p:nvPr/>
        </p:nvSpPr>
        <p:spPr bwMode="auto">
          <a:xfrm>
            <a:off x="2415649" y="4581260"/>
            <a:ext cx="9516155" cy="923330"/>
          </a:xfrm>
          <a:prstGeom prst="rect">
            <a:avLst/>
          </a:prstGeom>
          <a:noFill/>
          <a:ln>
            <a:noFill/>
          </a:ln>
          <a:effectLst/>
        </p:spPr>
        <p:txBody>
          <a:bodyPr wrap="square">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4800" b="1" i="0" u="none" strike="noStrike" kern="1200" cap="none" spc="0" normalizeH="0" baseline="0" noProof="0">
                <a:ln>
                  <a:noFill/>
                </a:ln>
                <a:solidFill>
                  <a:srgbClr val="010101"/>
                </a:solidFill>
                <a:effectLst/>
                <a:uLnTx/>
                <a:uFillTx/>
                <a:latin typeface="Calibri" panose="020F0502020204030204" pitchFamily="34" charset="0"/>
                <a:cs typeface="Calibri" panose="020F0502020204030204" pitchFamily="34" charset="0"/>
              </a:rPr>
              <a:t>94%</a:t>
            </a:r>
            <a:r>
              <a:rPr kumimoji="0" lang="en-US" sz="5400" b="0" i="0" u="none" strike="noStrike" kern="1200" cap="none" spc="0" normalizeH="0" baseline="0" noProof="0">
                <a:ln>
                  <a:noFill/>
                </a:ln>
                <a:solidFill>
                  <a:srgbClr val="010101"/>
                </a:solidFill>
                <a:effectLst/>
                <a:uLnTx/>
                <a:uFillTx/>
                <a:latin typeface="Calibri" panose="020F0502020204030204" pitchFamily="34" charset="0"/>
                <a:cs typeface="Calibri" panose="020F0502020204030204" pitchFamily="34" charset="0"/>
              </a:rPr>
              <a:t> </a:t>
            </a:r>
            <a:r>
              <a:rPr kumimoji="0" lang="en-US" sz="1800" b="0" i="0" u="none" strike="noStrike" kern="1200" cap="none" spc="0" normalizeH="0" baseline="0" noProof="0">
                <a:ln>
                  <a:noFill/>
                </a:ln>
                <a:solidFill>
                  <a:srgbClr val="010101"/>
                </a:solidFill>
                <a:effectLst/>
                <a:uLnTx/>
                <a:uFillTx/>
                <a:latin typeface="Calibri" panose="020F0502020204030204" pitchFamily="34" charset="0"/>
                <a:cs typeface="Calibri" panose="020F0502020204030204" pitchFamily="34" charset="0"/>
              </a:rPr>
              <a:t>of companies that experience a severe</a:t>
            </a:r>
            <a:r>
              <a:rPr kumimoji="0" lang="en-US" sz="1800" b="0" i="0" u="none" strike="noStrike" kern="1200" cap="none" spc="0" normalizeH="0" noProof="0">
                <a:ln>
                  <a:noFill/>
                </a:ln>
                <a:solidFill>
                  <a:srgbClr val="010101"/>
                </a:solidFill>
                <a:effectLst/>
                <a:uLnTx/>
                <a:uFillTx/>
                <a:latin typeface="Calibri" panose="020F0502020204030204" pitchFamily="34" charset="0"/>
                <a:cs typeface="Calibri" panose="020F0502020204030204" pitchFamily="34" charset="0"/>
              </a:rPr>
              <a:t> Data Loss Accident </a:t>
            </a:r>
            <a:r>
              <a:rPr kumimoji="0" lang="en-US" sz="1800" b="1" i="0" u="none" strike="noStrike" kern="1200" cap="none" spc="0" normalizeH="0" noProof="0">
                <a:ln>
                  <a:noFill/>
                </a:ln>
                <a:solidFill>
                  <a:srgbClr val="010101"/>
                </a:solidFill>
                <a:effectLst/>
                <a:uLnTx/>
                <a:uFillTx/>
                <a:latin typeface="Calibri" panose="020F0502020204030204" pitchFamily="34" charset="0"/>
                <a:cs typeface="Calibri" panose="020F0502020204030204" pitchFamily="34" charset="0"/>
              </a:rPr>
              <a:t>Never Recovered</a:t>
            </a:r>
            <a:endParaRPr kumimoji="0" lang="en-US" sz="4800" b="1" i="0" u="none" strike="noStrike" kern="1200" cap="none" spc="0" normalizeH="0" baseline="0" noProof="0">
              <a:ln>
                <a:noFill/>
              </a:ln>
              <a:solidFill>
                <a:srgbClr val="010101"/>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96283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Straight Connector 46">
            <a:extLst>
              <a:ext uri="{FF2B5EF4-FFF2-40B4-BE49-F238E27FC236}">
                <a16:creationId xmlns:a16="http://schemas.microsoft.com/office/drawing/2014/main" id="{47959300-F04C-9E93-EBA7-6CDF194418A3}"/>
              </a:ext>
            </a:extLst>
          </p:cNvPr>
          <p:cNvCxnSpPr/>
          <p:nvPr/>
        </p:nvCxnSpPr>
        <p:spPr bwMode="auto">
          <a:xfrm>
            <a:off x="8312753" y="2322617"/>
            <a:ext cx="2317897" cy="0"/>
          </a:xfrm>
          <a:prstGeom prst="line">
            <a:avLst/>
          </a:prstGeom>
          <a:solidFill>
            <a:schemeClr val="bg1"/>
          </a:solidFill>
          <a:ln w="38100" cap="flat" cmpd="sng" algn="ctr">
            <a:solidFill>
              <a:schemeClr val="accent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Straight Connector 45">
            <a:extLst>
              <a:ext uri="{FF2B5EF4-FFF2-40B4-BE49-F238E27FC236}">
                <a16:creationId xmlns:a16="http://schemas.microsoft.com/office/drawing/2014/main" id="{04DD4E15-BA40-EB36-FD16-5E8336D7B3D4}"/>
              </a:ext>
            </a:extLst>
          </p:cNvPr>
          <p:cNvCxnSpPr>
            <a:cxnSpLocks/>
          </p:cNvCxnSpPr>
          <p:nvPr/>
        </p:nvCxnSpPr>
        <p:spPr bwMode="auto">
          <a:xfrm>
            <a:off x="4889070" y="2347403"/>
            <a:ext cx="2317897" cy="0"/>
          </a:xfrm>
          <a:prstGeom prst="line">
            <a:avLst/>
          </a:prstGeom>
          <a:solidFill>
            <a:schemeClr val="bg1"/>
          </a:solidFill>
          <a:ln w="38100" cap="flat" cmpd="sng" algn="ctr">
            <a:solidFill>
              <a:srgbClr val="9F03AD"/>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Rectangle 4">
            <a:extLst>
              <a:ext uri="{FF2B5EF4-FFF2-40B4-BE49-F238E27FC236}">
                <a16:creationId xmlns:a16="http://schemas.microsoft.com/office/drawing/2014/main" id="{6E954583-C21A-967C-3139-47D351F9526B}"/>
              </a:ext>
            </a:extLst>
          </p:cNvPr>
          <p:cNvSpPr/>
          <p:nvPr/>
        </p:nvSpPr>
        <p:spPr bwMode="auto">
          <a:xfrm>
            <a:off x="1359061" y="2336772"/>
            <a:ext cx="2317897" cy="2997456"/>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868B5CE2-5B01-5C34-82BA-698DAB71B35B}"/>
              </a:ext>
            </a:extLst>
          </p:cNvPr>
          <p:cNvSpPr/>
          <p:nvPr/>
        </p:nvSpPr>
        <p:spPr bwMode="auto">
          <a:xfrm>
            <a:off x="4889070" y="2379302"/>
            <a:ext cx="2317897" cy="2997456"/>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FCBCC184-74B3-E74D-227A-353052B62838}"/>
              </a:ext>
            </a:extLst>
          </p:cNvPr>
          <p:cNvSpPr/>
          <p:nvPr/>
        </p:nvSpPr>
        <p:spPr bwMode="auto">
          <a:xfrm>
            <a:off x="8312754" y="2347405"/>
            <a:ext cx="2317897" cy="2997456"/>
          </a:xfrm>
          <a:prstGeom prst="rect">
            <a:avLst/>
          </a:prstGeom>
          <a:solidFill>
            <a:schemeClr val="bg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Calibri" panose="020F0502020204030204" pitchFamily="34" charset="0"/>
              <a:cs typeface="Calibri" panose="020F0502020204030204" pitchFamily="34" charset="0"/>
            </a:endParaRPr>
          </a:p>
        </p:txBody>
      </p:sp>
      <p:sp>
        <p:nvSpPr>
          <p:cNvPr id="2" name="Footer Placeholder 1" hidden="1">
            <a:extLst>
              <a:ext uri="{FF2B5EF4-FFF2-40B4-BE49-F238E27FC236}">
                <a16:creationId xmlns:a16="http://schemas.microsoft.com/office/drawing/2014/main" id="{177896D4-B446-B9BA-7F93-3152973340C1}"/>
              </a:ext>
            </a:extLst>
          </p:cNvPr>
          <p:cNvSpPr>
            <a:spLocks noGrp="1"/>
          </p:cNvSpPr>
          <p:nvPr>
            <p:ph type="ftr" sz="quarter" idx="11"/>
          </p:nvPr>
        </p:nvSpPr>
        <p:spPr>
          <a:xfrm>
            <a:off x="3391857" y="6543258"/>
            <a:ext cx="5405110" cy="302408"/>
          </a:xfrm>
        </p:spPr>
        <p:txBody>
          <a:bodyPr/>
          <a:lstStyle/>
          <a:p>
            <a:endParaRPr lang="en-US"/>
          </a:p>
        </p:txBody>
      </p:sp>
      <p:sp>
        <p:nvSpPr>
          <p:cNvPr id="4" name="Title 3">
            <a:extLst>
              <a:ext uri="{FF2B5EF4-FFF2-40B4-BE49-F238E27FC236}">
                <a16:creationId xmlns:a16="http://schemas.microsoft.com/office/drawing/2014/main" id="{BD50992F-E05A-DB85-D54E-1B619392F247}"/>
              </a:ext>
            </a:extLst>
          </p:cNvPr>
          <p:cNvSpPr>
            <a:spLocks noGrp="1"/>
          </p:cNvSpPr>
          <p:nvPr>
            <p:ph type="title"/>
          </p:nvPr>
        </p:nvSpPr>
        <p:spPr>
          <a:xfrm>
            <a:off x="583842" y="460552"/>
            <a:ext cx="11022371" cy="646331"/>
          </a:xfrm>
        </p:spPr>
        <p:txBody>
          <a:bodyPr/>
          <a:lstStyle/>
          <a:p>
            <a:r>
              <a:rPr lang="en-US" b="1" dirty="0">
                <a:solidFill>
                  <a:srgbClr val="41273C"/>
                </a:solidFill>
                <a:latin typeface="Calibri" panose="020F0502020204030204" pitchFamily="34" charset="0"/>
                <a:cs typeface="Calibri" panose="020F0502020204030204" pitchFamily="34" charset="0"/>
              </a:rPr>
              <a:t>Challenges</a:t>
            </a:r>
            <a:r>
              <a:rPr lang="en-US" b="1" dirty="0">
                <a:latin typeface="Calibri" panose="020F0502020204030204" pitchFamily="34" charset="0"/>
                <a:cs typeface="Calibri" panose="020F0502020204030204" pitchFamily="34" charset="0"/>
              </a:rPr>
              <a:t> in </a:t>
            </a:r>
            <a:r>
              <a:rPr lang="en-US" b="1" dirty="0">
                <a:solidFill>
                  <a:srgbClr val="9F03AD"/>
                </a:solidFill>
                <a:latin typeface="Calibri" panose="020F0502020204030204" pitchFamily="34" charset="0"/>
                <a:cs typeface="Calibri" panose="020F0502020204030204" pitchFamily="34" charset="0"/>
              </a:rPr>
              <a:t>Protecting the Organization</a:t>
            </a:r>
          </a:p>
        </p:txBody>
      </p:sp>
      <p:sp>
        <p:nvSpPr>
          <p:cNvPr id="6" name="Date Placeholder 5" hidden="1">
            <a:extLst>
              <a:ext uri="{FF2B5EF4-FFF2-40B4-BE49-F238E27FC236}">
                <a16:creationId xmlns:a16="http://schemas.microsoft.com/office/drawing/2014/main" id="{3BD81466-A314-4242-A8DD-6C4E86015C92}"/>
              </a:ext>
            </a:extLst>
          </p:cNvPr>
          <p:cNvSpPr>
            <a:spLocks noGrp="1"/>
          </p:cNvSpPr>
          <p:nvPr>
            <p:ph type="dt" sz="half" idx="12"/>
          </p:nvPr>
        </p:nvSpPr>
        <p:spPr>
          <a:xfrm>
            <a:off x="-911989" y="6515100"/>
            <a:ext cx="811193" cy="263025"/>
          </a:xfrm>
        </p:spPr>
        <p:txBody>
          <a:bodyPr/>
          <a:lstStyle/>
          <a:p>
            <a:endParaRPr lang="x-none"/>
          </a:p>
        </p:txBody>
      </p:sp>
      <p:pic>
        <p:nvPicPr>
          <p:cNvPr id="48" name="Graphic 47">
            <a:extLst>
              <a:ext uri="{FF2B5EF4-FFF2-40B4-BE49-F238E27FC236}">
                <a16:creationId xmlns:a16="http://schemas.microsoft.com/office/drawing/2014/main" id="{5E7D64E5-C294-9285-36A1-B3182449CC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288524" y="3017574"/>
            <a:ext cx="515406" cy="610349"/>
          </a:xfrm>
          <a:prstGeom prst="rect">
            <a:avLst/>
          </a:prstGeom>
        </p:spPr>
      </p:pic>
      <p:pic>
        <p:nvPicPr>
          <p:cNvPr id="53" name="Graphic 52">
            <a:extLst>
              <a:ext uri="{FF2B5EF4-FFF2-40B4-BE49-F238E27FC236}">
                <a16:creationId xmlns:a16="http://schemas.microsoft.com/office/drawing/2014/main" id="{32DEC201-AB2E-32D8-4CCC-4213920FCC5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5729275" y="2985434"/>
            <a:ext cx="637487" cy="624206"/>
          </a:xfrm>
          <a:prstGeom prst="rect">
            <a:avLst/>
          </a:prstGeom>
        </p:spPr>
      </p:pic>
      <p:pic>
        <p:nvPicPr>
          <p:cNvPr id="57" name="Graphic 56">
            <a:extLst>
              <a:ext uri="{FF2B5EF4-FFF2-40B4-BE49-F238E27FC236}">
                <a16:creationId xmlns:a16="http://schemas.microsoft.com/office/drawing/2014/main" id="{84C5138B-9BDD-870A-3701-8275A1FAC73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9228645" y="2936883"/>
            <a:ext cx="556728" cy="703237"/>
          </a:xfrm>
          <a:prstGeom prst="rect">
            <a:avLst/>
          </a:prstGeom>
        </p:spPr>
      </p:pic>
      <p:sp>
        <p:nvSpPr>
          <p:cNvPr id="7" name="Rectangle: Rounded Corners 13">
            <a:extLst>
              <a:ext uri="{FF2B5EF4-FFF2-40B4-BE49-F238E27FC236}">
                <a16:creationId xmlns:a16="http://schemas.microsoft.com/office/drawing/2014/main" id="{7CBEA7C6-1AAD-7B3E-3DE7-FF93FB8B0756}"/>
              </a:ext>
            </a:extLst>
          </p:cNvPr>
          <p:cNvSpPr/>
          <p:nvPr/>
        </p:nvSpPr>
        <p:spPr bwMode="auto">
          <a:xfrm>
            <a:off x="1444267" y="3897312"/>
            <a:ext cx="2272794" cy="1304650"/>
          </a:xfrm>
          <a:prstGeom prst="roundRect">
            <a:avLst>
              <a:gd name="adj" fmla="val 3103"/>
            </a:avLst>
          </a:prstGeom>
          <a:noFill/>
          <a:ln w="0" cap="flat">
            <a:noFill/>
            <a:prstDash val="solid"/>
            <a:miter/>
          </a:ln>
          <a:effectLst>
            <a:outerShdw blurRad="63500" sx="103000" sy="103000" algn="ctr" rotWithShape="0">
              <a:prstClr val="black">
                <a:alpha val="4772"/>
              </a:prstClr>
            </a:outerShdw>
          </a:effectLst>
        </p:spPr>
        <p:txBody>
          <a:bodyPr rot="0" spcFirstLastPara="0" vertOverflow="overflow" horzOverflow="overflow" vert="horz" wrap="square" lIns="72000" tIns="0" rIns="72000" bIns="0" numCol="1" spcCol="0" rtlCol="0" fromWordArt="0" anchor="ctr" anchorCtr="0" forceAA="0" compatLnSpc="1">
            <a:prstTxWarp prst="textNoShape">
              <a:avLst/>
            </a:prstTxWarp>
            <a:noAutofit/>
          </a:bodyPr>
          <a:lstStyle/>
          <a:p>
            <a:pPr marL="171450" indent="-171450">
              <a:spcBef>
                <a:spcPts val="0"/>
              </a:spcBef>
              <a:buFont typeface="Arial" panose="020B0604020202020204" pitchFamily="34" charset="0"/>
              <a:buChar char="•"/>
            </a:pPr>
            <a:r>
              <a:rPr lang="en-US" sz="1400">
                <a:solidFill>
                  <a:srgbClr val="41273C"/>
                </a:solidFill>
                <a:latin typeface="Calibri" panose="020F0502020204030204" pitchFamily="34" charset="0"/>
                <a:cs typeface="Calibri" panose="020F0502020204030204" pitchFamily="34" charset="0"/>
              </a:rPr>
              <a:t>Intellectual Property</a:t>
            </a:r>
          </a:p>
          <a:p>
            <a:pPr marL="171450" indent="-171450">
              <a:spcBef>
                <a:spcPts val="0"/>
              </a:spcBef>
              <a:buFont typeface="Arial" panose="020B0604020202020204" pitchFamily="34" charset="0"/>
              <a:buChar char="•"/>
            </a:pPr>
            <a:r>
              <a:rPr lang="en-US" sz="1400">
                <a:solidFill>
                  <a:srgbClr val="41273C"/>
                </a:solidFill>
                <a:latin typeface="Calibri" panose="020F0502020204030204" pitchFamily="34" charset="0"/>
                <a:cs typeface="Calibri" panose="020F0502020204030204" pitchFamily="34" charset="0"/>
              </a:rPr>
              <a:t>Customer Data</a:t>
            </a:r>
          </a:p>
          <a:p>
            <a:pPr marL="171450" indent="-171450">
              <a:spcBef>
                <a:spcPts val="0"/>
              </a:spcBef>
              <a:buFont typeface="Arial" panose="020B0604020202020204" pitchFamily="34" charset="0"/>
              <a:buChar char="•"/>
            </a:pPr>
            <a:r>
              <a:rPr lang="en-US" sz="1400">
                <a:solidFill>
                  <a:srgbClr val="41273C"/>
                </a:solidFill>
                <a:latin typeface="Calibri" panose="020F0502020204030204" pitchFamily="34" charset="0"/>
                <a:cs typeface="Calibri" panose="020F0502020204030204" pitchFamily="34" charset="0"/>
              </a:rPr>
              <a:t>Employee Data</a:t>
            </a:r>
          </a:p>
        </p:txBody>
      </p:sp>
      <p:sp>
        <p:nvSpPr>
          <p:cNvPr id="9" name="Rectangle: Rounded Corners 16">
            <a:extLst>
              <a:ext uri="{FF2B5EF4-FFF2-40B4-BE49-F238E27FC236}">
                <a16:creationId xmlns:a16="http://schemas.microsoft.com/office/drawing/2014/main" id="{613E0E61-A312-F90E-C098-42E3340A31FF}"/>
              </a:ext>
            </a:extLst>
          </p:cNvPr>
          <p:cNvSpPr/>
          <p:nvPr/>
        </p:nvSpPr>
        <p:spPr bwMode="auto">
          <a:xfrm>
            <a:off x="5086063" y="3976219"/>
            <a:ext cx="1866280" cy="969859"/>
          </a:xfrm>
          <a:prstGeom prst="roundRect">
            <a:avLst>
              <a:gd name="adj" fmla="val 2680"/>
            </a:avLst>
          </a:prstGeom>
          <a:noFill/>
          <a:ln w="0" cap="flat">
            <a:noFill/>
            <a:prstDash val="solid"/>
            <a:miter/>
          </a:ln>
          <a:effectLst>
            <a:outerShdw blurRad="63500" sx="103000" sy="103000" algn="ctr" rotWithShape="0">
              <a:prstClr val="black">
                <a:alpha val="4772"/>
              </a:prstClr>
            </a:outerShdw>
          </a:effectLst>
        </p:spPr>
        <p:txBody>
          <a:bodyPr rot="0" spcFirstLastPara="0" vertOverflow="overflow" horzOverflow="overflow" vert="horz" wrap="square" lIns="72000" tIns="0" rIns="72000" bIns="0" numCol="1" spcCol="0" rtlCol="0" fromWordArt="0" anchor="ctr" anchorCtr="0" forceAA="0" compatLnSpc="1">
            <a:prstTxWarp prst="textNoShape">
              <a:avLst/>
            </a:prstTxWarp>
            <a:noAutofit/>
          </a:bodyPr>
          <a:lstStyle/>
          <a:p>
            <a:pPr marL="171450" indent="-171450">
              <a:spcBef>
                <a:spcPts val="0"/>
              </a:spcBef>
              <a:buFont typeface="Arial" panose="020B0604020202020204" pitchFamily="34" charset="0"/>
              <a:buChar char="•"/>
            </a:pPr>
            <a:r>
              <a:rPr lang="en-US" sz="1400">
                <a:solidFill>
                  <a:srgbClr val="41273C"/>
                </a:solidFill>
                <a:latin typeface="Calibri" panose="020F0502020204030204" pitchFamily="34" charset="0"/>
                <a:cs typeface="Calibri" panose="020F0502020204030204" pitchFamily="34" charset="0"/>
              </a:rPr>
              <a:t>Ransom Demand</a:t>
            </a:r>
          </a:p>
          <a:p>
            <a:pPr marL="171450" indent="-171450">
              <a:spcBef>
                <a:spcPts val="0"/>
              </a:spcBef>
              <a:buFont typeface="Arial" panose="020B0604020202020204" pitchFamily="34" charset="0"/>
              <a:buChar char="•"/>
            </a:pPr>
            <a:r>
              <a:rPr lang="en-US" sz="1400">
                <a:solidFill>
                  <a:srgbClr val="41273C"/>
                </a:solidFill>
                <a:latin typeface="Calibri" panose="020F0502020204030204" pitchFamily="34" charset="0"/>
                <a:cs typeface="Calibri" panose="020F0502020204030204" pitchFamily="34" charset="0"/>
              </a:rPr>
              <a:t>Legal Cost</a:t>
            </a:r>
          </a:p>
        </p:txBody>
      </p:sp>
      <p:sp>
        <p:nvSpPr>
          <p:cNvPr id="10" name="TextBox 9">
            <a:extLst>
              <a:ext uri="{FF2B5EF4-FFF2-40B4-BE49-F238E27FC236}">
                <a16:creationId xmlns:a16="http://schemas.microsoft.com/office/drawing/2014/main" id="{CB9EEC5C-BA2A-029C-789D-9BF6D8EAAACE}"/>
              </a:ext>
            </a:extLst>
          </p:cNvPr>
          <p:cNvSpPr txBox="1"/>
          <p:nvPr/>
        </p:nvSpPr>
        <p:spPr bwMode="auto">
          <a:xfrm>
            <a:off x="8465504" y="4230880"/>
            <a:ext cx="2012394" cy="523220"/>
          </a:xfrm>
          <a:prstGeom prst="rect">
            <a:avLst/>
          </a:prstGeom>
          <a:noFill/>
          <a:ln>
            <a:noFill/>
          </a:ln>
          <a:effectLst/>
        </p:spPr>
        <p:txBody>
          <a:bodyPr vert="horz" wrap="square" lIns="91440" tIns="45720" rIns="91440" bIns="45720" numCol="1" rtlCol="0" anchor="ctr" anchorCtr="0" compatLnSpc="1">
            <a:prstTxWarp prst="textNoShape">
              <a:avLst/>
            </a:prstTxWarp>
            <a:spAutoFit/>
          </a:bodyPr>
          <a:lstStyle/>
          <a:p>
            <a:pPr marL="171450" indent="-171450">
              <a:spcBef>
                <a:spcPts val="0"/>
              </a:spcBef>
              <a:buFont typeface="Arial" panose="020B0604020202020204" pitchFamily="34" charset="0"/>
              <a:buChar char="•"/>
            </a:pPr>
            <a:r>
              <a:rPr lang="en-US" sz="1400">
                <a:solidFill>
                  <a:srgbClr val="41273C"/>
                </a:solidFill>
                <a:latin typeface="Calibri" panose="020F0502020204030204" pitchFamily="34" charset="0"/>
                <a:cs typeface="Calibri" panose="020F0502020204030204" pitchFamily="34" charset="0"/>
              </a:rPr>
              <a:t>Brand Reputation</a:t>
            </a:r>
          </a:p>
          <a:p>
            <a:pPr marL="171450" indent="-171450">
              <a:spcBef>
                <a:spcPts val="0"/>
              </a:spcBef>
              <a:buFont typeface="Arial" panose="020B0604020202020204" pitchFamily="34" charset="0"/>
              <a:buChar char="•"/>
            </a:pPr>
            <a:r>
              <a:rPr lang="en-US" sz="1400">
                <a:solidFill>
                  <a:srgbClr val="41273C"/>
                </a:solidFill>
                <a:latin typeface="Calibri" panose="020F0502020204030204" pitchFamily="34" charset="0"/>
                <a:cs typeface="Calibri" panose="020F0502020204030204" pitchFamily="34" charset="0"/>
              </a:rPr>
              <a:t>Customer Trust</a:t>
            </a:r>
          </a:p>
        </p:txBody>
      </p:sp>
      <p:sp>
        <p:nvSpPr>
          <p:cNvPr id="14" name="Rectangle 13">
            <a:extLst>
              <a:ext uri="{FF2B5EF4-FFF2-40B4-BE49-F238E27FC236}">
                <a16:creationId xmlns:a16="http://schemas.microsoft.com/office/drawing/2014/main" id="{E2AC5095-8BE0-7E74-6814-17FD94CAA795}"/>
              </a:ext>
            </a:extLst>
          </p:cNvPr>
          <p:cNvSpPr/>
          <p:nvPr/>
        </p:nvSpPr>
        <p:spPr bwMode="auto">
          <a:xfrm>
            <a:off x="8796967" y="2105394"/>
            <a:ext cx="1454707" cy="478235"/>
          </a:xfrm>
          <a:prstGeom prst="rect">
            <a:avLst/>
          </a:prstGeom>
          <a:solidFill>
            <a:schemeClr val="accent1"/>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Calibri" panose="020F0502020204030204" pitchFamily="34" charset="0"/>
              <a:cs typeface="Calibri" panose="020F0502020204030204" pitchFamily="34" charset="0"/>
            </a:endParaRPr>
          </a:p>
        </p:txBody>
      </p:sp>
      <p:sp>
        <p:nvSpPr>
          <p:cNvPr id="16" name="Rectangle: Rounded Corners 13">
            <a:extLst>
              <a:ext uri="{FF2B5EF4-FFF2-40B4-BE49-F238E27FC236}">
                <a16:creationId xmlns:a16="http://schemas.microsoft.com/office/drawing/2014/main" id="{9C6BF294-E69F-568F-8927-5C6B2F5DFF00}"/>
              </a:ext>
            </a:extLst>
          </p:cNvPr>
          <p:cNvSpPr/>
          <p:nvPr/>
        </p:nvSpPr>
        <p:spPr bwMode="auto">
          <a:xfrm>
            <a:off x="8796967" y="2142543"/>
            <a:ext cx="1454707" cy="417851"/>
          </a:xfrm>
          <a:prstGeom prst="roundRect">
            <a:avLst>
              <a:gd name="adj" fmla="val 3103"/>
            </a:avLst>
          </a:prstGeom>
          <a:noFill/>
          <a:ln w="0" cap="flat">
            <a:noFill/>
            <a:prstDash val="solid"/>
            <a:miter/>
          </a:ln>
          <a:effectLst>
            <a:outerShdw blurRad="63500" sx="103000" sy="103000" algn="ctr" rotWithShape="0">
              <a:prstClr val="black">
                <a:alpha val="4772"/>
              </a:prstClr>
            </a:outerShdw>
          </a:effectLst>
        </p:spPr>
        <p:txBody>
          <a:bodyPr rot="0" spcFirstLastPara="0" vertOverflow="overflow" horzOverflow="overflow" vert="horz" wrap="square" lIns="72000" tIns="0" rIns="72000" bIns="0" numCol="1" spcCol="0" rtlCol="0" fromWordArt="0" anchor="ctr" anchorCtr="0" forceAA="0" compatLnSpc="1">
            <a:prstTxWarp prst="textNoShape">
              <a:avLst/>
            </a:prstTxWarp>
            <a:noAutofit/>
          </a:bodyPr>
          <a:lstStyle/>
          <a:p>
            <a:pPr algn="ctr">
              <a:spcBef>
                <a:spcPts val="0"/>
              </a:spcBef>
              <a:spcAft>
                <a:spcPts val="600"/>
              </a:spcAft>
              <a:buClr>
                <a:srgbClr val="741984"/>
              </a:buClr>
              <a:defRPr/>
            </a:pPr>
            <a:r>
              <a:rPr lang="en-US" sz="2000">
                <a:solidFill>
                  <a:schemeClr val="bg1"/>
                </a:solidFill>
                <a:latin typeface="Calibri" panose="020F0502020204030204" pitchFamily="34" charset="0"/>
                <a:cs typeface="Calibri" panose="020F0502020204030204" pitchFamily="34" charset="0"/>
              </a:rPr>
              <a:t>Reputation</a:t>
            </a:r>
          </a:p>
        </p:txBody>
      </p:sp>
      <p:cxnSp>
        <p:nvCxnSpPr>
          <p:cNvPr id="19" name="Straight Connector 18">
            <a:extLst>
              <a:ext uri="{FF2B5EF4-FFF2-40B4-BE49-F238E27FC236}">
                <a16:creationId xmlns:a16="http://schemas.microsoft.com/office/drawing/2014/main" id="{31AD0BFE-C19D-0287-3317-BA7E876B4DEA}"/>
              </a:ext>
            </a:extLst>
          </p:cNvPr>
          <p:cNvCxnSpPr/>
          <p:nvPr/>
        </p:nvCxnSpPr>
        <p:spPr bwMode="auto">
          <a:xfrm>
            <a:off x="8312754" y="5366126"/>
            <a:ext cx="2317897" cy="0"/>
          </a:xfrm>
          <a:prstGeom prst="line">
            <a:avLst/>
          </a:prstGeom>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a:extLst>
              <a:ext uri="{FF2B5EF4-FFF2-40B4-BE49-F238E27FC236}">
                <a16:creationId xmlns:a16="http://schemas.microsoft.com/office/drawing/2014/main" id="{F67BA88A-E7BA-A68A-880A-B295F8E42995}"/>
              </a:ext>
            </a:extLst>
          </p:cNvPr>
          <p:cNvCxnSpPr>
            <a:cxnSpLocks/>
          </p:cNvCxnSpPr>
          <p:nvPr/>
        </p:nvCxnSpPr>
        <p:spPr bwMode="auto">
          <a:xfrm>
            <a:off x="4889070" y="5366126"/>
            <a:ext cx="2317897" cy="0"/>
          </a:xfrm>
          <a:prstGeom prst="line">
            <a:avLst/>
          </a:prstGeom>
          <a:solidFill>
            <a:schemeClr val="bg1"/>
          </a:solidFill>
          <a:ln w="38100" cap="flat" cmpd="sng" algn="ctr">
            <a:solidFill>
              <a:srgbClr val="9F03AD"/>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Connector 27">
            <a:extLst>
              <a:ext uri="{FF2B5EF4-FFF2-40B4-BE49-F238E27FC236}">
                <a16:creationId xmlns:a16="http://schemas.microsoft.com/office/drawing/2014/main" id="{E4BA0537-BC48-D45C-685F-7B03D91A5541}"/>
              </a:ext>
            </a:extLst>
          </p:cNvPr>
          <p:cNvCxnSpPr/>
          <p:nvPr/>
        </p:nvCxnSpPr>
        <p:spPr bwMode="auto">
          <a:xfrm>
            <a:off x="1359061" y="5344861"/>
            <a:ext cx="2317897" cy="0"/>
          </a:xfrm>
          <a:prstGeom prst="line">
            <a:avLst/>
          </a:prstGeom>
          <a:solidFill>
            <a:schemeClr val="bg1"/>
          </a:solidFill>
          <a:ln w="38100" cap="flat" cmpd="sng" algn="ctr">
            <a:solidFill>
              <a:srgbClr val="41273C"/>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Rectangle 28">
            <a:extLst>
              <a:ext uri="{FF2B5EF4-FFF2-40B4-BE49-F238E27FC236}">
                <a16:creationId xmlns:a16="http://schemas.microsoft.com/office/drawing/2014/main" id="{855A9159-263F-F205-2537-ED735B8F6BC8}"/>
              </a:ext>
            </a:extLst>
          </p:cNvPr>
          <p:cNvSpPr/>
          <p:nvPr/>
        </p:nvSpPr>
        <p:spPr bwMode="auto">
          <a:xfrm>
            <a:off x="5129605" y="2106157"/>
            <a:ext cx="1807585" cy="478235"/>
          </a:xfrm>
          <a:prstGeom prst="rect">
            <a:avLst/>
          </a:prstGeom>
          <a:solidFill>
            <a:srgbClr val="9F03AD"/>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Calibri" panose="020F0502020204030204" pitchFamily="34" charset="0"/>
              <a:cs typeface="Calibri" panose="020F0502020204030204" pitchFamily="34" charset="0"/>
            </a:endParaRPr>
          </a:p>
        </p:txBody>
      </p:sp>
      <p:sp>
        <p:nvSpPr>
          <p:cNvPr id="30" name="Rectangle: Rounded Corners 13">
            <a:extLst>
              <a:ext uri="{FF2B5EF4-FFF2-40B4-BE49-F238E27FC236}">
                <a16:creationId xmlns:a16="http://schemas.microsoft.com/office/drawing/2014/main" id="{C500AF75-F85D-A635-7550-1F8C10119854}"/>
              </a:ext>
            </a:extLst>
          </p:cNvPr>
          <p:cNvSpPr/>
          <p:nvPr/>
        </p:nvSpPr>
        <p:spPr bwMode="auto">
          <a:xfrm>
            <a:off x="5144316" y="2128002"/>
            <a:ext cx="1807585" cy="417851"/>
          </a:xfrm>
          <a:prstGeom prst="roundRect">
            <a:avLst>
              <a:gd name="adj" fmla="val 3103"/>
            </a:avLst>
          </a:prstGeom>
          <a:noFill/>
          <a:ln w="0" cap="flat">
            <a:noFill/>
            <a:prstDash val="solid"/>
            <a:miter/>
          </a:ln>
          <a:effectLst>
            <a:outerShdw blurRad="63500" sx="103000" sy="103000" algn="ctr" rotWithShape="0">
              <a:prstClr val="black">
                <a:alpha val="4772"/>
              </a:prstClr>
            </a:outerShdw>
          </a:effectLst>
        </p:spPr>
        <p:txBody>
          <a:bodyPr rot="0" spcFirstLastPara="0" vertOverflow="overflow" horzOverflow="overflow" vert="horz" wrap="square" lIns="72000" tIns="0" rIns="72000" bIns="0" numCol="1" spcCol="0" rtlCol="0" fromWordArt="0" anchor="ctr" anchorCtr="0" forceAA="0" compatLnSpc="1">
            <a:prstTxWarp prst="textNoShape">
              <a:avLst/>
            </a:prstTxWarp>
            <a:noAutofit/>
          </a:bodyPr>
          <a:lstStyle/>
          <a:p>
            <a:pPr algn="ctr">
              <a:spcBef>
                <a:spcPts val="0"/>
              </a:spcBef>
              <a:spcAft>
                <a:spcPts val="600"/>
              </a:spcAft>
              <a:buClr>
                <a:srgbClr val="741984"/>
              </a:buClr>
              <a:defRPr/>
            </a:pPr>
            <a:r>
              <a:rPr lang="en-US" sz="2000">
                <a:solidFill>
                  <a:schemeClr val="bg1"/>
                </a:solidFill>
                <a:latin typeface="Calibri" panose="020F0502020204030204" pitchFamily="34" charset="0"/>
                <a:cs typeface="Calibri" panose="020F0502020204030204" pitchFamily="34" charset="0"/>
              </a:rPr>
              <a:t>Financial Risk</a:t>
            </a:r>
          </a:p>
        </p:txBody>
      </p:sp>
      <p:sp>
        <p:nvSpPr>
          <p:cNvPr id="33" name="Rectangle 32">
            <a:extLst>
              <a:ext uri="{FF2B5EF4-FFF2-40B4-BE49-F238E27FC236}">
                <a16:creationId xmlns:a16="http://schemas.microsoft.com/office/drawing/2014/main" id="{F92DC00E-71A4-0A4C-910B-95C75CA88F3E}"/>
              </a:ext>
            </a:extLst>
          </p:cNvPr>
          <p:cNvSpPr/>
          <p:nvPr/>
        </p:nvSpPr>
        <p:spPr bwMode="auto">
          <a:xfrm>
            <a:off x="1836186" y="2083500"/>
            <a:ext cx="1329448" cy="478235"/>
          </a:xfrm>
          <a:prstGeom prst="rect">
            <a:avLst/>
          </a:prstGeom>
          <a:solidFill>
            <a:srgbClr val="41273C"/>
          </a:solidFill>
          <a:ln w="12700" algn="ctr">
            <a:no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80000"/>
              </a:lnSpc>
              <a:spcBef>
                <a:spcPts val="1200"/>
              </a:spcBef>
              <a:spcAft>
                <a:spcPts val="0"/>
              </a:spcAft>
              <a:buSzPct val="115000"/>
            </a:pPr>
            <a:endParaRPr lang="x-none" sz="2400" err="1">
              <a:latin typeface="Calibri" panose="020F0502020204030204" pitchFamily="34" charset="0"/>
              <a:cs typeface="Calibri" panose="020F0502020204030204" pitchFamily="34" charset="0"/>
            </a:endParaRPr>
          </a:p>
        </p:txBody>
      </p:sp>
      <p:cxnSp>
        <p:nvCxnSpPr>
          <p:cNvPr id="49" name="Straight Connector 48">
            <a:extLst>
              <a:ext uri="{FF2B5EF4-FFF2-40B4-BE49-F238E27FC236}">
                <a16:creationId xmlns:a16="http://schemas.microsoft.com/office/drawing/2014/main" id="{39B73D5E-6882-51B3-D7FB-9AF773C73471}"/>
              </a:ext>
            </a:extLst>
          </p:cNvPr>
          <p:cNvCxnSpPr/>
          <p:nvPr/>
        </p:nvCxnSpPr>
        <p:spPr bwMode="auto">
          <a:xfrm>
            <a:off x="1359061" y="2322617"/>
            <a:ext cx="2317897" cy="0"/>
          </a:xfrm>
          <a:prstGeom prst="line">
            <a:avLst/>
          </a:prstGeom>
          <a:solidFill>
            <a:schemeClr val="bg1"/>
          </a:solidFill>
          <a:ln w="38100" cap="flat" cmpd="sng" algn="ctr">
            <a:solidFill>
              <a:srgbClr val="41273C"/>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Rectangle: Rounded Corners 13">
            <a:extLst>
              <a:ext uri="{FF2B5EF4-FFF2-40B4-BE49-F238E27FC236}">
                <a16:creationId xmlns:a16="http://schemas.microsoft.com/office/drawing/2014/main" id="{DB34AC9E-0E06-026A-58F5-06CE6132B7A9}"/>
              </a:ext>
            </a:extLst>
          </p:cNvPr>
          <p:cNvSpPr/>
          <p:nvPr/>
        </p:nvSpPr>
        <p:spPr bwMode="auto">
          <a:xfrm>
            <a:off x="1836186" y="2120649"/>
            <a:ext cx="1329448" cy="417851"/>
          </a:xfrm>
          <a:prstGeom prst="roundRect">
            <a:avLst>
              <a:gd name="adj" fmla="val 3103"/>
            </a:avLst>
          </a:prstGeom>
          <a:noFill/>
          <a:ln w="0" cap="flat">
            <a:noFill/>
            <a:prstDash val="solid"/>
            <a:miter/>
          </a:ln>
          <a:effectLst>
            <a:outerShdw blurRad="63500" sx="103000" sy="103000" algn="ctr" rotWithShape="0">
              <a:prstClr val="black">
                <a:alpha val="4772"/>
              </a:prstClr>
            </a:outerShdw>
          </a:effectLst>
        </p:spPr>
        <p:txBody>
          <a:bodyPr rot="0" spcFirstLastPara="0" vertOverflow="overflow" horzOverflow="overflow" vert="horz" wrap="square" lIns="72000" tIns="0" rIns="72000" bIns="0" numCol="1" spcCol="0" rtlCol="0" fromWordArt="0" anchor="ctr" anchorCtr="0" forceAA="0" compatLnSpc="1">
            <a:prstTxWarp prst="textNoShape">
              <a:avLst/>
            </a:prstTxWarp>
            <a:noAutofit/>
          </a:bodyPr>
          <a:lstStyle/>
          <a:p>
            <a:pPr algn="ctr">
              <a:spcBef>
                <a:spcPts val="0"/>
              </a:spcBef>
              <a:spcAft>
                <a:spcPts val="600"/>
              </a:spcAft>
              <a:buClr>
                <a:srgbClr val="741984"/>
              </a:buClr>
              <a:defRPr/>
            </a:pPr>
            <a:r>
              <a:rPr lang="en-US" sz="2000">
                <a:solidFill>
                  <a:schemeClr val="bg1"/>
                </a:solidFill>
                <a:latin typeface="Calibri" panose="020F0502020204030204" pitchFamily="34" charset="0"/>
                <a:cs typeface="Calibri" panose="020F0502020204030204" pitchFamily="34" charset="0"/>
              </a:rPr>
              <a:t>Data Loss</a:t>
            </a:r>
          </a:p>
        </p:txBody>
      </p:sp>
      <p:pic>
        <p:nvPicPr>
          <p:cNvPr id="50" name="Graphic 49">
            <a:extLst>
              <a:ext uri="{FF2B5EF4-FFF2-40B4-BE49-F238E27FC236}">
                <a16:creationId xmlns:a16="http://schemas.microsoft.com/office/drawing/2014/main" id="{99C014B1-A170-838B-9837-F09B056587CB}"/>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t="41929"/>
          <a:stretch/>
        </p:blipFill>
        <p:spPr>
          <a:xfrm>
            <a:off x="9257970" y="6348"/>
            <a:ext cx="1957606" cy="1136811"/>
          </a:xfrm>
          <a:prstGeom prst="rect">
            <a:avLst/>
          </a:prstGeom>
        </p:spPr>
      </p:pic>
      <p:sp>
        <p:nvSpPr>
          <p:cNvPr id="51" name="Oval 50">
            <a:extLst>
              <a:ext uri="{FF2B5EF4-FFF2-40B4-BE49-F238E27FC236}">
                <a16:creationId xmlns:a16="http://schemas.microsoft.com/office/drawing/2014/main" id="{81552B6B-62A6-F151-0F22-868F597A5E16}"/>
              </a:ext>
            </a:extLst>
          </p:cNvPr>
          <p:cNvSpPr/>
          <p:nvPr/>
        </p:nvSpPr>
        <p:spPr bwMode="auto">
          <a:xfrm>
            <a:off x="9148479" y="199228"/>
            <a:ext cx="481295" cy="481295"/>
          </a:xfrm>
          <a:prstGeom prst="ellipse">
            <a:avLst/>
          </a:prstGeom>
          <a:noFill/>
          <a:ln w="73025" algn="ctr">
            <a:solidFill>
              <a:schemeClr val="accent1"/>
            </a:soli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x-none" sz="2400" err="1">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0531419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Graphic 16">
            <a:extLst>
              <a:ext uri="{FF2B5EF4-FFF2-40B4-BE49-F238E27FC236}">
                <a16:creationId xmlns:a16="http://schemas.microsoft.com/office/drawing/2014/main" id="{F908E3E8-0564-2EA1-4C36-4617011B8C5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7375732" y="5514090"/>
            <a:ext cx="7764594" cy="3168312"/>
          </a:xfrm>
          <a:prstGeom prst="rect">
            <a:avLst/>
          </a:prstGeom>
        </p:spPr>
      </p:pic>
      <p:sp>
        <p:nvSpPr>
          <p:cNvPr id="7" name="Oval 6">
            <a:extLst>
              <a:ext uri="{FF2B5EF4-FFF2-40B4-BE49-F238E27FC236}">
                <a16:creationId xmlns:a16="http://schemas.microsoft.com/office/drawing/2014/main" id="{97F1F3C7-80F1-158D-E0C8-5CF5C8CCCA84}"/>
              </a:ext>
            </a:extLst>
          </p:cNvPr>
          <p:cNvSpPr/>
          <p:nvPr/>
        </p:nvSpPr>
        <p:spPr bwMode="auto">
          <a:xfrm>
            <a:off x="4960240" y="2172438"/>
            <a:ext cx="2461723" cy="2461723"/>
          </a:xfrm>
          <a:prstGeom prst="ellipse">
            <a:avLst/>
          </a:prstGeom>
          <a:solidFill>
            <a:schemeClr val="bg1"/>
          </a:solidFill>
          <a:ln w="50800" algn="ctr">
            <a:gradFill>
              <a:gsLst>
                <a:gs pos="0">
                  <a:srgbClr val="FF3312"/>
                </a:gs>
                <a:gs pos="45000">
                  <a:schemeClr val="accent1"/>
                </a:gs>
              </a:gsLst>
              <a:lin ang="5400000" scaled="1"/>
            </a:gra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x-none" sz="2400" err="1">
              <a:latin typeface="Calibri" panose="020F0502020204030204" pitchFamily="34" charset="0"/>
              <a:cs typeface="Calibri" panose="020F0502020204030204" pitchFamily="34" charset="0"/>
            </a:endParaRPr>
          </a:p>
        </p:txBody>
      </p:sp>
      <p:pic>
        <p:nvPicPr>
          <p:cNvPr id="18" name="Graphic 17">
            <a:extLst>
              <a:ext uri="{FF2B5EF4-FFF2-40B4-BE49-F238E27FC236}">
                <a16:creationId xmlns:a16="http://schemas.microsoft.com/office/drawing/2014/main" id="{FE1F4B90-781B-AA1F-5BEC-8FF814A2E0E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0086059" flipV="1">
            <a:off x="-1128105" y="-1371997"/>
            <a:ext cx="7127213" cy="2908231"/>
          </a:xfrm>
          <a:prstGeom prst="rect">
            <a:avLst/>
          </a:prstGeom>
        </p:spPr>
      </p:pic>
      <p:sp>
        <p:nvSpPr>
          <p:cNvPr id="21" name="TextBox 20">
            <a:extLst>
              <a:ext uri="{FF2B5EF4-FFF2-40B4-BE49-F238E27FC236}">
                <a16:creationId xmlns:a16="http://schemas.microsoft.com/office/drawing/2014/main" id="{E3003CFE-47F7-3337-77F7-35775133B584}"/>
              </a:ext>
            </a:extLst>
          </p:cNvPr>
          <p:cNvSpPr txBox="1"/>
          <p:nvPr/>
        </p:nvSpPr>
        <p:spPr bwMode="auto">
          <a:xfrm>
            <a:off x="3222171" y="493594"/>
            <a:ext cx="5574796" cy="630942"/>
          </a:xfrm>
          <a:prstGeom prst="rect">
            <a:avLst/>
          </a:prstGeom>
          <a:noFill/>
          <a:ln>
            <a:noFill/>
          </a:ln>
          <a:effectLst/>
        </p:spPr>
        <p:txBody>
          <a:bodyPr wrap="square">
            <a:spAutoFit/>
          </a:bodyPr>
          <a:lstStyle/>
          <a:p>
            <a:pPr algn="ctr">
              <a:spcBef>
                <a:spcPts val="0"/>
              </a:spcBef>
            </a:pPr>
            <a:r>
              <a:rPr lang="en-US" sz="3500" b="1">
                <a:solidFill>
                  <a:srgbClr val="41273C"/>
                </a:solidFill>
                <a:latin typeface="Calibri" panose="020F0502020204030204" pitchFamily="34" charset="0"/>
                <a:cs typeface="Calibri" panose="020F0502020204030204" pitchFamily="34" charset="0"/>
              </a:rPr>
              <a:t>Regulation </a:t>
            </a:r>
            <a:r>
              <a:rPr lang="en-US" sz="3500" b="1">
                <a:solidFill>
                  <a:srgbClr val="9F03AD"/>
                </a:solidFill>
                <a:latin typeface="Calibri" panose="020F0502020204030204" pitchFamily="34" charset="0"/>
                <a:cs typeface="Calibri" panose="020F0502020204030204" pitchFamily="34" charset="0"/>
              </a:rPr>
              <a:t>Need</a:t>
            </a:r>
            <a:endParaRPr lang="x-none" sz="3500" b="1">
              <a:solidFill>
                <a:srgbClr val="9F03AD"/>
              </a:solidFill>
              <a:latin typeface="Calibri" panose="020F0502020204030204" pitchFamily="34" charset="0"/>
              <a:cs typeface="Calibri" panose="020F0502020204030204" pitchFamily="34" charset="0"/>
            </a:endParaRPr>
          </a:p>
        </p:txBody>
      </p:sp>
      <p:sp>
        <p:nvSpPr>
          <p:cNvPr id="22" name="Oval 21">
            <a:extLst>
              <a:ext uri="{FF2B5EF4-FFF2-40B4-BE49-F238E27FC236}">
                <a16:creationId xmlns:a16="http://schemas.microsoft.com/office/drawing/2014/main" id="{DFD78677-B318-8F96-CA88-E2450A922B18}"/>
              </a:ext>
            </a:extLst>
          </p:cNvPr>
          <p:cNvSpPr/>
          <p:nvPr/>
        </p:nvSpPr>
        <p:spPr bwMode="auto">
          <a:xfrm>
            <a:off x="8142059" y="2172438"/>
            <a:ext cx="2461723" cy="2461723"/>
          </a:xfrm>
          <a:prstGeom prst="ellipse">
            <a:avLst/>
          </a:prstGeom>
          <a:solidFill>
            <a:schemeClr val="bg1"/>
          </a:solidFill>
          <a:ln w="50800" algn="ctr">
            <a:gradFill>
              <a:gsLst>
                <a:gs pos="0">
                  <a:srgbClr val="FF6600"/>
                </a:gs>
                <a:gs pos="45000">
                  <a:schemeClr val="accent1"/>
                </a:gs>
              </a:gsLst>
              <a:lin ang="5400000" scaled="1"/>
            </a:gra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x-none" sz="2400" err="1">
              <a:latin typeface="Calibri" panose="020F0502020204030204" pitchFamily="34" charset="0"/>
              <a:cs typeface="Calibri" panose="020F0502020204030204" pitchFamily="34" charset="0"/>
            </a:endParaRPr>
          </a:p>
        </p:txBody>
      </p:sp>
      <p:sp>
        <p:nvSpPr>
          <p:cNvPr id="24" name="Oval 23">
            <a:extLst>
              <a:ext uri="{FF2B5EF4-FFF2-40B4-BE49-F238E27FC236}">
                <a16:creationId xmlns:a16="http://schemas.microsoft.com/office/drawing/2014/main" id="{00D4F196-8EE7-850D-AEF7-83DF48EA5353}"/>
              </a:ext>
            </a:extLst>
          </p:cNvPr>
          <p:cNvSpPr/>
          <p:nvPr/>
        </p:nvSpPr>
        <p:spPr bwMode="auto">
          <a:xfrm>
            <a:off x="1778421" y="2172438"/>
            <a:ext cx="2461723" cy="2461723"/>
          </a:xfrm>
          <a:prstGeom prst="ellipse">
            <a:avLst/>
          </a:prstGeom>
          <a:solidFill>
            <a:schemeClr val="bg1"/>
          </a:solidFill>
          <a:ln w="50800" algn="ctr">
            <a:gradFill>
              <a:gsLst>
                <a:gs pos="0">
                  <a:srgbClr val="FF6600"/>
                </a:gs>
                <a:gs pos="45000">
                  <a:schemeClr val="accent1"/>
                </a:gs>
              </a:gsLst>
              <a:lin ang="5400000" scaled="1"/>
            </a:gradFill>
            <a:miter lim="800000"/>
            <a:headEnd/>
            <a:tailE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fontAlgn="base">
              <a:lnSpc>
                <a:spcPct val="80000"/>
              </a:lnSpc>
              <a:spcBef>
                <a:spcPts val="1200"/>
              </a:spcBef>
              <a:spcAft>
                <a:spcPts val="0"/>
              </a:spcAft>
              <a:buClr>
                <a:schemeClr val="accent2"/>
              </a:buClr>
              <a:buSzPct val="115000"/>
              <a:buFont typeface="Wingdings" pitchFamily="2" charset="2"/>
            </a:pPr>
            <a:endParaRPr lang="x-none" sz="2400" err="1">
              <a:latin typeface="Calibri" panose="020F0502020204030204" pitchFamily="34" charset="0"/>
              <a:cs typeface="Calibri" panose="020F0502020204030204" pitchFamily="34" charset="0"/>
            </a:endParaRPr>
          </a:p>
        </p:txBody>
      </p:sp>
      <p:sp>
        <p:nvSpPr>
          <p:cNvPr id="2" name="Footer Placeholder 1" hidden="1">
            <a:extLst>
              <a:ext uri="{FF2B5EF4-FFF2-40B4-BE49-F238E27FC236}">
                <a16:creationId xmlns:a16="http://schemas.microsoft.com/office/drawing/2014/main" id="{258C7CBE-8469-4582-8ACD-BE4A62F8D48E}"/>
              </a:ext>
            </a:extLst>
          </p:cNvPr>
          <p:cNvSpPr>
            <a:spLocks noGrp="1"/>
          </p:cNvSpPr>
          <p:nvPr>
            <p:ph type="ftr" sz="quarter" idx="11"/>
          </p:nvPr>
        </p:nvSpPr>
        <p:spPr/>
        <p:txBody>
          <a:bodyPr/>
          <a:lstStyle/>
          <a:p>
            <a:endParaRPr lang="en-IL"/>
          </a:p>
        </p:txBody>
      </p:sp>
      <p:sp>
        <p:nvSpPr>
          <p:cNvPr id="10" name="Date Placeholder 9" hidden="1">
            <a:extLst>
              <a:ext uri="{FF2B5EF4-FFF2-40B4-BE49-F238E27FC236}">
                <a16:creationId xmlns:a16="http://schemas.microsoft.com/office/drawing/2014/main" id="{B853C9FB-5E98-421C-98EC-A4099F094B2F}"/>
              </a:ext>
            </a:extLst>
          </p:cNvPr>
          <p:cNvSpPr>
            <a:spLocks noGrp="1"/>
          </p:cNvSpPr>
          <p:nvPr>
            <p:ph type="dt" sz="half" idx="10"/>
          </p:nvPr>
        </p:nvSpPr>
        <p:spPr/>
        <p:txBody>
          <a:bodyPr/>
          <a:lstStyle/>
          <a:p>
            <a:endParaRPr lang="en-IL"/>
          </a:p>
        </p:txBody>
      </p:sp>
      <p:pic>
        <p:nvPicPr>
          <p:cNvPr id="16" name="Picture 15">
            <a:extLst>
              <a:ext uri="{FF2B5EF4-FFF2-40B4-BE49-F238E27FC236}">
                <a16:creationId xmlns:a16="http://schemas.microsoft.com/office/drawing/2014/main" id="{D98BCD28-3CD4-4BC1-B3BB-5DFC006A30CE}"/>
              </a:ext>
            </a:extLst>
          </p:cNvPr>
          <p:cNvPicPr>
            <a:picLocks noChangeAspect="1"/>
          </p:cNvPicPr>
          <p:nvPr/>
        </p:nvPicPr>
        <p:blipFill>
          <a:blip r:embed="rId6"/>
          <a:stretch>
            <a:fillRect/>
          </a:stretch>
        </p:blipFill>
        <p:spPr>
          <a:xfrm>
            <a:off x="2061479" y="2730181"/>
            <a:ext cx="1894686" cy="1263371"/>
          </a:xfrm>
          <a:prstGeom prst="flowChartAlternateProcess">
            <a:avLst/>
          </a:prstGeom>
        </p:spPr>
      </p:pic>
      <p:pic>
        <p:nvPicPr>
          <p:cNvPr id="19" name="Picture 18">
            <a:extLst>
              <a:ext uri="{FF2B5EF4-FFF2-40B4-BE49-F238E27FC236}">
                <a16:creationId xmlns:a16="http://schemas.microsoft.com/office/drawing/2014/main" id="{FFF61F7C-E12F-4EDC-A3CB-BE5435A4086F}"/>
              </a:ext>
            </a:extLst>
          </p:cNvPr>
          <p:cNvPicPr>
            <a:picLocks noChangeAspect="1"/>
          </p:cNvPicPr>
          <p:nvPr/>
        </p:nvPicPr>
        <p:blipFill rotWithShape="1">
          <a:blip r:embed="rId7"/>
          <a:srcRect t="17984" b="17065"/>
          <a:stretch/>
        </p:blipFill>
        <p:spPr>
          <a:xfrm>
            <a:off x="5011037" y="2701153"/>
            <a:ext cx="2400978" cy="1449886"/>
          </a:xfrm>
          <a:prstGeom prst="flowChartConnector">
            <a:avLst/>
          </a:prstGeom>
        </p:spPr>
      </p:pic>
      <p:pic>
        <p:nvPicPr>
          <p:cNvPr id="20" name="Picture 19">
            <a:extLst>
              <a:ext uri="{FF2B5EF4-FFF2-40B4-BE49-F238E27FC236}">
                <a16:creationId xmlns:a16="http://schemas.microsoft.com/office/drawing/2014/main" id="{63FCDA38-AF7C-48F9-BE2E-235B2A275AA9}"/>
              </a:ext>
            </a:extLst>
          </p:cNvPr>
          <p:cNvPicPr>
            <a:picLocks noChangeAspect="1"/>
          </p:cNvPicPr>
          <p:nvPr/>
        </p:nvPicPr>
        <p:blipFill>
          <a:blip r:embed="rId8"/>
          <a:stretch>
            <a:fillRect/>
          </a:stretch>
        </p:blipFill>
        <p:spPr>
          <a:xfrm>
            <a:off x="8216954" y="2742747"/>
            <a:ext cx="2311932" cy="1321104"/>
          </a:xfrm>
          <a:prstGeom prst="flowChartConnector">
            <a:avLst/>
          </a:prstGeom>
        </p:spPr>
      </p:pic>
    </p:spTree>
    <p:extLst>
      <p:ext uri="{BB962C8B-B14F-4D97-AF65-F5344CB8AC3E}">
        <p14:creationId xmlns:p14="http://schemas.microsoft.com/office/powerpoint/2010/main" val="3594513362"/>
      </p:ext>
    </p:extLst>
  </p:cSld>
  <p:clrMapOvr>
    <a:masterClrMapping/>
  </p:clrMapOvr>
  <p:transition>
    <p:fade/>
  </p:transition>
</p:sld>
</file>

<file path=ppt/theme/theme1.xml><?xml version="1.0" encoding="utf-8"?>
<a:theme xmlns:a="http://schemas.openxmlformats.org/drawingml/2006/main" name="Checkpoint_template">
  <a:themeElements>
    <a:clrScheme name="CHECK POINT 2023">
      <a:dk1>
        <a:srgbClr val="000000"/>
      </a:dk1>
      <a:lt1>
        <a:srgbClr val="FFFFFF"/>
      </a:lt1>
      <a:dk2>
        <a:srgbClr val="EE0C5D"/>
      </a:dk2>
      <a:lt2>
        <a:srgbClr val="F2F2F2"/>
      </a:lt2>
      <a:accent1>
        <a:srgbClr val="EE0C5D"/>
      </a:accent1>
      <a:accent2>
        <a:srgbClr val="41273C"/>
      </a:accent2>
      <a:accent3>
        <a:srgbClr val="B70D4E"/>
      </a:accent3>
      <a:accent4>
        <a:srgbClr val="741984"/>
      </a:accent4>
      <a:accent5>
        <a:srgbClr val="FF1010"/>
      </a:accent5>
      <a:accent6>
        <a:srgbClr val="FCB117"/>
      </a:accent6>
      <a:hlink>
        <a:srgbClr val="EE0C5D"/>
      </a:hlink>
      <a:folHlink>
        <a:srgbClr val="41273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solidFill>
        <a:ln w="12700" algn="ctr">
          <a:noFill/>
          <a:miter lim="800000"/>
          <a:headEnd/>
          <a:tailEnd/>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lnSpc>
            <a:spcPct val="80000"/>
          </a:lnSpc>
          <a:spcBef>
            <a:spcPts val="1200"/>
          </a:spcBef>
          <a:spcAft>
            <a:spcPts val="0"/>
          </a:spcAft>
          <a:buSzPct val="115000"/>
          <a:defRPr sz="2400" dirty="0" err="1" smtClean="0">
            <a:latin typeface="+mn-lt"/>
          </a:defRPr>
        </a:defPPr>
      </a:lstStyle>
    </a:spDef>
    <a:lnDef>
      <a:spPr bwMode="auto">
        <a:solidFill>
          <a:schemeClr val="bg1"/>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bwMode="auto">
        <a:noFill/>
        <a:ln>
          <a:noFill/>
        </a:ln>
        <a:effectLst/>
      </a:spPr>
      <a:bodyPr vert="horz" wrap="none" lIns="91440" tIns="45720" rIns="91440" bIns="45720" numCol="1" rtlCol="0" anchor="ctr" anchorCtr="0" compatLnSpc="1">
        <a:prstTxWarp prst="textNoShape">
          <a:avLst/>
        </a:prstTxWarp>
        <a:spAutoFit/>
      </a:bodyPr>
      <a:lstStyle>
        <a:defPPr>
          <a:spcBef>
            <a:spcPts val="0"/>
          </a:spcBef>
          <a:defRPr sz="2400" dirty="0" err="1" smtClean="0">
            <a:solidFill>
              <a:schemeClr val="bg2">
                <a:lumMod val="50000"/>
              </a:schemeClr>
            </a:solidFill>
            <a:latin typeface="Arial" panose="020B0604020202020204" pitchFamily="34" charset="0"/>
            <a:cs typeface="Arial" panose="020B0604020202020204" pitchFamily="34" charset="0"/>
          </a:defRPr>
        </a:defPPr>
      </a:lstStyle>
    </a:txDef>
  </a:objectDefaults>
  <a:extraClrSchemeLst>
    <a:extraClrScheme>
      <a:clrScheme name="PPTtemplates_10_01_26_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s_10_01_26_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s_10_01_26_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s_10_01_26_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s_10_01_26_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s_10_01_26_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s_10_01_26_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s_10_01_26_rp 8">
        <a:dk1>
          <a:srgbClr val="4E4E4E"/>
        </a:dk1>
        <a:lt1>
          <a:srgbClr val="FFFFFF"/>
        </a:lt1>
        <a:dk2>
          <a:srgbClr val="245491"/>
        </a:dk2>
        <a:lt2>
          <a:srgbClr val="777777"/>
        </a:lt2>
        <a:accent1>
          <a:srgbClr val="6553A0"/>
        </a:accent1>
        <a:accent2>
          <a:srgbClr val="000073"/>
        </a:accent2>
        <a:accent3>
          <a:srgbClr val="FFFFFF"/>
        </a:accent3>
        <a:accent4>
          <a:srgbClr val="414141"/>
        </a:accent4>
        <a:accent5>
          <a:srgbClr val="B8B3CD"/>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
      <a:clrScheme name="PPTtemplates_10_01_26_rp 9">
        <a:dk1>
          <a:srgbClr val="4E4E4E"/>
        </a:dk1>
        <a:lt1>
          <a:srgbClr val="FFFFFF"/>
        </a:lt1>
        <a:dk2>
          <a:srgbClr val="245491"/>
        </a:dk2>
        <a:lt2>
          <a:srgbClr val="777777"/>
        </a:lt2>
        <a:accent1>
          <a:srgbClr val="95B8CF"/>
        </a:accent1>
        <a:accent2>
          <a:srgbClr val="000073"/>
        </a:accent2>
        <a:accent3>
          <a:srgbClr val="FFFFFF"/>
        </a:accent3>
        <a:accent4>
          <a:srgbClr val="414141"/>
        </a:accent4>
        <a:accent5>
          <a:srgbClr val="C8D8E4"/>
        </a:accent5>
        <a:accent6>
          <a:srgbClr val="000068"/>
        </a:accent6>
        <a:hlink>
          <a:srgbClr val="F06414"/>
        </a:hlink>
        <a:folHlink>
          <a:srgbClr val="A2B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heckpoint_template" id="{F7CDAD71-52B6-4522-8653-72DFAFF0CF82}" vid="{F0BB2C5C-883A-49D5-B6D6-59E5DD27C293}"/>
    </a:ext>
  </a:extLst>
</a:theme>
</file>

<file path=ppt/theme/theme2.xml><?xml version="1.0" encoding="utf-8"?>
<a:theme xmlns:a="http://schemas.openxmlformats.org/drawingml/2006/main" name="Office Theme">
  <a:themeElements>
    <a:clrScheme name="Checkpoint">
      <a:dk1>
        <a:srgbClr val="4D4D4F"/>
      </a:dk1>
      <a:lt1>
        <a:srgbClr val="FFFFFF"/>
      </a:lt1>
      <a:dk2>
        <a:srgbClr val="777777"/>
      </a:dk2>
      <a:lt2>
        <a:srgbClr val="D5D5D5"/>
      </a:lt2>
      <a:accent1>
        <a:srgbClr val="F599B1"/>
      </a:accent1>
      <a:accent2>
        <a:srgbClr val="E45785"/>
      </a:accent2>
      <a:accent3>
        <a:srgbClr val="A82B52"/>
      </a:accent3>
      <a:accent4>
        <a:srgbClr val="72173D"/>
      </a:accent4>
      <a:accent5>
        <a:srgbClr val="E06025"/>
      </a:accent5>
      <a:accent6>
        <a:srgbClr val="FFE600"/>
      </a:accent6>
      <a:hlink>
        <a:srgbClr val="293896"/>
      </a:hlink>
      <a:folHlink>
        <a:srgbClr val="592351"/>
      </a:folHlink>
    </a:clrScheme>
    <a:fontScheme name="Check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eckpoint">
      <a:dk1>
        <a:srgbClr val="4D4D4F"/>
      </a:dk1>
      <a:lt1>
        <a:srgbClr val="FFFFFF"/>
      </a:lt1>
      <a:dk2>
        <a:srgbClr val="777777"/>
      </a:dk2>
      <a:lt2>
        <a:srgbClr val="D5D5D5"/>
      </a:lt2>
      <a:accent1>
        <a:srgbClr val="F599B1"/>
      </a:accent1>
      <a:accent2>
        <a:srgbClr val="E45785"/>
      </a:accent2>
      <a:accent3>
        <a:srgbClr val="A82B52"/>
      </a:accent3>
      <a:accent4>
        <a:srgbClr val="72173D"/>
      </a:accent4>
      <a:accent5>
        <a:srgbClr val="E06025"/>
      </a:accent5>
      <a:accent6>
        <a:srgbClr val="FFE600"/>
      </a:accent6>
      <a:hlink>
        <a:srgbClr val="293896"/>
      </a:hlink>
      <a:folHlink>
        <a:srgbClr val="592351"/>
      </a:folHlink>
    </a:clrScheme>
    <a:fontScheme name="Check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e0cf9a1c-2cb1-4d38-9733-321b2d511f49}" enabled="1" method="Privileged" siteId="{612a5289-89a8-45c2-a40d-f36fadb6d37c}" removed="0"/>
</clbl:labelList>
</file>

<file path=docProps/app.xml><?xml version="1.0" encoding="utf-8"?>
<Properties xmlns="http://schemas.openxmlformats.org/officeDocument/2006/extended-properties" xmlns:vt="http://schemas.openxmlformats.org/officeDocument/2006/docPropsVTypes">
  <Template>blank</Template>
  <TotalTime>198</TotalTime>
  <Words>2318</Words>
  <Application>Microsoft Office PowerPoint</Application>
  <PresentationFormat>Custom</PresentationFormat>
  <Paragraphs>307</Paragraphs>
  <Slides>30</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Arial </vt:lpstr>
      <vt:lpstr>Arial Narrow</vt:lpstr>
      <vt:lpstr>Calibri</vt:lpstr>
      <vt:lpstr>Ciscolight</vt:lpstr>
      <vt:lpstr>Helvetica</vt:lpstr>
      <vt:lpstr>Symbol</vt:lpstr>
      <vt:lpstr>Wingdings</vt:lpstr>
      <vt:lpstr>Checkpoint_template</vt:lpstr>
      <vt:lpstr>PowerPoint Presentation</vt:lpstr>
      <vt:lpstr>What is HAPPENING?</vt:lpstr>
      <vt:lpstr>Harmony Endpoint Blocks all entry points</vt:lpstr>
      <vt:lpstr>Data Loss Prevention - What is it?</vt:lpstr>
      <vt:lpstr>PowerPoint Presentation</vt:lpstr>
      <vt:lpstr>Conventional Solutions are not Enough</vt:lpstr>
      <vt:lpstr>Data Loss is a Significant Concern for Organizations World-Wide</vt:lpstr>
      <vt:lpstr>Challenges in Protecting the Organization</vt:lpstr>
      <vt:lpstr>PowerPoint Presentation</vt:lpstr>
      <vt:lpstr>PowerPoint Presentation</vt:lpstr>
      <vt:lpstr>PowerPoint Presentation</vt:lpstr>
      <vt:lpstr>DLP Policy</vt:lpstr>
      <vt:lpstr>DLP Data Type Manager</vt:lpstr>
      <vt:lpstr>Download &amp; Upload Scanning</vt:lpstr>
      <vt:lpstr>Pre-Defined Data Types</vt:lpstr>
      <vt:lpstr>Custom Data Types</vt:lpstr>
      <vt:lpstr>End User Experience</vt:lpstr>
      <vt:lpstr>PowerPoint Presentation</vt:lpstr>
      <vt:lpstr>PowerPoint Presentation</vt:lpstr>
      <vt:lpstr>PowerPoint Presentation</vt:lpstr>
      <vt:lpstr>PowerPoint Presentation</vt:lpstr>
      <vt:lpstr>PowerPoint Presentation</vt:lpstr>
      <vt:lpstr>PowerPoint Presentation</vt:lpstr>
      <vt:lpstr>Unified Agent Endpoint Security &amp; DLP &amp; GenAI</vt:lpstr>
      <vt:lpstr>Harmony Endpoint  The Only Endpoint Security Solution You Need</vt:lpstr>
      <vt:lpstr>PowerPoint Presentation</vt:lpstr>
      <vt:lpstr>PowerPoint Presentation</vt:lpstr>
      <vt:lpstr>PowerPoint Presentation</vt:lpstr>
      <vt:lpstr>PowerPoint Presentation</vt:lpstr>
      <vt:lpstr>PowerPoint Presentation</vt:lpstr>
    </vt:vector>
  </TitlesOfParts>
  <Company>Checkpoint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Noa Goldstein</dc:creator>
  <cp:lastModifiedBy>Bar Yassure</cp:lastModifiedBy>
  <cp:revision>13</cp:revision>
  <cp:lastPrinted>2013-06-12T23:53:29Z</cp:lastPrinted>
  <dcterms:created xsi:type="dcterms:W3CDTF">2024-04-04T07:36:08Z</dcterms:created>
  <dcterms:modified xsi:type="dcterms:W3CDTF">2024-08-06T06:04:17Z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
    <vt:lpwstr>NoClassification</vt:lpwstr>
  </property>
  <property fmtid="{D5CDD505-2E9C-101B-9397-08002B2CF9AE}" pid="3" name="ClassificationDisplay">
    <vt:lpwstr>[No Classification] </vt:lpwstr>
  </property>
  <property fmtid="{D5CDD505-2E9C-101B-9397-08002B2CF9AE}" pid="4" name="ClassificationEntries">
    <vt:lpwstr>50</vt:lpwstr>
  </property>
  <property fmtid="{D5CDD505-2E9C-101B-9397-08002B2CF9AE}" pid="5" name="Classification_1">
    <vt:lpwstr>WGB8ZnR5dHdGZkpmfmpwanSJPnOXICeDOz0rm46QczeDLSQubzs0Nj4nVFE=</vt:lpwstr>
  </property>
  <property fmtid="{D5CDD505-2E9C-101B-9397-08002B2CF9AE}" pid="6" name="Classification_2">
    <vt:lpwstr>WGB8ZnR5dHdGZEpifGp2YXSJPnOGKjqRIDAtgZ+dKSlIOjUgNYJfIS8pJSpATw==</vt:lpwstr>
  </property>
  <property fmtid="{D5CDD505-2E9C-101B-9397-08002B2CF9AE}" pid="7" name="Classification_3">
    <vt:lpwstr>WGB8ZnR5dHdGZEpifGp2Z3SJPnOVNzuDLDc8io9POjWWKS5+hjkhMjRcVA==</vt:lpwstr>
  </property>
  <property fmtid="{D5CDD505-2E9C-101B-9397-08002B2CF9AE}" pid="8" name="Classification_4">
    <vt:lpwstr>WGB8ZnR5dHdGZEpifGp2ZHSJPnONLDOfJS1oPY6HPDeaKzEgMFKWg5qNj1oiLyQ0NEBC</vt:lpwstr>
  </property>
  <property fmtid="{D5CDD505-2E9C-101B-9397-08002B2CF9AE}" pid="9" name="Classification_5">
    <vt:lpwstr>WGB1f2l7dXVVd0FidWJ8aGduU4mIfoaSOiA6hoiALSFIOjUgNYJfIS8pJSpATw==</vt:lpwstr>
  </property>
  <property fmtid="{D5CDD505-2E9C-101B-9397-08002B2CF9AE}" pid="10" name="Verifier">
    <vt:lpwstr>IyCHJSc6Ni2APpMzOzkqPA==</vt:lpwstr>
  </property>
  <property fmtid="{D5CDD505-2E9C-101B-9397-08002B2CF9AE}" pid="11" name="PolicyName">
    <vt:lpwstr>IyBkiiooNjePMZkxLiQsPTo=</vt:lpwstr>
  </property>
  <property fmtid="{D5CDD505-2E9C-101B-9397-08002B2CF9AE}" pid="12" name="Version">
    <vt:lpwstr>Xw==</vt:lpwstr>
  </property>
  <property fmtid="{D5CDD505-2E9C-101B-9397-08002B2CF9AE}" pid="13" name="PolicyID">
    <vt:lpwstr/>
  </property>
  <property fmtid="{D5CDD505-2E9C-101B-9397-08002B2CF9AE}" pid="14" name="DomainID">
    <vt:lpwstr/>
  </property>
  <property fmtid="{D5CDD505-2E9C-101B-9397-08002B2CF9AE}" pid="15" name="HText">
    <vt:lpwstr/>
  </property>
  <property fmtid="{D5CDD505-2E9C-101B-9397-08002B2CF9AE}" pid="16" name="FText">
    <vt:lpwstr/>
  </property>
  <property fmtid="{D5CDD505-2E9C-101B-9397-08002B2CF9AE}" pid="17" name="WMark">
    <vt:lpwstr/>
  </property>
  <property fmtid="{D5CDD505-2E9C-101B-9397-08002B2CF9AE}" pid="18" name="Set">
    <vt:lpwstr>Ky4oOiM=</vt:lpwstr>
  </property>
  <property fmtid="{D5CDD505-2E9C-101B-9397-08002B2CF9AE}" pid="19" name="Classification_6">
    <vt:lpwstr>W2B1eml7dXVVd0FidWR8aGZpU4mIfoaSOiA6hoiALSFILC4wJoaAkj+PjISTlJGalp6GQZOKn08tLiY8OigtIFY=</vt:lpwstr>
  </property>
  <property fmtid="{D5CDD505-2E9C-101B-9397-08002B2CF9AE}" pid="20" name="Classification_7">
    <vt:lpwstr>VWBzZnR5dHBGbkphfmp0anSYPnOGKjqRIDAtgZ+dKSlIKy8sNSmHm5qPj5Gflo+BUZOdgksmOD0oSDcrOSA=</vt:lpwstr>
  </property>
  <property fmtid="{D5CDD505-2E9C-101B-9397-08002B2CF9AE}" pid="21" name="Classification_8">
    <vt:lpwstr>VWBzZnR5dHBGbkpneGp0ZHSYPnOVNzuDLDc8io9PKy+aKYUmPIyHmI+DjY+EUYKakksxJTkkXzAsKT8=</vt:lpwstr>
  </property>
  <property fmtid="{D5CDD505-2E9C-101B-9397-08002B2CF9AE}" pid="22" name="Classification_9">
    <vt:lpwstr>VWBzZnR5dHBGZkBofmB/YGZ5MoV+jT2QITgxTzmROzGBISYxMY1fkJWFhSGTl4SWlICdhp6RXJeGiEgtPyUtPSIyMzs=</vt:lpwstr>
  </property>
  <property fmtid="{D5CDD505-2E9C-101B-9397-08002B2CF9AE}" pid="23" name="Classification_10">
    <vt:lpwstr>VWB8ZnR5dHBGZkpnfWp2YnSJPnOGKjqRIDAtgZ+dKSlIKy8sNSmHm5qPj5Gflo+BUZOdgksmOD0oSDcrOSA=</vt:lpwstr>
  </property>
  <property fmtid="{D5CDD505-2E9C-101B-9397-08002B2CF9AE}" pid="24" name="Classification_11">
    <vt:lpwstr>VWB8ZnR5dHBGZkpne2p3ZHSJPnOVNzuDLDc8io9PKy+aKYUmPIyHmI+DjY+EUYKakksxJTkkXzAsKT8=</vt:lpwstr>
  </property>
  <property fmtid="{D5CDD505-2E9C-101B-9397-08002B2CF9AE}" pid="25" name="Classification_12">
    <vt:lpwstr>VGB9ZnR5dHBGY0pgd2p0a3SJPnOGKjqRIDAtgZ+dKSlIKy8sNSmHm5qPj5Gflo+BUZOdgksmOD0oSD5YQlxcPVZH</vt:lpwstr>
  </property>
  <property fmtid="{D5CDD505-2E9C-101B-9397-08002B2CF9AE}" pid="26" name="Classification_13">
    <vt:lpwstr>VGB9ZnR5dHBGY0pgd2p2YXSJPnOVNzuDLDc8io9PKy+aKYUmPIyHmI+DjY+EUYKakksxJTkkXzlfUkNeWFxc</vt:lpwstr>
  </property>
  <property fmtid="{D5CDD505-2E9C-101B-9397-08002B2CF9AE}" pid="27" name="Classification_14">
    <vt:lpwstr>XH5re3Zmd3RXY1BhdWVyaGRgU5iIfpeYJzIhi46aPCySJH4mPoCFM5yEgYKbj46ckYRcjJ+ISTcjLDJDOFpbIFZaT0Y=</vt:lpwstr>
  </property>
  <property fmtid="{D5CDD505-2E9C-101B-9397-08002B2CF9AE}" pid="28" name="Classification_15">
    <vt:lpwstr>XH5re3Zmd3RXY1BmdWBxaGVuU5iIfoSFJiAtjJ+RLH6QIiwklIqMlpyHlI6ZkZVbnJ+fVDMvOzVEKEVZRVxBIFc=</vt:lpwstr>
  </property>
  <property fmtid="{D5CDD505-2E9C-101B-9397-08002B2CF9AE}" pid="29" name="Classification_16">
    <vt:lpwstr>XH1rfWl7dXVSd0FidWF8aGZhU4mIfoaSOiA6hoiALSFIKy8sNSmHm5qPj5Gflo+BUZOdgksmOD0oSD5YQlxcPVZG</vt:lpwstr>
  </property>
  <property fmtid="{D5CDD505-2E9C-101B-9397-08002B2CF9AE}" pid="30" name="Classification_17">
    <vt:lpwstr>XH1rfWl7dXVSd0FidWF8aGdhU4mIfoSFJiAtjJ+RLH6QIiwklIqMlpyHlI6ZkZVbnJ+fVDMvOzVEKEVZRVxBIFc=</vt:lpwstr>
  </property>
  <property fmtid="{D5CDD505-2E9C-101B-9397-08002B2CF9AE}" pid="31" name="Classification_18">
    <vt:lpwstr>XH1rfWl7dXVSd0FidWNzaGFpU4mIfpeYJzIhi46aPCySJH4mPoCFM5yEgYKbj46ckYRcjJ+ISTcjLDJDOFpbIFZaT0Y=</vt:lpwstr>
  </property>
  <property fmtid="{D5CDD505-2E9C-101B-9397-08002B2CF9AE}" pid="32" name="Classification_19">
    <vt:lpwstr>XH1rfWl7dXVSd0FidWN9aGRtU4mIfoSFJiAtjJ+RLH6QIiwklIqMlpyHlI6ZkZVbnJ+fVDMvOzVEKEVZRVxBIFc=</vt:lpwstr>
  </property>
  <property fmtid="{D5CDD505-2E9C-101B-9397-08002B2CF9AE}" pid="33" name="Classification_20">
    <vt:lpwstr>XH1rcWl7dXVSd0NofmR/Z2x5I4V+iztXijgpnJidLiyQKTEsO4dfmYuEi4yAjI41nJiXjJuVnZ2HkV2NmoFXWjI/MDogLCBPLiAvOENc</vt:lpwstr>
  </property>
  <property fmtid="{D5CDD505-2E9C-101B-9397-08002B2CF9AE}" pid="34" name="Classification_21">
    <vt:lpwstr>XH1reHBmd3RXY1Bjf2p1ZW5sQWiEiG8lLCc8nYKXPCCXc36PgCErPi8/K0w0Oi05T0E=</vt:lpwstr>
  </property>
  <property fmtid="{D5CDD505-2E9C-101B-9397-08002B2CF9AE}" pid="35" name="Classification_22">
    <vt:lpwstr>XH1reHBmd3RXY1Bjf2p1am5pR2iEiG8nOzs8ioiALSFIIjEtO4SUgJAsh4mVnIqFkJmcm16GnZlSLycmOiE8QylaOzI8M19T</vt:lpwstr>
  </property>
  <property fmtid="{D5CDD505-2E9C-101B-9397-08002B2CF9AE}" pid="36" name="Classification_23">
    <vt:lpwstr>XH1re3Nmd3RXY1BjfWpxYm5rR2iViG85JnSLg4qHOyyVISYkIICLnUSei4SZjCGWl5WRhICKm5qdS5CBmFc/US41Pjw6LQ==</vt:lpwstr>
  </property>
  <property fmtid="{D5CDD505-2E9C-101B-9397-08002B2CF9AE}" pid="37" name="Classification_24">
    <vt:lpwstr>XGB1cGl7dXVTd0FidWN3aGBqU4mIfoaSOiA6hoiALSFIc4aPnShJPklbVFFdT1A=</vt:lpwstr>
  </property>
  <property fmtid="{D5CDD505-2E9C-101B-9397-08002B2CF9AE}" pid="38" name="Classification_25">
    <vt:lpwstr>XGB1cGl7dXVTd0FidWR8aGZvU4mIfoSFJiAtjJ+RLH6QIiwklIqMlpyHlI6ZkZVbnJ+fVDMvOzVEKEVZRVxBIFc=</vt:lpwstr>
  </property>
  <property fmtid="{D5CDD505-2E9C-101B-9397-08002B2CF9AE}" pid="39" name="Classification_26">
    <vt:lpwstr>XGB1cGl7dXVTd0FidWV1aGdrU4mIfpeYJzIhi46aPCySJH4mPoCFM5yEgYKbj46ckYRcjJ+ISTcjLDJDOFpbIFZaT0Y=</vt:lpwstr>
  </property>
  <property fmtid="{D5CDD505-2E9C-101B-9397-08002B2CF9AE}" pid="40" name="Classification_27">
    <vt:lpwstr>XGB1cGl7dXVTd0FidWV0aGZgU4mIfoSFJiAtjJ+RLH6QIiwklIqMlpyHlI6ZkZVbnJ+fVDMvOzVEKEVZRVxBIFc=</vt:lpwstr>
  </property>
  <property fmtid="{D5CDD505-2E9C-101B-9397-08002B2CF9AE}" pid="41" name="Classification_28">
    <vt:lpwstr>XGB2eWl7dXVTd0lofml/Ymx5MoV+iztXijgpnJidLiyQKTEsO4dfkJWFhSGTl4SWlICdhp6RXJeGiEgtPyUtPStBSEdAUl9T</vt:lpwstr>
  </property>
  <property fmtid="{D5CDD505-2E9C-101B-9397-08002B2CF9AE}" pid="42" name="Classification_29">
    <vt:lpwstr>XGB2eWl7dXVTd0lofWd/Y2d5MoV+lzGEPSYhjJ+RLH5Ii4+MlUQpRUhcVExATg==</vt:lpwstr>
  </property>
  <property fmtid="{D5CDD505-2E9C-101B-9397-08002B2CF9AE}" pid="43" name="Classification_30">
    <vt:lpwstr>XGB2eWl7dXVTd0lofWh/Z2x5MoV+iztXijgpnJidLiyQKTEsO4dfkJWFhSGTl4SWlICdhp6RXJeGiEgtPyUtPStBSEdAUl9T</vt:lpwstr>
  </property>
  <property fmtid="{D5CDD505-2E9C-101B-9397-08002B2CF9AE}" pid="44" name="Classification_31">
    <vt:lpwstr>XGB2eWl7dXVTd0lofGR/YWd5MoV+lzGEPSYhjJ+RLH5Ii4+MlUQpRUhcVExATg==</vt:lpwstr>
  </property>
  <property fmtid="{D5CDD505-2E9C-101B-9397-08002B2CF9AE}" pid="45" name="Classification_32">
    <vt:lpwstr>XGB2eWl7dXVTd0lofGV/Ym15MoV+iztXijgpnJidLiyQKTEsO4dfkJWFhSGTl4SWlICdhp6RXJeGiEgtPyUtPStBSEdAUl9T</vt:lpwstr>
  </property>
  <property fmtid="{D5CDD505-2E9C-101B-9397-08002B2CF9AE}" pid="46" name="Classification_33">
    <vt:lpwstr>XGB2eWl7dXVTd0loe2B/Y2R5MoV+lzGEPSYhjJ+RLH5Ii4+MlUQpRUhcVExATg==</vt:lpwstr>
  </property>
  <property fmtid="{D5CDD505-2E9C-101B-9397-08002B2CF9AE}" pid="47" name="Classification_34">
    <vt:lpwstr>XGB2eWl7dXVTd0loe2J/YWZ5MoV+iztXijgpnJidLiyQKTEsO4dfkJWFhSGTl4SWlICdhp6RXJeGiEgtPyUtPStBSEdAUl9T</vt:lpwstr>
  </property>
  <property fmtid="{D5CDD505-2E9C-101B-9397-08002B2CF9AE}" pid="48" name="Classification_35">
    <vt:lpwstr>XGB2eWl7dXVTd0Fof2F/Z2d5I4V+lzGEPSYhjJ+RLH5Ii4+MlUQpRUhcVExATg==</vt:lpwstr>
  </property>
  <property fmtid="{D5CDD505-2E9C-101B-9397-08002B2CF9AE}" pid="49" name="Classification_36">
    <vt:lpwstr>XGB2eWl7dXVTd0FoemB/Ymd5I4V+iztXijgpnJidLiyQKTEsO4dfmYuEi4yAjI41nJiXjJuVnZ2HkV2NmoFXWjI/MDogLCBPLiAvOENc</vt:lpwstr>
  </property>
  <property fmtid="{D5CDD505-2E9C-101B-9397-08002B2CF9AE}" pid="50" name="Classification_37">
    <vt:lpwstr>XGB2eWl7dXVTd0Nofmd/Y2B5I4V+lzGEPSYhjJ+RLH5Ii4+MlUQpRUhcVExATg==</vt:lpwstr>
  </property>
  <property fmtid="{D5CDD505-2E9C-101B-9397-08002B2CF9AE}" pid="51" name="Classification_38">
    <vt:lpwstr>XGB2eWl7dXVTd0Nofmd/YGV5I4V+iztXijgpnJidLiyQKTEsO4dfkJWFhSGTl4SWlICdhp6RXJeGiEgtPyUtPStBSEdAUl9T</vt:lpwstr>
  </property>
  <property fmtid="{D5CDD505-2E9C-101B-9397-08002B2CF9AE}" pid="52" name="Classification_39">
    <vt:lpwstr>XGB2eWl7dXVTd0NofGZ/Y2N5I4V+lzGEPSYhjJ+RLH5IgpGNmyQ0IDBBICQ8M1FE</vt:lpwstr>
  </property>
  <property fmtid="{D5CDD505-2E9C-101B-9397-08002B2CF9AE}" pid="53" name="Classification_40">
    <vt:lpwstr>XGB2eWl7dXVTd0dof2Z/YWd5I4V+iztXijgpnJidLiyQKTEsO4dfkJWFhSGTl4SWlICdhp6RXJeGiEgtPyUtPStBSEdAUl9T</vt:lpwstr>
  </property>
  <property fmtid="{D5CDD505-2E9C-101B-9397-08002B2CF9AE}" pid="54" name="Classification_41">
    <vt:lpwstr>XGB2eGl7dXVTd0lofmd/ZmN5MoV+lzGEPSYhjJ+RLH5Ii4+MlUQpRUhcVExATg==</vt:lpwstr>
  </property>
  <property fmtid="{D5CDD505-2E9C-101B-9397-08002B2CF9AE}" pid="55" name="Classification_42">
    <vt:lpwstr>XGB2eGl7dXVTd0FidWF2aGFuU4mIfpqYaZckjpiHISOaKyQxPYaKSJyGjYAwnImQnJuCgJmLhlqKip5VNiYlUUs6SUBAT0JSWw==</vt:lpwstr>
  </property>
  <property fmtid="{D5CDD505-2E9C-101B-9397-08002B2CF9AE}" pid="56" name="Classification_43">
    <vt:lpwstr>XGB2eGl7dXVTd0FidWFxaGdgU4mIfoaSOiA6hoiALSFIKy8sNSmHm5qPj5Gflo+BUZOdgksmOD0oSD5YQlxcPVZG</vt:lpwstr>
  </property>
  <property fmtid="{D5CDD505-2E9C-101B-9397-08002B2CF9AE}" pid="57" name="Classification_44">
    <vt:lpwstr>XGB2eGl7dXVTd0FidWFwaGFvU4mIfoSFJiAtjJ+RLH6QIiwklIqMlpyHlI6ZkZVbnJ+fVDMvOzVEKEVZRVxBIFc=</vt:lpwstr>
  </property>
  <property fmtid="{D5CDD505-2E9C-101B-9397-08002B2CF9AE}" pid="58" name="Classification_45">
    <vt:lpwstr>XGB2eGl7dXVTd0FidWFyaGRhU4mIfpqYaZckjpiHISOaKyQxPYaKSJyGjYAwnImQnJuCgJmLhlqKip5VNiYlUUs6SUBAT0JSWw==</vt:lpwstr>
  </property>
  <property fmtid="{D5CDD505-2E9C-101B-9397-08002B2CF9AE}" pid="59" name="Classification_46">
    <vt:lpwstr>XGB2cWl7dXVTd0FidWN3aGdtU4mIfpeYJzIhi46aPCySJH4mPoCFM5yEgYKbj46ckYRcjJ+ISTcjLDJDOFpbIFZaT0Y=</vt:lpwstr>
  </property>
  <property fmtid="{D5CDD505-2E9C-101B-9397-08002B2CF9AE}" pid="60" name="Classification_47">
    <vt:lpwstr>XGB2cWl7dXVTd0FidWN3aGBhU4mIfoSFJiAtjJ+RLH6QIiwklIqMlpyHlI6ZkZVbnJ+fVDMvOzVEKEVZRVxBIFc=</vt:lpwstr>
  </property>
  <property fmtid="{D5CDD505-2E9C-101B-9397-08002B2CF9AE}" pid="61" name="Classification_48">
    <vt:lpwstr>XGB2cWl7dXVTd0FidWN3aGFuU4mIfpqYaZckjpiHISOaKyQxPYaKSJyGjYAwnImQnJuCgJmLhlqKip5VNiYlUUs6SUBAT0JSWw==</vt:lpwstr>
  </property>
  <property fmtid="{D5CDD505-2E9C-101B-9397-08002B2CF9AE}" pid="62" name="Classification_49">
    <vt:lpwstr>XGB2cWl7dXVTd0FidWN2aGRqU4mIfoaSOiA6hoiALSFIKy8sNSmHm5qPj5Gflo+BUZOdgksmOD0oSD5YQlxcPVZG</vt:lpwstr>
  </property>
  <property fmtid="{D5CDD505-2E9C-101B-9397-08002B2CF9AE}" pid="63" name="Classification_50">
    <vt:lpwstr>XGB2cWl7dXVTd0FidWN2aGRgU4mIfoSFJiAtjJ+RLH6QIiwklIqMlpyHlI6ZkZVbnJ+fVDMvOzVEKEVZRVxBIFc=</vt:lpwstr>
  </property>
  <property fmtid="{D5CDD505-2E9C-101B-9397-08002B2CF9AE}" pid="64" name="lqminfo">
    <vt:i4>3</vt:i4>
  </property>
  <property fmtid="{D5CDD505-2E9C-101B-9397-08002B2CF9AE}" pid="65" name="lqmsess">
    <vt:lpwstr>1a5f720e-7d00-4620-88a5-38245ece3927</vt:lpwstr>
  </property>
</Properties>
</file>