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1.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4146" r:id="rId2"/>
    <p:sldMasterId id="2147484211" r:id="rId3"/>
    <p:sldMasterId id="2147484153" r:id="rId4"/>
    <p:sldMasterId id="2147484143" r:id="rId5"/>
    <p:sldMasterId id="2147484140" r:id="rId6"/>
    <p:sldMasterId id="2147484192" r:id="rId7"/>
    <p:sldMasterId id="2147484224" r:id="rId8"/>
  </p:sldMasterIdLst>
  <p:notesMasterIdLst>
    <p:notesMasterId r:id="rId39"/>
  </p:notesMasterIdLst>
  <p:handoutMasterIdLst>
    <p:handoutMasterId r:id="rId40"/>
  </p:handoutMasterIdLst>
  <p:sldIdLst>
    <p:sldId id="857" r:id="rId9"/>
    <p:sldId id="904" r:id="rId10"/>
    <p:sldId id="877" r:id="rId11"/>
    <p:sldId id="878" r:id="rId12"/>
    <p:sldId id="879" r:id="rId13"/>
    <p:sldId id="883" r:id="rId14"/>
    <p:sldId id="882" r:id="rId15"/>
    <p:sldId id="880" r:id="rId16"/>
    <p:sldId id="862" r:id="rId17"/>
    <p:sldId id="900" r:id="rId18"/>
    <p:sldId id="885" r:id="rId19"/>
    <p:sldId id="884" r:id="rId20"/>
    <p:sldId id="886" r:id="rId21"/>
    <p:sldId id="892" r:id="rId22"/>
    <p:sldId id="893" r:id="rId23"/>
    <p:sldId id="894" r:id="rId24"/>
    <p:sldId id="2134805686" r:id="rId25"/>
    <p:sldId id="2134805685" r:id="rId26"/>
    <p:sldId id="897" r:id="rId27"/>
    <p:sldId id="898" r:id="rId28"/>
    <p:sldId id="899" r:id="rId29"/>
    <p:sldId id="887" r:id="rId30"/>
    <p:sldId id="888" r:id="rId31"/>
    <p:sldId id="889" r:id="rId32"/>
    <p:sldId id="890" r:id="rId33"/>
    <p:sldId id="891" r:id="rId34"/>
    <p:sldId id="901" r:id="rId35"/>
    <p:sldId id="902" r:id="rId36"/>
    <p:sldId id="903" r:id="rId37"/>
    <p:sldId id="867" r:id="rId38"/>
  </p:sldIdLst>
  <p:sldSz cx="12188825" cy="6858000"/>
  <p:notesSz cx="7010400" cy="9296400"/>
  <p:defaultTex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Peak" initials="" lastIdx="8" clrIdx="0"/>
  <p:cmAuthor id="1" name="Shay Barak" initials="SB"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8A8A"/>
    <a:srgbClr val="9F03AD"/>
    <a:srgbClr val="373144"/>
    <a:srgbClr val="8D1557"/>
    <a:srgbClr val="000000"/>
    <a:srgbClr val="F2F2F2"/>
    <a:srgbClr val="F9F9F9"/>
    <a:srgbClr val="E6E7E8"/>
    <a:srgbClr val="270E03"/>
    <a:srgbClr val="F06B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B49043-FD8C-4C66-9EB2-746FBF29AEC8}" v="121" dt="2024-05-16T14:12:21.4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57" autoAdjust="0"/>
  </p:normalViewPr>
  <p:slideViewPr>
    <p:cSldViewPr snapToGrid="0" snapToObjects="1">
      <p:cViewPr varScale="1">
        <p:scale>
          <a:sx n="128" d="100"/>
          <a:sy n="128" d="100"/>
        </p:scale>
        <p:origin x="456" y="176"/>
      </p:cViewPr>
      <p:guideLst/>
    </p:cSldViewPr>
  </p:slideViewPr>
  <p:outlineViewPr>
    <p:cViewPr>
      <p:scale>
        <a:sx n="33" d="100"/>
        <a:sy n="33" d="100"/>
      </p:scale>
      <p:origin x="0" y="-848"/>
    </p:cViewPr>
  </p:outlineViewPr>
  <p:notesTextViewPr>
    <p:cViewPr>
      <p:scale>
        <a:sx n="3" d="2"/>
        <a:sy n="3" d="2"/>
      </p:scale>
      <p:origin x="0" y="0"/>
    </p:cViewPr>
  </p:notesTextViewPr>
  <p:sorterViewPr>
    <p:cViewPr>
      <p:scale>
        <a:sx n="120" d="100"/>
        <a:sy n="120" d="100"/>
      </p:scale>
      <p:origin x="0" y="0"/>
    </p:cViewPr>
  </p:sorterViewPr>
  <p:notesViewPr>
    <p:cSldViewPr snapToGrid="0" snapToObjects="1" showGuides="1">
      <p:cViewPr varScale="1">
        <p:scale>
          <a:sx n="114" d="100"/>
          <a:sy n="114" d="100"/>
        </p:scale>
        <p:origin x="4867" y="6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notesMaster" Target="notesMasters/notesMaster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microsoft.com/office/2015/10/relationships/revisionInfo" Target="revisionInfo.xml"/><Relationship Id="rId20" Type="http://schemas.openxmlformats.org/officeDocument/2006/relationships/slide" Target="slides/slide12.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54A2399-B892-45F0-82BB-FD8C95A65D36}" type="datetimeFigureOut">
              <a:rPr lang="en-US" smtClean="0">
                <a:latin typeface="Arial" panose="020B0604020202020204" pitchFamily="34" charset="0"/>
              </a:rPr>
              <a:t>5/17/24</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D8DE283-2FFE-4E79-86B3-19981A050BF6}"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59687791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11T17:39:00.001"/>
    </inkml:context>
    <inkml:brush xml:id="br0">
      <inkml:brushProperty name="width" value="0.05" units="cm"/>
      <inkml:brushProperty name="height" value="0.05" units="cm"/>
      <inkml:brushProperty name="color" value="#E71224"/>
    </inkml:brush>
  </inkml:definitions>
  <inkml:trace contextRef="#ctx0" brushRef="#br0">0 93 24575,'763'0'0,"-518"-11"0,-86 1 0,361-44 0,-426 43 0,0 5 0,133 7 0,-83 1 0,731-2-1365,-839 0-5461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spcBef>
                <a:spcPct val="0"/>
              </a:spcBef>
              <a:buClrTx/>
              <a:buSzTx/>
              <a:buFontTx/>
              <a:buNone/>
              <a:defRPr sz="1200">
                <a:latin typeface="Arial" charset="0"/>
              </a:defRPr>
            </a:lvl1pPr>
          </a:lstStyle>
          <a:p>
            <a:endParaRPr lang="en-US" dirty="0"/>
          </a:p>
        </p:txBody>
      </p:sp>
      <p:sp>
        <p:nvSpPr>
          <p:cNvPr id="15364" name="Rectangle 4"/>
          <p:cNvSpPr>
            <a:spLocks noGrp="1" noRot="1" noChangeAspect="1" noChangeArrowheads="1" noTextEdit="1"/>
          </p:cNvSpPr>
          <p:nvPr>
            <p:ph type="sldImg" idx="2"/>
          </p:nvPr>
        </p:nvSpPr>
        <p:spPr bwMode="auto">
          <a:xfrm>
            <a:off x="407988" y="696913"/>
            <a:ext cx="6194425"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spcBef>
                <a:spcPct val="0"/>
              </a:spcBef>
              <a:buClrTx/>
              <a:buSzTx/>
              <a:buFontTx/>
              <a:buNone/>
              <a:defRPr sz="1200">
                <a:latin typeface="Arial" charset="0"/>
              </a:defRPr>
            </a:lvl1pPr>
          </a:lstStyle>
          <a:p>
            <a:endParaRPr lang="en-US" dirty="0"/>
          </a:p>
        </p:txBody>
      </p:sp>
      <p:sp>
        <p:nvSpPr>
          <p:cNvPr id="1536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spcBef>
                <a:spcPct val="0"/>
              </a:spcBef>
              <a:buClrTx/>
              <a:buSzTx/>
              <a:buFontTx/>
              <a:buNone/>
              <a:defRPr sz="1200">
                <a:latin typeface="Arial" charset="0"/>
              </a:defRPr>
            </a:lvl1pPr>
          </a:lstStyle>
          <a:p>
            <a:fld id="{3EEE9B47-791B-47F7-AE03-C0D580CA0B67}" type="slidenum">
              <a:rPr lang="en-US"/>
              <a:pPr/>
              <a:t>‹#›</a:t>
            </a:fld>
            <a:endParaRPr lang="en-US" dirty="0"/>
          </a:p>
        </p:txBody>
      </p:sp>
    </p:spTree>
    <p:extLst>
      <p:ext uri="{BB962C8B-B14F-4D97-AF65-F5344CB8AC3E}">
        <p14:creationId xmlns:p14="http://schemas.microsoft.com/office/powerpoint/2010/main" val="17388160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charset="0"/>
        <a:ea typeface="+mn-ea"/>
        <a:cs typeface="+mn-cs"/>
      </a:defRPr>
    </a:lvl1pPr>
    <a:lvl2pPr marL="609493" algn="l" rtl="0" fontAlgn="base">
      <a:spcBef>
        <a:spcPct val="30000"/>
      </a:spcBef>
      <a:spcAft>
        <a:spcPct val="0"/>
      </a:spcAft>
      <a:defRPr sz="1600" kern="1200">
        <a:solidFill>
          <a:schemeClr val="tx1"/>
        </a:solidFill>
        <a:latin typeface="Arial" charset="0"/>
        <a:ea typeface="+mn-ea"/>
        <a:cs typeface="+mn-cs"/>
      </a:defRPr>
    </a:lvl2pPr>
    <a:lvl3pPr marL="1218987" algn="l" rtl="0" fontAlgn="base">
      <a:spcBef>
        <a:spcPct val="30000"/>
      </a:spcBef>
      <a:spcAft>
        <a:spcPct val="0"/>
      </a:spcAft>
      <a:defRPr sz="1600" kern="1200">
        <a:solidFill>
          <a:schemeClr val="tx1"/>
        </a:solidFill>
        <a:latin typeface="Arial" charset="0"/>
        <a:ea typeface="+mn-ea"/>
        <a:cs typeface="+mn-cs"/>
      </a:defRPr>
    </a:lvl3pPr>
    <a:lvl4pPr marL="1828480" algn="l" rtl="0" fontAlgn="base">
      <a:spcBef>
        <a:spcPct val="30000"/>
      </a:spcBef>
      <a:spcAft>
        <a:spcPct val="0"/>
      </a:spcAft>
      <a:defRPr sz="1600" kern="1200">
        <a:solidFill>
          <a:schemeClr val="tx1"/>
        </a:solidFill>
        <a:latin typeface="Arial" charset="0"/>
        <a:ea typeface="+mn-ea"/>
        <a:cs typeface="+mn-cs"/>
      </a:defRPr>
    </a:lvl4pPr>
    <a:lvl5pPr marL="2437973" algn="l" rtl="0" fontAlgn="base">
      <a:spcBef>
        <a:spcPct val="30000"/>
      </a:spcBef>
      <a:spcAft>
        <a:spcPct val="0"/>
      </a:spcAft>
      <a:defRPr sz="1600" kern="1200">
        <a:solidFill>
          <a:schemeClr val="tx1"/>
        </a:solidFill>
        <a:latin typeface="Arial"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Quantum Gateway and Microsoft Defender for Endpoint –Deep Dive into New Integrations with Infinity XDR/XPR and Playblocks</a:t>
            </a:r>
            <a:endParaRPr lang="en-IL"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1</a:t>
            </a:fld>
            <a:endParaRPr lang="en-US" dirty="0"/>
          </a:p>
        </p:txBody>
      </p:sp>
    </p:spTree>
    <p:extLst>
      <p:ext uri="{BB962C8B-B14F-4D97-AF65-F5344CB8AC3E}">
        <p14:creationId xmlns:p14="http://schemas.microsoft.com/office/powerpoint/2010/main" val="1589700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1" i="0">
                <a:solidFill>
                  <a:srgbClr val="222222"/>
                </a:solidFill>
                <a:effectLst/>
                <a:latin typeface="DIN-Light"/>
              </a:rPr>
              <a:t>Prevention-First Security Operations &amp; Unified Management Suite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0">
                <a:solidFill>
                  <a:srgbClr val="222222"/>
                </a:solidFill>
                <a:effectLst/>
                <a:latin typeface="DIN-Light"/>
              </a:rPr>
              <a:t>SOC operations tools and services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en-US" sz="1600" b="0" i="0" u="none" strike="noStrike" kern="1200" cap="none" spc="0" normalizeH="0" baseline="0" noProof="0">
              <a:ln>
                <a:noFill/>
              </a:ln>
              <a:solidFill>
                <a:srgbClr val="4D4D4F"/>
              </a:solidFill>
              <a:effectLst/>
              <a:uLnTx/>
              <a:uFillTx/>
              <a:latin typeface="Helvetica"/>
              <a:ea typeface="+mn-ea"/>
              <a:cs typeface="Helvetica"/>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935961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Arial" panose="020B0604020202020204" pitchFamily="34" charset="0"/>
                <a:ea typeface="Times New Roman" panose="02020603050405020304" pitchFamily="18" charset="0"/>
                <a:cs typeface="Arial" panose="020B0604020202020204" pitchFamily="34" charset="0"/>
              </a:rPr>
              <a:t> The XPR product, launched last year, prevents attacks from spreading through AI correlation, using collaborative efforts across our product range.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66EEB5-7C65-403A-A202-FF97F43B0589}" type="slidenum">
              <a:rPr kumimoji="0" lang="en-US" sz="1200" b="0" i="0" u="none" strike="noStrike" kern="1200" cap="none" spc="0" normalizeH="0" baseline="0" noProof="0" smtClean="0">
                <a:ln>
                  <a:noFill/>
                </a:ln>
                <a:solidFill>
                  <a:prstClr val="black"/>
                </a:solidFill>
                <a:effectLst/>
                <a:uLnTx/>
                <a:uFillTx/>
                <a:latin typeface="DIN Pro" panose="020B05040202010101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DIN Pro" panose="020B0504020201010104" pitchFamily="34" charset="0"/>
              <a:ea typeface="+mn-ea"/>
              <a:cs typeface="+mn-cs"/>
            </a:endParaRPr>
          </a:p>
        </p:txBody>
      </p:sp>
    </p:spTree>
    <p:extLst>
      <p:ext uri="{BB962C8B-B14F-4D97-AF65-F5344CB8AC3E}">
        <p14:creationId xmlns:p14="http://schemas.microsoft.com/office/powerpoint/2010/main" val="3189542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XPR is the most accurate product to demonstrate how Check Point provides the best security for its customer through these 3C’s-  </a:t>
            </a:r>
            <a:r>
              <a:rPr kumimoji="0" lang="en-US" sz="1600" b="1" i="0" u="none" strike="noStrike" kern="1200" cap="none" spc="0" normalizeH="0" baseline="0" noProof="0">
                <a:ln>
                  <a:noFill/>
                </a:ln>
                <a:solidFill>
                  <a:srgbClr val="FFFFFF"/>
                </a:solidFill>
                <a:effectLst/>
                <a:uLnTx/>
                <a:uFillTx/>
                <a:latin typeface="Arial" panose="020B0604020202020204" pitchFamily="34" charset="0"/>
                <a:ea typeface="+mn-ea"/>
                <a:cs typeface="+mn-cs"/>
              </a:rPr>
              <a:t>COMPREHENSIVE</a:t>
            </a: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mn-cs"/>
              </a:rPr>
              <a:t>  </a:t>
            </a:r>
            <a:r>
              <a:rPr kumimoji="0" lang="en-US" sz="1600" i="0" u="none" strike="noStrike" kern="1200" cap="none" spc="0" normalizeH="0" baseline="0" noProof="0">
                <a:ln>
                  <a:noFill/>
                </a:ln>
                <a:solidFill>
                  <a:srgbClr val="FFFFFF"/>
                </a:solidFill>
                <a:effectLst/>
                <a:uLnTx/>
                <a:uFillTx/>
                <a:latin typeface="Arial" panose="020B0604020202020204" pitchFamily="34" charset="0"/>
                <a:ea typeface="+mn-ea"/>
                <a:cs typeface="+mn-cs"/>
              </a:rPr>
              <a:t>threat prevention, </a:t>
            </a: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mn-cs"/>
              </a:rPr>
              <a:t>intelligent </a:t>
            </a:r>
            <a:r>
              <a:rPr kumimoji="0" lang="en-US" sz="1600" b="1" i="0" u="none" strike="noStrike" kern="1200" cap="none" spc="0" normalizeH="0" baseline="0" noProof="0">
                <a:ln>
                  <a:noFill/>
                </a:ln>
                <a:solidFill>
                  <a:srgbClr val="FFFFFF"/>
                </a:solidFill>
                <a:effectLst/>
                <a:uLnTx/>
                <a:uFillTx/>
                <a:latin typeface="Arial" panose="020B0604020202020204" pitchFamily="34" charset="0"/>
                <a:ea typeface="+mn-ea"/>
                <a:cs typeface="+mn-cs"/>
              </a:rPr>
              <a:t>CORRELATIONS </a:t>
            </a: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mn-cs"/>
              </a:rPr>
              <a:t>and</a:t>
            </a:r>
            <a:r>
              <a:rPr kumimoji="0" lang="en-US" sz="1600" b="1" i="0" u="none" strike="noStrike" kern="1200" cap="none" spc="0" normalizeH="0" baseline="0" noProof="0">
                <a:ln>
                  <a:noFill/>
                </a:ln>
                <a:solidFill>
                  <a:srgbClr val="FFFFFF"/>
                </a:solidFill>
                <a:effectLst/>
                <a:uLnTx/>
                <a:uFillTx/>
                <a:latin typeface="Arial" panose="020B0604020202020204" pitchFamily="34" charset="0"/>
                <a:ea typeface="+mn-ea"/>
                <a:cs typeface="+mn-cs"/>
              </a:rPr>
              <a:t> CONSOLIDATED</a:t>
            </a:r>
            <a:r>
              <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mn-cs"/>
              </a:rPr>
              <a:t> analytics </a:t>
            </a:r>
            <a:endParaRPr kumimoji="0" lang="en-US" sz="1600" b="1"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en-US" sz="1600" b="1"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4D4D4F"/>
              </a:solidFill>
              <a:effectLst/>
              <a:uLnTx/>
              <a:uFillTx/>
              <a:latin typeface="Arial"/>
              <a:ea typeface="+mn-ea"/>
              <a:cs typeface="Arial"/>
            </a:endParaRPr>
          </a:p>
        </p:txBody>
      </p:sp>
    </p:spTree>
    <p:extLst>
      <p:ext uri="{BB962C8B-B14F-4D97-AF65-F5344CB8AC3E}">
        <p14:creationId xmlns:p14="http://schemas.microsoft.com/office/powerpoint/2010/main" val="48238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1770"/>
            <a:r>
              <a:rPr lang="en-US" sz="1800">
                <a:effectLst/>
                <a:latin typeface="Arial" panose="020B0604020202020204" pitchFamily="34" charset="0"/>
                <a:ea typeface="Times New Roman" panose="02020603050405020304" pitchFamily="18" charset="0"/>
                <a:cs typeface="Times New Roman" panose="02020603050405020304" pitchFamily="18" charset="0"/>
              </a:rPr>
              <a:t>On the XPR welcoming page, we get an overview of its current status; we can see that both Check Point’s products and 3</a:t>
            </a:r>
            <a:r>
              <a:rPr lang="en-US" sz="1800" baseline="30000">
                <a:effectLst/>
                <a:latin typeface="Arial" panose="020B0604020202020204" pitchFamily="34" charset="0"/>
                <a:ea typeface="Times New Roman" panose="02020603050405020304" pitchFamily="18" charset="0"/>
                <a:cs typeface="Times New Roman" panose="02020603050405020304" pitchFamily="18" charset="0"/>
              </a:rPr>
              <a:t>rd</a:t>
            </a:r>
            <a:r>
              <a:rPr lang="en-US" sz="1800">
                <a:effectLst/>
                <a:latin typeface="Arial" panose="020B0604020202020204" pitchFamily="34" charset="0"/>
                <a:ea typeface="Times New Roman" panose="02020603050405020304" pitchFamily="18" charset="0"/>
                <a:cs typeface="Times New Roman" panose="02020603050405020304" pitchFamily="18" charset="0"/>
              </a:rPr>
              <a:t> party data sources can be incorporated into XPR. As a prevention-first solution, the prevention status will always be reflected so you will always be aware of what and how much has been done in terms of prevention and auto-response, and of course all that is waiting for your manual response and handling. </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599437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4E80-248B-129E-8D1C-C09EFA85CC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3F5033-23D0-5757-7B59-BB42025B55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9ACDA0-3861-61C9-1CB4-C4D1FB41ABFF}"/>
              </a:ext>
            </a:extLst>
          </p:cNvPr>
          <p:cNvSpPr>
            <a:spLocks noGrp="1"/>
          </p:cNvSpPr>
          <p:nvPr>
            <p:ph type="body" idx="1"/>
          </p:nvPr>
        </p:nvSpPr>
        <p:spPr/>
        <p:txBody>
          <a:bodyPr/>
          <a:lstStyle/>
          <a:p>
            <a:pPr marL="191770"/>
            <a:r>
              <a:rPr lang="en-US" sz="1800">
                <a:effectLst/>
                <a:latin typeface="Arial" panose="020B0604020202020204" pitchFamily="34" charset="0"/>
                <a:ea typeface="Times New Roman" panose="02020603050405020304" pitchFamily="18" charset="0"/>
                <a:cs typeface="Times New Roman" panose="02020603050405020304" pitchFamily="18" charset="0"/>
              </a:rPr>
              <a:t>On the XPR welcoming page, we get an overview of its current status; we can see that both Check Point’s products and 3</a:t>
            </a:r>
            <a:r>
              <a:rPr lang="en-US" sz="1800" baseline="30000">
                <a:effectLst/>
                <a:latin typeface="Arial" panose="020B0604020202020204" pitchFamily="34" charset="0"/>
                <a:ea typeface="Times New Roman" panose="02020603050405020304" pitchFamily="18" charset="0"/>
                <a:cs typeface="Times New Roman" panose="02020603050405020304" pitchFamily="18" charset="0"/>
              </a:rPr>
              <a:t>rd</a:t>
            </a:r>
            <a:r>
              <a:rPr lang="en-US" sz="1800">
                <a:effectLst/>
                <a:latin typeface="Arial" panose="020B0604020202020204" pitchFamily="34" charset="0"/>
                <a:ea typeface="Times New Roman" panose="02020603050405020304" pitchFamily="18" charset="0"/>
                <a:cs typeface="Times New Roman" panose="02020603050405020304" pitchFamily="18" charset="0"/>
              </a:rPr>
              <a:t> party data sources can be incorporated into XPR. As a prevention-first solution, the prevention status will always be reflected so you will always be aware of what and how much has been done in terms of prevention and auto-response, and of course all that is waiting for your manual response and handling. </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6748B02-7880-25E2-ECDB-3D6E8E188BE5}"/>
              </a:ext>
            </a:extLst>
          </p:cNvPr>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4142243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Arial" panose="020B0604020202020204" pitchFamily="34" charset="0"/>
                <a:ea typeface="Times New Roman" panose="02020603050405020304" pitchFamily="18" charset="0"/>
              </a:rPr>
              <a:t>Since 100% prevention is not realistic, we ensured XPR provides cross-product detection, and correlated detection even when connected to single data source. By running behavioral analytics and machine learning models based on all the data XPR collects, we can not only review the insights from all security solutions in a single pane of glass, but to also improve our detection by merging it all together, connecting the dots across the entire attack flow, across all products. </a:t>
            </a:r>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4D4D4F"/>
              </a:solidFill>
              <a:effectLst/>
              <a:uLnTx/>
              <a:uFillTx/>
              <a:latin typeface="Arial" charset="0"/>
              <a:ea typeface="+mn-ea"/>
              <a:cs typeface="Arial"/>
            </a:endParaRPr>
          </a:p>
        </p:txBody>
      </p:sp>
    </p:spTree>
    <p:extLst>
      <p:ext uri="{BB962C8B-B14F-4D97-AF65-F5344CB8AC3E}">
        <p14:creationId xmlns:p14="http://schemas.microsoft.com/office/powerpoint/2010/main" val="483598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a:solidFill>
                  <a:schemeClr val="tx1"/>
                </a:solidFill>
                <a:effectLst/>
                <a:latin typeface="Arial" panose="020B0604020202020204" pitchFamily="34" charset="0"/>
                <a:ea typeface="Calibri" panose="020F0502020204030204" pitchFamily="34" charset="0"/>
                <a:cs typeface="Arial" panose="020B0604020202020204" pitchFamily="34" charset="0"/>
              </a:rPr>
              <a:t>XPR incidents not only detect advanced attacks, but those always attached with preventive actions and recommendations to improve your security posture.</a:t>
            </a:r>
            <a:r>
              <a:rPr lang="en-US" sz="1600">
                <a:effectLst/>
                <a:latin typeface="Arial" panose="020B0604020202020204" pitchFamily="34" charset="0"/>
                <a:ea typeface="Times New Roman" panose="02020603050405020304" pitchFamily="18" charset="0"/>
                <a:cs typeface="Arial" panose="020B0604020202020204" pitchFamily="34" charset="0"/>
              </a:rPr>
              <a:t> Relying on our powerful ThreatCloud, XPR works on top of all Check Point’s products, which are already built with prevention in mind, as a second layer of prevention. </a:t>
            </a:r>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4D4D4F"/>
              </a:solidFill>
              <a:effectLst/>
              <a:uLnTx/>
              <a:uFillTx/>
              <a:latin typeface="Arial" charset="0"/>
              <a:ea typeface="+mn-ea"/>
              <a:cs typeface="Arial"/>
            </a:endParaRPr>
          </a:p>
        </p:txBody>
      </p:sp>
    </p:spTree>
    <p:extLst>
      <p:ext uri="{BB962C8B-B14F-4D97-AF65-F5344CB8AC3E}">
        <p14:creationId xmlns:p14="http://schemas.microsoft.com/office/powerpoint/2010/main" val="2943377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XPR </a:t>
            </a:r>
            <a:r>
              <a:rPr lang="en-US" sz="1800">
                <a:effectLst/>
                <a:latin typeface="Arial" panose="020B0604020202020204" pitchFamily="34" charset="0"/>
                <a:ea typeface="Times New Roman" panose="02020603050405020304" pitchFamily="18" charset="0"/>
                <a:cs typeface="Times New Roman" panose="02020603050405020304" pitchFamily="18" charset="0"/>
              </a:rPr>
              <a:t>Incidents are fully mapped to MITRE, so the user can review all the tactics that were detected in the attack, all the assets involved in the needed context and all malicious indicators of compromise with intelligence enrichment on each.</a:t>
            </a:r>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2582024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The IOC management feature is just one of the examples of how XPR delivers the promise for comprehensive prevention. </a:t>
            </a:r>
            <a:r>
              <a:rPr lang="en-US" sz="1800">
                <a:effectLst/>
                <a:latin typeface="Arial" panose="020B0604020202020204" pitchFamily="34" charset="0"/>
                <a:ea typeface="Times New Roman" panose="02020603050405020304" pitchFamily="18" charset="0"/>
                <a:cs typeface="Times New Roman" panose="02020603050405020304" pitchFamily="18" charset="0"/>
              </a:rPr>
              <a:t>The feature enables you to define custom enforcement of IOCs in all connected products to the XPR. Indicators involved in XDR incidents will be automatically added to this list, but since many of our customers also using Police feeds, open sources or purchased sources to be notified on malicious indicators- the user also can connect those to the IOC management using an API. This allows automatic enforcement on all connected products to the XPR.</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8735115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1770"/>
            <a:r>
              <a:rPr lang="en-US" sz="1800">
                <a:effectLst/>
                <a:latin typeface="Arial" panose="020B0604020202020204" pitchFamily="34" charset="0"/>
                <a:ea typeface="Times New Roman" panose="02020603050405020304" pitchFamily="18" charset="0"/>
                <a:cs typeface="Arial" panose="020B0604020202020204" pitchFamily="34" charset="0"/>
              </a:rPr>
              <a:t>This great detection leads us directly to our automated response in XPR; since we are viewing and investigating incidents from all products, we are able to </a:t>
            </a:r>
            <a:r>
              <a:rPr lang="en-US" sz="1800" err="1">
                <a:effectLst/>
                <a:latin typeface="Arial" panose="020B0604020202020204" pitchFamily="34" charset="0"/>
                <a:ea typeface="Times New Roman" panose="02020603050405020304" pitchFamily="18" charset="0"/>
                <a:cs typeface="Arial" panose="020B0604020202020204" pitchFamily="34" charset="0"/>
              </a:rPr>
              <a:t>amutoate</a:t>
            </a:r>
            <a:r>
              <a:rPr lang="en-US" sz="1800">
                <a:effectLst/>
                <a:latin typeface="Arial" panose="020B0604020202020204" pitchFamily="34" charset="0"/>
                <a:ea typeface="Times New Roman" panose="02020603050405020304" pitchFamily="18" charset="0"/>
                <a:cs typeface="Arial" panose="020B0604020202020204" pitchFamily="34" charset="0"/>
              </a:rPr>
              <a:t> our responses across those products as well- Mitigate threats at the earliest stage possible and stop any further damage. Significantly reducing the amount of time needed to investigate and manage incidents in your network. </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
                <a:srgbClr val="ED7D31"/>
              </a:buClr>
              <a:buSzTx/>
              <a:buFontTx/>
              <a:buNone/>
              <a:tabLst/>
              <a:defRPr/>
            </a:pPr>
            <a:fld id="{41B9AEBF-4470-4FF1-865F-90D67985D0A4}"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914400" rtl="0" eaLnBrk="1" fontAlgn="base" latinLnBrk="0" hangingPunct="1">
                <a:lnSpc>
                  <a:spcPct val="100000"/>
                </a:lnSpc>
                <a:spcBef>
                  <a:spcPct val="0"/>
                </a:spcBef>
                <a:spcAft>
                  <a:spcPct val="0"/>
                </a:spcAft>
                <a:buClr>
                  <a:srgbClr val="ED7D31"/>
                </a:buClr>
                <a:buSzTx/>
                <a:buFontTx/>
                <a:buNone/>
                <a:tabLst/>
                <a:defRPr/>
              </a:pPr>
              <a:t>21</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51076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0" i="0">
                <a:solidFill>
                  <a:srgbClr val="222222"/>
                </a:solidFill>
                <a:effectLst/>
                <a:latin typeface="+mn-lt"/>
              </a:rPr>
              <a:t>Check Point launched Playblocks in October 2023 as the newest part of the Infinity Prevention-First Security Operations &amp; AI tools and services.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en-US" sz="1600" b="0" i="0" u="none" strike="noStrike" kern="1200" cap="none" spc="0" normalizeH="0" baseline="0" noProof="0">
                <a:ln>
                  <a:noFill/>
                </a:ln>
                <a:solidFill>
                  <a:srgbClr val="222222"/>
                </a:solidFill>
                <a:effectLst/>
                <a:uLnTx/>
                <a:uFillTx/>
                <a:latin typeface="+mn-lt"/>
                <a:ea typeface="+mn-ea"/>
                <a:cs typeface="Helvetica"/>
              </a:rPr>
              <a:t>Playblocks extends the reach of siloed security solutions to stop attacks across your enterprise, with automation and collaboration of products, people and processes.</a:t>
            </a:r>
            <a:endParaRPr kumimoji="0" lang="en-US" sz="1600" b="0" i="0" u="none" strike="noStrike" kern="1200" cap="none" spc="0" normalizeH="0" baseline="0" noProof="0">
              <a:ln>
                <a:noFill/>
              </a:ln>
              <a:solidFill>
                <a:srgbClr val="4D4D4F"/>
              </a:solidFill>
              <a:effectLst/>
              <a:uLnTx/>
              <a:uFillTx/>
              <a:latin typeface="Helvetica"/>
              <a:ea typeface="+mn-ea"/>
              <a:cs typeface="Helvetica"/>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935961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1770"/>
            <a:r>
              <a:rPr lang="en-US" sz="1800">
                <a:effectLst/>
                <a:latin typeface="Arial" panose="020B0604020202020204" pitchFamily="34" charset="0"/>
                <a:ea typeface="Times New Roman" panose="02020603050405020304" pitchFamily="18" charset="0"/>
                <a:cs typeface="Arial" panose="020B0604020202020204" pitchFamily="34" charset="0"/>
              </a:rPr>
              <a:t>I want to start by reviewing the XPR idea through a known tale about the blind men and the elephant. The story is about six blind men that felt different parts of an elephant, trying to guess what the object in front of them is. One felt the elephant’s thin ear and thought it was a fan, the other felt its thick strong leg and thought it for a tree, the third felt the elephant’s hard stomach, and compared it to a brick wall and so on. Each had a different understanding of what is the object in front of them, based on their own siloed experiences.</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a:p>
            <a:pPr marL="191770"/>
            <a:r>
              <a:rPr lang="en-US" sz="1800">
                <a:effectLst/>
                <a:latin typeface="Arial" panose="020B0604020202020204" pitchFamily="34" charset="0"/>
                <a:ea typeface="Times New Roman" panose="02020603050405020304" pitchFamily="18" charset="0"/>
                <a:cs typeface="Arial" panose="020B0604020202020204" pitchFamily="34" charset="0"/>
              </a:rPr>
              <a:t> </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30000"/>
              </a:spcBef>
              <a:spcAft>
                <a:spcPct val="0"/>
              </a:spcAft>
              <a:buClrTx/>
              <a:buSzTx/>
              <a:buFontTx/>
              <a:buNone/>
              <a:defRPr/>
            </a:pP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a:cs typeface="Arial"/>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4D4D4F"/>
              </a:solidFill>
              <a:effectLst/>
              <a:uLnTx/>
              <a:uFillTx/>
              <a:latin typeface="Arial"/>
              <a:cs typeface="Arial"/>
            </a:endParaRPr>
          </a:p>
        </p:txBody>
      </p:sp>
    </p:spTree>
    <p:extLst>
      <p:ext uri="{BB962C8B-B14F-4D97-AF65-F5344CB8AC3E}">
        <p14:creationId xmlns:p14="http://schemas.microsoft.com/office/powerpoint/2010/main" val="1620954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a:effectLst/>
                <a:latin typeface="Arial" panose="020B0604020202020204" pitchFamily="34" charset="0"/>
                <a:ea typeface="Times New Roman" panose="02020603050405020304" pitchFamily="18" charset="0"/>
                <a:cs typeface="Arial" panose="020B0604020202020204" pitchFamily="34" charset="0"/>
              </a:rPr>
              <a:t>If they had dared to connect all their insights together, they actually would able to connect the dots and discover the bigger picture, the elephant.</a:t>
            </a:r>
            <a:endParaRPr lang="en-IL" sz="160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30000"/>
              </a:spcBef>
              <a:spcAft>
                <a:spcPct val="0"/>
              </a:spcAft>
              <a:buClrTx/>
              <a:buSzTx/>
              <a:buFontTx/>
              <a:buNone/>
              <a:defRPr/>
            </a:pPr>
            <a:r>
              <a:rPr lang="en-US" b="1" i="0">
                <a:solidFill>
                  <a:srgbClr val="202124"/>
                </a:solidFill>
                <a:effectLst/>
                <a:latin typeface="arial" panose="020B0604020202020204" pitchFamily="34" charset="0"/>
              </a:rPr>
              <a:t>This demonstrate beautifully the XPR capability to automatically connect the dots across the entire attack flow</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a:cs typeface="Arial"/>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4D4D4F"/>
              </a:solidFill>
              <a:effectLst/>
              <a:uLnTx/>
              <a:uFillTx/>
              <a:latin typeface="Arial"/>
              <a:cs typeface="Arial"/>
            </a:endParaRPr>
          </a:p>
        </p:txBody>
      </p:sp>
    </p:spTree>
    <p:extLst>
      <p:ext uri="{BB962C8B-B14F-4D97-AF65-F5344CB8AC3E}">
        <p14:creationId xmlns:p14="http://schemas.microsoft.com/office/powerpoint/2010/main" val="2238449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400" b="0" i="0">
                <a:solidFill>
                  <a:srgbClr val="202124"/>
                </a:solidFill>
                <a:effectLst/>
                <a:latin typeface="arial" panose="020B0604020202020204" pitchFamily="34" charset="0"/>
              </a:rPr>
              <a:t>Take a look on these low severity Endpoint and GW logs detected on the environment of </a:t>
            </a:r>
            <a:r>
              <a:rPr lang="en-US" sz="1400">
                <a:effectLst/>
                <a:latin typeface="Arial" panose="020B0604020202020204" pitchFamily="34" charset="0"/>
                <a:ea typeface="Times New Roman" panose="02020603050405020304" pitchFamily="18" charset="0"/>
                <a:cs typeface="Arial" panose="020B0604020202020204" pitchFamily="34" charset="0"/>
              </a:rPr>
              <a:t>one of our financial customers in Europe.</a:t>
            </a:r>
          </a:p>
          <a:p>
            <a:r>
              <a:rPr lang="en-US" sz="1800">
                <a:effectLst/>
                <a:latin typeface="Arial" panose="020B0604020202020204" pitchFamily="34" charset="0"/>
                <a:ea typeface="Times New Roman" panose="02020603050405020304" pitchFamily="18" charset="0"/>
                <a:cs typeface="Arial" panose="020B0604020202020204" pitchFamily="34" charset="0"/>
              </a:rPr>
              <a:t>None of these signals by themselves are interesting or suspicious enough to capture the analysts’ attention.</a:t>
            </a:r>
          </a:p>
          <a:p>
            <a:endParaRPr lang="en-US" sz="1800">
              <a:effectLst/>
              <a:latin typeface="Arial" panose="020B0604020202020204" pitchFamily="34" charset="0"/>
              <a:ea typeface="Times New Roman" panose="02020603050405020304" pitchFamily="18" charset="0"/>
              <a:cs typeface="Arial" panose="020B0604020202020204" pitchFamily="34" charset="0"/>
            </a:endParaRPr>
          </a:p>
          <a:p>
            <a:endParaRPr lang="en-US" sz="1400" b="0"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a:cs typeface="Arial"/>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4D4D4F"/>
              </a:solidFill>
              <a:effectLst/>
              <a:uLnTx/>
              <a:uFillTx/>
              <a:latin typeface="Arial"/>
              <a:cs typeface="Arial"/>
            </a:endParaRPr>
          </a:p>
        </p:txBody>
      </p:sp>
    </p:spTree>
    <p:extLst>
      <p:ext uri="{BB962C8B-B14F-4D97-AF65-F5344CB8AC3E}">
        <p14:creationId xmlns:p14="http://schemas.microsoft.com/office/powerpoint/2010/main" val="1841779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a:effectLst/>
                <a:latin typeface="Arial" panose="020B0604020202020204" pitchFamily="34" charset="0"/>
                <a:ea typeface="Times New Roman" panose="02020603050405020304" pitchFamily="18" charset="0"/>
                <a:cs typeface="Arial" panose="020B0604020202020204" pitchFamily="34" charset="0"/>
              </a:rPr>
              <a:t>Only by correlating the network traffic to Endpoint processes, XPR was able to expose this high severity breach reaching the Command &amp; Control stage that was found active in 3 machines. All needed responses happened automatically- XPR isolated the machines, blocked the malicious URLs, terminated the processes on all devices and restored windows defender policy. The incident was resolved at once. </a:t>
            </a:r>
            <a:endParaRPr lang="en-IL" sz="14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a:cs typeface="Arial"/>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a:ln>
                <a:noFill/>
              </a:ln>
              <a:solidFill>
                <a:srgbClr val="4D4D4F"/>
              </a:solidFill>
              <a:effectLst/>
              <a:uLnTx/>
              <a:uFillTx/>
              <a:latin typeface="Arial"/>
              <a:cs typeface="Arial"/>
            </a:endParaRPr>
          </a:p>
        </p:txBody>
      </p:sp>
    </p:spTree>
    <p:extLst>
      <p:ext uri="{BB962C8B-B14F-4D97-AF65-F5344CB8AC3E}">
        <p14:creationId xmlns:p14="http://schemas.microsoft.com/office/powerpoint/2010/main" val="3224709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a:effectLst/>
                <a:latin typeface="Arial" panose="020B0604020202020204" pitchFamily="34" charset="0"/>
                <a:ea typeface="Times New Roman" panose="02020603050405020304" pitchFamily="18" charset="0"/>
                <a:cs typeface="Arial" panose="020B0604020202020204" pitchFamily="34" charset="0"/>
              </a:rPr>
              <a:t> </a:t>
            </a:r>
          </a:p>
          <a:p>
            <a:r>
              <a:rPr lang="en-US" sz="1800">
                <a:effectLst/>
                <a:latin typeface="Arial" panose="020B0604020202020204" pitchFamily="34" charset="0"/>
                <a:ea typeface="Times New Roman" panose="02020603050405020304" pitchFamily="18" charset="0"/>
              </a:rPr>
              <a:t>Additionally, we're expanding our XPR solution to support more sources and third-party integrations. </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66EEB5-7C65-403A-A202-FF97F43B0589}" type="slidenum">
              <a:rPr kumimoji="0" lang="en-US" sz="1200" b="0" i="0" u="none" strike="noStrike" kern="1200" cap="none" spc="0" normalizeH="0" baseline="0" noProof="0" smtClean="0">
                <a:ln>
                  <a:noFill/>
                </a:ln>
                <a:solidFill>
                  <a:prstClr val="black"/>
                </a:solidFill>
                <a:effectLst/>
                <a:uLnTx/>
                <a:uFillTx/>
                <a:latin typeface="DIN Pro" panose="020B05040202010101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DIN Pro" panose="020B0504020201010104" pitchFamily="34" charset="0"/>
              <a:ea typeface="+mn-ea"/>
              <a:cs typeface="+mn-cs"/>
            </a:endParaRPr>
          </a:p>
        </p:txBody>
      </p:sp>
    </p:spTree>
    <p:extLst>
      <p:ext uri="{BB962C8B-B14F-4D97-AF65-F5344CB8AC3E}">
        <p14:creationId xmlns:p14="http://schemas.microsoft.com/office/powerpoint/2010/main" val="15913181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IL" sz="1100" dirty="0">
                <a:solidFill>
                  <a:srgbClr val="000000"/>
                </a:solidFill>
                <a:effectLst/>
                <a:latin typeface="Calibri" panose="020F0502020204030204" pitchFamily="34" charset="0"/>
                <a:ea typeface="Calibri" panose="020F0502020204030204" pitchFamily="34" charset="0"/>
              </a:rPr>
              <a:t>A comprehensive Copilot chatbot for SOC research tailored to specific incidents, equipped with the following tools:</a:t>
            </a:r>
            <a:endParaRPr lang="en-IL" sz="1100" dirty="0">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Capability to answer questions based on: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XDR/XPR incident data and its supporting insight(s) forensics information</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MITRE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CP&lt;R&gt;</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Check Point administrative guides and documentation, including </a:t>
            </a:r>
            <a:r>
              <a:rPr lang="en-IL" sz="1100" dirty="0" err="1">
                <a:solidFill>
                  <a:srgbClr val="000000"/>
                </a:solidFill>
                <a:effectLst/>
                <a:latin typeface="Calibri" panose="020F0502020204030204" pitchFamily="34" charset="0"/>
                <a:ea typeface="Times New Roman" panose="02020603050405020304" pitchFamily="18" charset="0"/>
              </a:rPr>
              <a:t>SecureKnowledge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File.net</a:t>
            </a:r>
            <a:endParaRPr lang="en-IL" sz="1100" dirty="0">
              <a:solidFill>
                <a:srgbClr val="000000"/>
              </a:solidFill>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Natural language Threat Hunting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Supports querying of logs in human language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Currently limited to EDR logs; H2 plans to incorporate logs from additional data sources that are already supported in XDR/XPR</a:t>
            </a:r>
            <a:endParaRPr lang="en-IL" sz="1100" dirty="0">
              <a:solidFill>
                <a:srgbClr val="000000"/>
              </a:solidFill>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Actions: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XDR/XPR operational actions (for example: change incident status, add comment, etc.)</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Future plans include response actions that are already supported via XDR/XPR (example: quarantine file, isolate machine, etc.)</a:t>
            </a:r>
            <a:endParaRPr lang="en-IL" sz="1100" dirty="0">
              <a:solidFill>
                <a:srgbClr val="000000"/>
              </a:solidFill>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66EEB5-7C65-403A-A202-FF97F43B0589}" type="slidenum">
              <a:rPr kumimoji="0" lang="en-US" sz="1200" b="0" i="0" u="none" strike="noStrike" kern="1200" cap="none" spc="0" normalizeH="0" baseline="0" noProof="0" smtClean="0">
                <a:ln>
                  <a:noFill/>
                </a:ln>
                <a:solidFill>
                  <a:prstClr val="black"/>
                </a:solidFill>
                <a:effectLst/>
                <a:uLnTx/>
                <a:uFillTx/>
                <a:latin typeface="DIN Pro" panose="020B05040202010101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DIN Pro" panose="020B0504020201010104" pitchFamily="34" charset="0"/>
              <a:ea typeface="+mn-ea"/>
              <a:cs typeface="+mn-cs"/>
            </a:endParaRPr>
          </a:p>
        </p:txBody>
      </p:sp>
    </p:spTree>
    <p:extLst>
      <p:ext uri="{BB962C8B-B14F-4D97-AF65-F5344CB8AC3E}">
        <p14:creationId xmlns:p14="http://schemas.microsoft.com/office/powerpoint/2010/main" val="7174535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IL" sz="1100" dirty="0">
                <a:solidFill>
                  <a:srgbClr val="000000"/>
                </a:solidFill>
                <a:effectLst/>
                <a:latin typeface="Calibri" panose="020F0502020204030204" pitchFamily="34" charset="0"/>
                <a:ea typeface="Calibri" panose="020F0502020204030204" pitchFamily="34" charset="0"/>
              </a:rPr>
              <a:t>A comprehensive Copilot chatbot for SOC research tailored to specific incidents, equipped with the following tools:</a:t>
            </a:r>
            <a:endParaRPr lang="en-IL" sz="1100" dirty="0">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Capability to answer questions based on: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XDR/XPR incident data and its supporting insight(s) forensics information</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MITRE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CP&lt;R&gt;</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Check Point administrative guides and documentation, including </a:t>
            </a:r>
            <a:r>
              <a:rPr lang="en-IL" sz="1100" dirty="0" err="1">
                <a:solidFill>
                  <a:srgbClr val="000000"/>
                </a:solidFill>
                <a:effectLst/>
                <a:latin typeface="Calibri" panose="020F0502020204030204" pitchFamily="34" charset="0"/>
                <a:ea typeface="Times New Roman" panose="02020603050405020304" pitchFamily="18" charset="0"/>
              </a:rPr>
              <a:t>SecureKnowledge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File.net</a:t>
            </a:r>
            <a:endParaRPr lang="en-IL" sz="1100" dirty="0">
              <a:solidFill>
                <a:srgbClr val="000000"/>
              </a:solidFill>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Natural language Threat Hunting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Supports querying of logs in human language</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Currently limited to EDR logs; H2 plans to incorporate logs from additional data sources that are already supported in XDR/XPR</a:t>
            </a:r>
            <a:endParaRPr lang="en-IL" sz="1100" dirty="0">
              <a:solidFill>
                <a:srgbClr val="000000"/>
              </a:solidFill>
              <a:effectLst/>
              <a:latin typeface="Calibri" panose="020F0502020204030204" pitchFamily="34" charset="0"/>
              <a:ea typeface="Calibri" panose="020F0502020204030204" pitchFamily="34" charset="0"/>
            </a:endParaRPr>
          </a:p>
          <a:p>
            <a:pPr marL="342900" lvl="0" indent="-342900">
              <a:spcAft>
                <a:spcPts val="600"/>
              </a:spcAft>
              <a:buFont typeface="+mj-lt"/>
              <a:buAutoNum type="arabicPeriod"/>
              <a:tabLst>
                <a:tab pos="457200" algn="l"/>
              </a:tabLst>
            </a:pPr>
            <a:r>
              <a:rPr lang="en-IL" sz="1100" dirty="0">
                <a:solidFill>
                  <a:srgbClr val="000000"/>
                </a:solidFill>
                <a:effectLst/>
                <a:latin typeface="Calibri" panose="020F0502020204030204" pitchFamily="34" charset="0"/>
                <a:ea typeface="Times New Roman" panose="02020603050405020304" pitchFamily="18" charset="0"/>
              </a:rPr>
              <a:t>Actions: </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XDR/XPR operational actions (for example: change incident status, add comment, etc.)</a:t>
            </a:r>
            <a:endParaRPr lang="en-IL" sz="1100" dirty="0">
              <a:solidFill>
                <a:srgbClr val="000000"/>
              </a:solidFill>
              <a:effectLst/>
              <a:latin typeface="Calibri" panose="020F0502020204030204" pitchFamily="34" charset="0"/>
              <a:ea typeface="Calibri" panose="020F0502020204030204" pitchFamily="34" charset="0"/>
            </a:endParaRPr>
          </a:p>
          <a:p>
            <a:pPr marL="742950" lvl="1" indent="-285750">
              <a:spcAft>
                <a:spcPts val="600"/>
              </a:spcAft>
              <a:buFont typeface="+mj-lt"/>
              <a:buAutoNum type="arabicPeriod"/>
              <a:tabLst>
                <a:tab pos="914400" algn="l"/>
              </a:tabLst>
            </a:pPr>
            <a:r>
              <a:rPr lang="en-IL" sz="1100" dirty="0">
                <a:solidFill>
                  <a:srgbClr val="000000"/>
                </a:solidFill>
                <a:effectLst/>
                <a:latin typeface="Calibri" panose="020F0502020204030204" pitchFamily="34" charset="0"/>
                <a:ea typeface="Times New Roman" panose="02020603050405020304" pitchFamily="18" charset="0"/>
              </a:rPr>
              <a:t>Future plans include response actions that are already supported via XDR/XPR (example: quarantine file, isolate machine, etc.)</a:t>
            </a:r>
            <a:endParaRPr lang="en-IL" sz="1100" dirty="0">
              <a:solidFill>
                <a:srgbClr val="000000"/>
              </a:solidFill>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66EEB5-7C65-403A-A202-FF97F43B0589}" type="slidenum">
              <a:rPr kumimoji="0" lang="en-US" sz="1200" b="0" i="0" u="none" strike="noStrike" kern="1200" cap="none" spc="0" normalizeH="0" baseline="0" noProof="0" smtClean="0">
                <a:ln>
                  <a:noFill/>
                </a:ln>
                <a:solidFill>
                  <a:prstClr val="black"/>
                </a:solidFill>
                <a:effectLst/>
                <a:uLnTx/>
                <a:uFillTx/>
                <a:latin typeface="DIN Pro" panose="020B05040202010101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DIN Pro" panose="020B0504020201010104" pitchFamily="34" charset="0"/>
              <a:ea typeface="+mn-ea"/>
              <a:cs typeface="+mn-cs"/>
            </a:endParaRPr>
          </a:p>
        </p:txBody>
      </p:sp>
    </p:spTree>
    <p:extLst>
      <p:ext uri="{BB962C8B-B14F-4D97-AF65-F5344CB8AC3E}">
        <p14:creationId xmlns:p14="http://schemas.microsoft.com/office/powerpoint/2010/main" val="4228452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a:effectLst/>
                <a:latin typeface="Arial" panose="020B0604020202020204" pitchFamily="34" charset="0"/>
                <a:ea typeface="Times New Roman" panose="02020603050405020304" pitchFamily="18" charset="0"/>
                <a:cs typeface="Arial" panose="020B0604020202020204" pitchFamily="34" charset="0"/>
              </a:rPr>
              <a:t> </a:t>
            </a:r>
          </a:p>
          <a:p>
            <a:pPr marL="0" marR="0">
              <a:lnSpc>
                <a:spcPct val="107000"/>
              </a:lnSpc>
              <a:spcBef>
                <a:spcPts val="0"/>
              </a:spcBef>
              <a:spcAft>
                <a:spcPts val="800"/>
              </a:spcAft>
            </a:pPr>
            <a:r>
              <a:rPr lang="en-US" sz="1800">
                <a:effectLst/>
                <a:latin typeface="Arial" panose="020B0604020202020204" pitchFamily="34" charset="0"/>
                <a:ea typeface="Times New Roman" panose="02020603050405020304" pitchFamily="18" charset="0"/>
                <a:cs typeface="Arial" panose="020B0604020202020204" pitchFamily="34" charset="0"/>
              </a:rPr>
              <a:t>We've also introduced Playblocks, offering dozens of pre-configured prevention playbooks for a wide range of automated security responses.</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66EEB5-7C65-403A-A202-FF97F43B05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1406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445638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r>
              <a:rPr lang="en-US" b="1"/>
              <a:t>Collaborative Prevention</a:t>
            </a:r>
          </a:p>
          <a:p>
            <a:r>
              <a:rPr lang="en-US">
                <a:latin typeface="Arial"/>
                <a:cs typeface="Arial"/>
              </a:rPr>
              <a:t>Prevention playbooks are triggered to contain the threat and prevent future attacks</a:t>
            </a:r>
          </a:p>
          <a:p>
            <a:pPr>
              <a:buClr>
                <a:srgbClr val="808080"/>
              </a:buClr>
            </a:pPr>
            <a:endParaRPr lang="en-US">
              <a:latin typeface="Arial"/>
              <a:cs typeface="Arial"/>
            </a:endParaRPr>
          </a:p>
          <a:p>
            <a:pPr marL="0" indent="0">
              <a:buNone/>
            </a:pPr>
            <a:r>
              <a:rPr lang="en-US" b="1">
                <a:latin typeface="Arial"/>
                <a:cs typeface="Arial"/>
              </a:rPr>
              <a:t>Fastest Time to Prevention</a:t>
            </a:r>
            <a:endParaRPr lang="en-US">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r>
              <a:rPr lang="en-US">
                <a:latin typeface="Arial"/>
                <a:cs typeface="Arial"/>
              </a:rPr>
              <a:t>Out-of-the-box playbooks include the ability to automatically block an IP across all enforcement points, notifying admins of policy installations on gateways, isolating hosts etc. these Playbooks provide attack prevention across the entire security environment includes actions like is, initiating kill processes</a:t>
            </a:r>
            <a:endParaRPr lang="he-IL">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endParaRPr lang="en-US">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r>
              <a:rPr lang="en-US">
                <a:latin typeface="Arial"/>
                <a:cs typeface="Arial"/>
              </a:rPr>
              <a:t>Reduce operational overhead by eliminating need to manually update policies and rules</a:t>
            </a:r>
          </a:p>
          <a:p>
            <a:pPr>
              <a:buClr>
                <a:srgbClr val="808080"/>
              </a:buClr>
            </a:pPr>
            <a:endParaRPr lang="en-US">
              <a:latin typeface="Arial"/>
              <a:cs typeface="Arial"/>
            </a:endParaRPr>
          </a:p>
          <a:p>
            <a:pPr>
              <a:buClr>
                <a:srgbClr val="808080"/>
              </a:buClr>
            </a:pPr>
            <a:endParaRPr lang="en-US">
              <a:latin typeface="Arial"/>
              <a:cs typeface="Arial"/>
            </a:endParaRPr>
          </a:p>
          <a:p>
            <a:endParaRPr lang="en-US" b="1"/>
          </a:p>
        </p:txBody>
      </p:sp>
      <p:sp>
        <p:nvSpPr>
          <p:cNvPr id="4" name="Slide Number Placeholder 3"/>
          <p:cNvSpPr>
            <a:spLocks noGrp="1"/>
          </p:cNvSpPr>
          <p:nvPr>
            <p:ph type="sldNum" sz="quarter" idx="10"/>
          </p:nvPr>
        </p:nvSpPr>
        <p:spPr/>
        <p:txBody>
          <a:bodyPr/>
          <a:lstStyle/>
          <a:p>
            <a:fld id="{3EEE9B47-791B-47F7-AE03-C0D580CA0B67}" type="slidenum">
              <a:rPr lang="en-US" smtClean="0"/>
              <a:pPr/>
              <a:t>6</a:t>
            </a:fld>
            <a:endParaRPr lang="en-US"/>
          </a:p>
        </p:txBody>
      </p:sp>
    </p:spTree>
    <p:extLst>
      <p:ext uri="{BB962C8B-B14F-4D97-AF65-F5344CB8AC3E}">
        <p14:creationId xmlns:p14="http://schemas.microsoft.com/office/powerpoint/2010/main" val="1661116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r>
              <a:rPr lang="en-US" b="1"/>
              <a:t>Collaborative Prevention</a:t>
            </a:r>
          </a:p>
          <a:p>
            <a:r>
              <a:rPr lang="en-US">
                <a:latin typeface="Arial"/>
                <a:cs typeface="Arial"/>
              </a:rPr>
              <a:t>Prevention playbooks are triggered to contain the threat and prevent future attacks</a:t>
            </a:r>
          </a:p>
          <a:p>
            <a:pPr>
              <a:buClr>
                <a:srgbClr val="808080"/>
              </a:buClr>
            </a:pPr>
            <a:endParaRPr lang="en-US">
              <a:latin typeface="Arial"/>
              <a:cs typeface="Arial"/>
            </a:endParaRPr>
          </a:p>
          <a:p>
            <a:pPr marL="0" indent="0">
              <a:buNone/>
            </a:pPr>
            <a:r>
              <a:rPr lang="en-US" b="1">
                <a:latin typeface="Arial"/>
                <a:cs typeface="Arial"/>
              </a:rPr>
              <a:t>Fastest Time to Prevention</a:t>
            </a:r>
            <a:endParaRPr lang="en-US">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r>
              <a:rPr lang="en-US">
                <a:latin typeface="Arial"/>
                <a:cs typeface="Arial"/>
              </a:rPr>
              <a:t>Out-of-the-box playbooks include the ability to automatically block an IP across all enforcement points, notifying admins of policy installations on gateways, isolating hosts etc. these Playbooks provide attack prevention across the entire security environment includes actions like is, initiating kill processes</a:t>
            </a:r>
            <a:endParaRPr lang="he-IL">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endParaRPr lang="en-US">
              <a:latin typeface="Arial"/>
              <a:cs typeface="Arial"/>
            </a:endParaRPr>
          </a:p>
          <a:p>
            <a:pPr marL="0" marR="0" lvl="0" indent="0" algn="l" defTabSz="914400" rtl="0" eaLnBrk="1" fontAlgn="base" latinLnBrk="0" hangingPunct="1">
              <a:lnSpc>
                <a:spcPct val="100000"/>
              </a:lnSpc>
              <a:spcBef>
                <a:spcPct val="30000"/>
              </a:spcBef>
              <a:spcAft>
                <a:spcPct val="0"/>
              </a:spcAft>
              <a:buClr>
                <a:srgbClr val="808080"/>
              </a:buClr>
              <a:buSzTx/>
              <a:buFontTx/>
              <a:buNone/>
              <a:tabLst/>
              <a:defRPr/>
            </a:pPr>
            <a:r>
              <a:rPr lang="en-US">
                <a:latin typeface="Arial"/>
                <a:cs typeface="Arial"/>
              </a:rPr>
              <a:t>Reduce operational overhead by eliminating need to manually update policies and rules</a:t>
            </a:r>
          </a:p>
          <a:p>
            <a:pPr>
              <a:buClr>
                <a:srgbClr val="808080"/>
              </a:buClr>
            </a:pPr>
            <a:endParaRPr lang="en-US">
              <a:latin typeface="Arial"/>
              <a:cs typeface="Arial"/>
            </a:endParaRPr>
          </a:p>
          <a:p>
            <a:r>
              <a:rPr lang="en-US" b="1"/>
              <a:t>Collaborative Prevention</a:t>
            </a:r>
          </a:p>
          <a:p>
            <a:r>
              <a:rPr lang="en-US">
                <a:latin typeface="Arial"/>
                <a:cs typeface="Arial"/>
              </a:rPr>
              <a:t>Prevention playbooks are triggered to contain the threat and prevent future attacks</a:t>
            </a:r>
          </a:p>
          <a:p>
            <a:pPr>
              <a:buClr>
                <a:srgbClr val="808080"/>
              </a:buClr>
            </a:pPr>
            <a:r>
              <a:rPr lang="en-US">
                <a:latin typeface="Arial"/>
                <a:cs typeface="Arial"/>
              </a:rPr>
              <a:t>Attack prevention across the entire security environment includes actions like isolating hosts, initiating kill processes and notifying admins</a:t>
            </a:r>
            <a:endParaRPr lang="en-US"/>
          </a:p>
          <a:p>
            <a:pPr>
              <a:buClr>
                <a:srgbClr val="808080"/>
              </a:buClr>
            </a:pPr>
            <a:r>
              <a:rPr lang="en-US">
                <a:latin typeface="Arial"/>
                <a:cs typeface="Arial"/>
              </a:rPr>
              <a:t>Playblocks automatically integrates with Check Point products</a:t>
            </a:r>
          </a:p>
          <a:p>
            <a:pPr>
              <a:buClr>
                <a:srgbClr val="808080"/>
              </a:buClr>
            </a:pPr>
            <a:endParaRPr lang="en-US">
              <a:latin typeface="Arial"/>
              <a:cs typeface="Arial"/>
            </a:endParaRPr>
          </a:p>
          <a:p>
            <a:pPr marL="0" indent="0">
              <a:buNone/>
            </a:pPr>
            <a:r>
              <a:rPr lang="en-US" b="1">
                <a:latin typeface="Arial"/>
                <a:cs typeface="Arial"/>
              </a:rPr>
              <a:t>Fastest Time to Prevention</a:t>
            </a:r>
            <a:endParaRPr lang="en-US">
              <a:latin typeface="Arial"/>
              <a:cs typeface="Arial"/>
            </a:endParaRPr>
          </a:p>
          <a:p>
            <a:r>
              <a:rPr lang="en-US">
                <a:latin typeface="Arial"/>
                <a:cs typeface="Arial"/>
              </a:rPr>
              <a:t>Reduce operational overhead by eliminating need to manually update policies and rules</a:t>
            </a:r>
          </a:p>
          <a:p>
            <a:pPr>
              <a:buClr>
                <a:srgbClr val="808080"/>
              </a:buClr>
            </a:pPr>
            <a:r>
              <a:rPr lang="en-US">
                <a:latin typeface="Arial"/>
                <a:cs typeface="Arial"/>
              </a:rPr>
              <a:t>Out-of-the-box playbooks include the ability to automatically block an IP across all enforcement points, notifying admins of policy installations on gateways, quarantining files etc.</a:t>
            </a:r>
          </a:p>
          <a:p>
            <a:pPr>
              <a:buClr>
                <a:srgbClr val="808080"/>
              </a:buClr>
            </a:pPr>
            <a:endParaRPr lang="en-US">
              <a:latin typeface="Arial"/>
              <a:cs typeface="Arial"/>
            </a:endParaRPr>
          </a:p>
          <a:p>
            <a:endParaRPr lang="en-US" b="1"/>
          </a:p>
        </p:txBody>
      </p:sp>
      <p:sp>
        <p:nvSpPr>
          <p:cNvPr id="4" name="Slide Number Placeholder 3"/>
          <p:cNvSpPr>
            <a:spLocks noGrp="1"/>
          </p:cNvSpPr>
          <p:nvPr>
            <p:ph type="sldNum" sz="quarter" idx="10"/>
          </p:nvPr>
        </p:nvSpPr>
        <p:spPr/>
        <p:txBody>
          <a:bodyPr/>
          <a:lstStyle/>
          <a:p>
            <a:fld id="{3EEE9B47-791B-47F7-AE03-C0D580CA0B67}" type="slidenum">
              <a:rPr lang="en-US" smtClean="0"/>
              <a:pPr/>
              <a:t>7</a:t>
            </a:fld>
            <a:endParaRPr lang="en-US"/>
          </a:p>
        </p:txBody>
      </p:sp>
    </p:spTree>
    <p:extLst>
      <p:ext uri="{BB962C8B-B14F-4D97-AF65-F5344CB8AC3E}">
        <p14:creationId xmlns:p14="http://schemas.microsoft.com/office/powerpoint/2010/main" val="1967255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E9205-2887-8C03-CF76-E3013D2FF8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C9E5FF-9293-F5A2-3955-A7AD997BC8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E7D964-45CD-06A4-BB97-DBF48A2334BF}"/>
              </a:ext>
            </a:extLst>
          </p:cNvPr>
          <p:cNvSpPr>
            <a:spLocks noGrp="1"/>
          </p:cNvSpPr>
          <p:nvPr>
            <p:ph type="body" idx="1"/>
          </p:nvPr>
        </p:nvSpPr>
        <p:spPr/>
        <p:txBody>
          <a:bodyPr/>
          <a:lstStyle/>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Chinese Trojan infection detected by Endpoint security</a:t>
            </a:r>
            <a:endParaRPr kumimoji="0" lang="en-US" sz="1200" b="0" i="0" u="none" strike="noStrike" kern="1200" cap="none" spc="0" normalizeH="0" baseline="0" noProof="0">
              <a:ln>
                <a:noFill/>
              </a:ln>
              <a:solidFill>
                <a:srgbClr val="30242F"/>
              </a:solidFill>
              <a:effectLst/>
              <a:uLnTx/>
              <a:uFillTx/>
              <a:latin typeface="Arial" panose="020B0604020202020204" pitchFamily="34" charset="0"/>
              <a:ea typeface="+mn-ea"/>
              <a:cs typeface="Arial" pitchFamily="34" charset="0"/>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Endpoint solution unable to mitigate </a:t>
            </a:r>
            <a:br>
              <a:rPr kumimoji="0" lang="en-US" sz="1200" b="0" i="0" u="none" strike="noStrike" kern="0" cap="none" spc="0" normalizeH="0" baseline="0" noProof="0">
                <a:ln>
                  <a:noFill/>
                </a:ln>
                <a:solidFill>
                  <a:srgbClr val="30242F"/>
                </a:solidFill>
                <a:effectLst/>
                <a:uLnTx/>
                <a:uFillTx/>
                <a:latin typeface="Arial"/>
                <a:ea typeface="+mn-ea"/>
                <a:cs typeface="Arial"/>
              </a:rPr>
            </a:br>
            <a:r>
              <a:rPr kumimoji="0" lang="en-US" sz="1200" b="0" i="0" u="none" strike="noStrike" kern="0" cap="none" spc="0" normalizeH="0" baseline="0" noProof="0">
                <a:ln>
                  <a:noFill/>
                </a:ln>
                <a:solidFill>
                  <a:srgbClr val="30242F"/>
                </a:solidFill>
                <a:effectLst/>
                <a:uLnTx/>
                <a:uFillTx/>
                <a:latin typeface="Arial"/>
                <a:ea typeface="+mn-ea"/>
                <a:cs typeface="Arial"/>
              </a:rPr>
              <a:t>the device</a:t>
            </a: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endParaRPr kumimoji="0" lang="en-US" sz="1200" b="0" i="0" u="none" strike="noStrike" kern="0" cap="none" spc="0" normalizeH="0" baseline="0" noProof="0">
              <a:ln>
                <a:noFill/>
              </a:ln>
              <a:solidFill>
                <a:srgbClr val="30242F"/>
              </a:solidFill>
              <a:effectLst/>
              <a:uLnTx/>
              <a:uFillTx/>
              <a:latin typeface="Arial"/>
              <a:ea typeface="+mn-ea"/>
              <a:cs typeface="Arial"/>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PLAYBLOCKS</a:t>
            </a: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500" b="0" i="0" u="none" strike="noStrike" kern="0" cap="none" spc="0" normalizeH="0" baseline="0" noProof="0">
                <a:ln>
                  <a:noFill/>
                </a:ln>
                <a:solidFill>
                  <a:srgbClr val="30242F"/>
                </a:solidFill>
                <a:effectLst/>
                <a:uLnTx/>
                <a:uFillTx/>
                <a:latin typeface="Arial"/>
                <a:ea typeface="+mn-ea"/>
                <a:cs typeface="Arial"/>
              </a:rPr>
              <a:t>Endpoint security </a:t>
            </a:r>
            <a:br>
              <a:rPr kumimoji="0" lang="en-US" sz="1500" b="0" i="0" u="none" strike="noStrike" kern="0" cap="none" spc="0" normalizeH="0" baseline="0" noProof="0">
                <a:ln>
                  <a:noFill/>
                </a:ln>
                <a:solidFill>
                  <a:srgbClr val="30242F"/>
                </a:solidFill>
                <a:effectLst/>
                <a:uLnTx/>
                <a:uFillTx/>
                <a:latin typeface="Arial"/>
                <a:ea typeface="+mn-ea"/>
                <a:cs typeface="Arial"/>
              </a:rPr>
            </a:br>
            <a:r>
              <a:rPr kumimoji="0" lang="en-US" sz="1500" b="0" i="0" u="none" strike="noStrike" kern="0" cap="none" spc="0" normalizeH="0" baseline="0" noProof="0">
                <a:ln>
                  <a:noFill/>
                </a:ln>
                <a:solidFill>
                  <a:srgbClr val="30242F"/>
                </a:solidFill>
                <a:effectLst/>
                <a:uLnTx/>
                <a:uFillTx/>
                <a:latin typeface="Arial"/>
                <a:ea typeface="+mn-ea"/>
                <a:cs typeface="Arial"/>
              </a:rPr>
              <a:t>triggered </a:t>
            </a:r>
            <a:r>
              <a:rPr kumimoji="0" lang="en-US" sz="1500" b="0" i="0" u="none" strike="noStrike" kern="0" cap="none" spc="0" normalizeH="0" baseline="0" noProof="0" err="1">
                <a:ln>
                  <a:noFill/>
                </a:ln>
                <a:solidFill>
                  <a:srgbClr val="30242F"/>
                </a:solidFill>
                <a:effectLst/>
                <a:uLnTx/>
                <a:uFillTx/>
                <a:latin typeface="Arial"/>
                <a:ea typeface="+mn-ea"/>
                <a:cs typeface="Arial"/>
              </a:rPr>
              <a:t>Playblocks</a:t>
            </a:r>
            <a:r>
              <a:rPr kumimoji="0" lang="en-US" sz="1500" b="0" i="0" u="none" strike="noStrike" kern="0" cap="none" spc="0" normalizeH="0" baseline="0" noProof="0">
                <a:ln>
                  <a:noFill/>
                </a:ln>
                <a:solidFill>
                  <a:srgbClr val="30242F"/>
                </a:solidFill>
                <a:effectLst/>
                <a:uLnTx/>
                <a:uFillTx/>
                <a:latin typeface="Arial"/>
                <a:ea typeface="+mn-ea"/>
                <a:cs typeface="Arial"/>
              </a:rPr>
              <a:t>:</a:t>
            </a:r>
            <a:endParaRPr kumimoji="0" lang="en-US" sz="2800" b="0" i="0" u="none" strike="noStrike" kern="1200" cap="none" spc="0" normalizeH="0" baseline="0" noProof="0">
              <a:ln>
                <a:noFill/>
              </a:ln>
              <a:solidFill>
                <a:srgbClr val="30242F"/>
              </a:solidFill>
              <a:effectLst/>
              <a:uLnTx/>
              <a:uFillTx/>
              <a:latin typeface="Arial" panose="020B0604020202020204" pitchFamily="34" charset="0"/>
              <a:ea typeface="+mn-ea"/>
              <a:cs typeface="Arial" pitchFamily="34" charset="0"/>
            </a:endParaRPr>
          </a:p>
          <a:p>
            <a:pPr marL="365760" marR="0" lvl="1" indent="-170815" algn="l" defTabSz="914400" rtl="0" eaLnBrk="1" fontAlgn="base" latinLnBrk="0" hangingPunct="1">
              <a:lnSpc>
                <a:spcPct val="110000"/>
              </a:lnSpc>
              <a:spcBef>
                <a:spcPts val="800"/>
              </a:spcBef>
              <a:spcAft>
                <a:spcPct val="0"/>
              </a:spcAft>
              <a:buClr>
                <a:srgbClr val="FFFFFF">
                  <a:lumMod val="50000"/>
                </a:srgbClr>
              </a:buClr>
              <a:buSzPct val="100000"/>
              <a:buFont typeface="Arial" panose="020B0604020202020204" pitchFamily="34" charset="0"/>
              <a:buChar char="•"/>
              <a:tabLst/>
              <a:defRPr/>
            </a:pPr>
            <a:r>
              <a:rPr kumimoji="0" lang="en-US" sz="1300" b="0" i="0" u="none" strike="noStrike" kern="0" cap="none" spc="0" normalizeH="0" baseline="0" noProof="0">
                <a:ln>
                  <a:noFill/>
                </a:ln>
                <a:solidFill>
                  <a:srgbClr val="30242F"/>
                </a:solidFill>
                <a:effectLst/>
                <a:uLnTx/>
                <a:uFillTx/>
                <a:latin typeface="Arial"/>
                <a:ea typeface="+mn-ea"/>
                <a:cs typeface="Arial"/>
              </a:rPr>
              <a:t>Automatically </a:t>
            </a:r>
            <a:br>
              <a:rPr kumimoji="0" lang="en-US" sz="1300" b="0" i="0" u="none" strike="noStrike" kern="0" cap="none" spc="0" normalizeH="0" baseline="0" noProof="0">
                <a:ln>
                  <a:noFill/>
                </a:ln>
                <a:solidFill>
                  <a:srgbClr val="30242F"/>
                </a:solidFill>
                <a:effectLst/>
                <a:uLnTx/>
                <a:uFillTx/>
                <a:latin typeface="Arial"/>
                <a:ea typeface="+mn-ea"/>
                <a:cs typeface="Arial"/>
              </a:rPr>
            </a:br>
            <a:r>
              <a:rPr kumimoji="0" lang="en-US" sz="1300" b="0" i="0" u="none" strike="noStrike" kern="0" cap="none" spc="0" normalizeH="0" baseline="0" noProof="0">
                <a:ln>
                  <a:noFill/>
                </a:ln>
                <a:solidFill>
                  <a:srgbClr val="30242F"/>
                </a:solidFill>
                <a:effectLst/>
                <a:uLnTx/>
                <a:uFillTx/>
                <a:latin typeface="Arial"/>
                <a:ea typeface="+mn-ea"/>
                <a:cs typeface="Arial"/>
              </a:rPr>
              <a:t>quarantined the infected device, preventing outbound traffic</a:t>
            </a:r>
          </a:p>
          <a:p>
            <a:pPr marL="365760" marR="0" lvl="1" indent="-170815" algn="l" defTabSz="914400" rtl="0" eaLnBrk="1" fontAlgn="base" latinLnBrk="0" hangingPunct="1">
              <a:lnSpc>
                <a:spcPct val="110000"/>
              </a:lnSpc>
              <a:spcBef>
                <a:spcPts val="800"/>
              </a:spcBef>
              <a:spcAft>
                <a:spcPct val="0"/>
              </a:spcAft>
              <a:buClr>
                <a:srgbClr val="FFFFFF">
                  <a:lumMod val="50000"/>
                </a:srgbClr>
              </a:buClr>
              <a:buSzPct val="100000"/>
              <a:buFont typeface="Arial" panose="020B0604020202020204" pitchFamily="34" charset="0"/>
              <a:buChar char="•"/>
              <a:tabLst/>
              <a:defRPr/>
            </a:pPr>
            <a:r>
              <a:rPr kumimoji="0" lang="en-US" sz="1300" b="0" i="0" u="none" strike="noStrike" kern="0" cap="none" spc="0" normalizeH="0" baseline="0" noProof="0">
                <a:ln>
                  <a:noFill/>
                </a:ln>
                <a:solidFill>
                  <a:srgbClr val="30242F"/>
                </a:solidFill>
                <a:effectLst/>
                <a:uLnTx/>
                <a:uFillTx/>
                <a:latin typeface="Arial"/>
                <a:ea typeface="+mn-ea"/>
                <a:cs typeface="Arial"/>
              </a:rPr>
              <a:t>Notified administrator </a:t>
            </a:r>
            <a:br>
              <a:rPr kumimoji="0" lang="en-US" sz="1300" b="0" i="0" u="none" strike="noStrike" kern="0" cap="none" spc="0" normalizeH="0" baseline="0" noProof="0">
                <a:ln>
                  <a:noFill/>
                </a:ln>
                <a:solidFill>
                  <a:srgbClr val="30242F"/>
                </a:solidFill>
                <a:effectLst/>
                <a:uLnTx/>
                <a:uFillTx/>
                <a:latin typeface="Arial"/>
                <a:ea typeface="+mn-ea"/>
                <a:cs typeface="Arial"/>
              </a:rPr>
            </a:br>
            <a:r>
              <a:rPr kumimoji="0" lang="en-US" sz="1300" b="0" i="0" u="none" strike="noStrike" kern="0" cap="none" spc="0" normalizeH="0" baseline="0" noProof="0">
                <a:ln>
                  <a:noFill/>
                </a:ln>
                <a:solidFill>
                  <a:srgbClr val="30242F"/>
                </a:solidFill>
                <a:effectLst/>
                <a:uLnTx/>
                <a:uFillTx/>
                <a:latin typeface="Arial"/>
                <a:ea typeface="+mn-ea"/>
                <a:cs typeface="Arial"/>
              </a:rPr>
              <a:t>and SOC team on Slack</a:t>
            </a:r>
          </a:p>
          <a:p>
            <a:pPr marL="194945" marR="0" lvl="1" indent="0" algn="l" defTabSz="914400" rtl="0" eaLnBrk="1" fontAlgn="base" latinLnBrk="0" hangingPunct="1">
              <a:lnSpc>
                <a:spcPct val="110000"/>
              </a:lnSpc>
              <a:spcBef>
                <a:spcPts val="800"/>
              </a:spcBef>
              <a:spcAft>
                <a:spcPct val="0"/>
              </a:spcAft>
              <a:buClr>
                <a:srgbClr val="FFFFFF">
                  <a:lumMod val="50000"/>
                </a:srgbClr>
              </a:buClr>
              <a:buSzPct val="100000"/>
              <a:buFont typeface="Arial" panose="020B0604020202020204" pitchFamily="34" charset="0"/>
              <a:buNone/>
              <a:tabLst/>
              <a:defRPr/>
            </a:pPr>
            <a:r>
              <a:rPr kumimoji="0" lang="en-US" sz="1300" b="0" i="0" u="none" strike="noStrike" kern="0" cap="none" spc="0" normalizeH="0" baseline="0" noProof="0">
                <a:ln>
                  <a:noFill/>
                </a:ln>
                <a:solidFill>
                  <a:srgbClr val="30242F"/>
                </a:solidFill>
                <a:effectLst/>
                <a:uLnTx/>
                <a:uFillTx/>
                <a:latin typeface="Arial"/>
                <a:ea typeface="+mn-ea"/>
                <a:cs typeface="Arial"/>
              </a:rPr>
              <a:t>&lt;&lt;CLICK&gt;&gt;</a:t>
            </a: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endParaRPr kumimoji="0" lang="en-US" sz="1200" b="0" i="0" u="none" strike="noStrike" kern="0" cap="none" spc="0" normalizeH="0" baseline="0" noProof="0">
              <a:ln>
                <a:noFill/>
              </a:ln>
              <a:solidFill>
                <a:srgbClr val="30242F"/>
              </a:solidFill>
              <a:effectLst/>
              <a:uLnTx/>
              <a:uFillTx/>
              <a:latin typeface="Arial"/>
              <a:ea typeface="+mn-ea"/>
              <a:cs typeface="Arial"/>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FURTHER INVESTIGATION BY SOC TEAM</a:t>
            </a: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Further investigation uncovered outgoing traffic from device </a:t>
            </a:r>
            <a:br>
              <a:rPr kumimoji="0" lang="en-US" sz="1200" b="0" i="0" u="none" strike="noStrike" kern="0" cap="none" spc="0" normalizeH="0" baseline="0" noProof="0">
                <a:ln>
                  <a:noFill/>
                </a:ln>
                <a:solidFill>
                  <a:srgbClr val="30242F"/>
                </a:solidFill>
                <a:effectLst/>
                <a:uLnTx/>
                <a:uFillTx/>
                <a:latin typeface="Arial"/>
                <a:ea typeface="+mn-ea"/>
                <a:cs typeface="Arial"/>
              </a:rPr>
            </a:br>
            <a:r>
              <a:rPr kumimoji="0" lang="en-US" sz="1200" b="0" i="0" u="none" strike="noStrike" kern="0" cap="none" spc="0" normalizeH="0" baseline="0" noProof="0">
                <a:ln>
                  <a:noFill/>
                </a:ln>
                <a:solidFill>
                  <a:srgbClr val="30242F"/>
                </a:solidFill>
                <a:effectLst/>
                <a:uLnTx/>
                <a:uFillTx/>
                <a:latin typeface="Arial"/>
                <a:ea typeface="+mn-ea"/>
                <a:cs typeface="Arial"/>
              </a:rPr>
              <a:t>to 5 other devices </a:t>
            </a:r>
            <a:r>
              <a:rPr kumimoji="0" lang="en-US" sz="1200" b="1" i="0" u="none" strike="noStrike" kern="0" cap="none" spc="0" normalizeH="0" baseline="0" noProof="0">
                <a:ln>
                  <a:noFill/>
                </a:ln>
                <a:solidFill>
                  <a:srgbClr val="30242F"/>
                </a:solidFill>
                <a:effectLst/>
                <a:uLnTx/>
                <a:uFillTx/>
                <a:latin typeface="Arial"/>
                <a:ea typeface="+mn-ea"/>
                <a:cs typeface="Arial"/>
              </a:rPr>
              <a:t>blocked</a:t>
            </a:r>
            <a:r>
              <a:rPr kumimoji="0" lang="en-US" sz="1200" b="0" i="0" u="none" strike="noStrike" kern="0" cap="none" spc="0" normalizeH="0" baseline="0" noProof="0">
                <a:ln>
                  <a:noFill/>
                </a:ln>
                <a:solidFill>
                  <a:srgbClr val="30242F"/>
                </a:solidFill>
                <a:effectLst/>
                <a:uLnTx/>
                <a:uFillTx/>
                <a:latin typeface="Arial"/>
                <a:ea typeface="+mn-ea"/>
                <a:cs typeface="Arial"/>
              </a:rPr>
              <a:t> on the Gateway by </a:t>
            </a:r>
            <a:r>
              <a:rPr kumimoji="0" lang="en-US" sz="1200" b="0" i="0" u="none" strike="noStrike" kern="0" cap="none" spc="0" normalizeH="0" baseline="0" noProof="0" err="1">
                <a:ln>
                  <a:noFill/>
                </a:ln>
                <a:solidFill>
                  <a:srgbClr val="30242F"/>
                </a:solidFill>
                <a:effectLst/>
                <a:uLnTx/>
                <a:uFillTx/>
                <a:latin typeface="Arial"/>
                <a:ea typeface="+mn-ea"/>
                <a:cs typeface="Arial"/>
              </a:rPr>
              <a:t>Playblocks</a:t>
            </a:r>
            <a:endParaRPr kumimoji="0" lang="en-US" sz="1200" b="0" i="0" u="none" strike="noStrike" kern="0" cap="none" spc="0" normalizeH="0" baseline="0" noProof="0">
              <a:ln>
                <a:noFill/>
              </a:ln>
              <a:solidFill>
                <a:srgbClr val="30242F"/>
              </a:solidFill>
              <a:effectLst/>
              <a:uLnTx/>
              <a:uFillTx/>
              <a:latin typeface="Arial"/>
              <a:ea typeface="+mn-ea"/>
              <a:cs typeface="Arial"/>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endParaRPr kumimoji="0" lang="en-US" sz="1200" b="0" i="0" u="none" strike="noStrike" kern="0" cap="none" spc="0" normalizeH="0" baseline="0" noProof="0">
              <a:ln>
                <a:noFill/>
              </a:ln>
              <a:solidFill>
                <a:srgbClr val="30242F"/>
              </a:solidFill>
              <a:effectLst/>
              <a:uLnTx/>
              <a:uFillTx/>
              <a:latin typeface="Arial"/>
              <a:ea typeface="+mn-ea"/>
              <a:cs typeface="Arial"/>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30242F"/>
                </a:solidFill>
                <a:effectLst/>
                <a:uLnTx/>
                <a:uFillTx/>
                <a:latin typeface="Arial"/>
                <a:ea typeface="+mn-ea"/>
                <a:cs typeface="Arial"/>
              </a:rPr>
              <a:t>PLAYBLOCKS ACHIEVED</a:t>
            </a:r>
          </a:p>
          <a:p>
            <a:pPr marL="170815" marR="0" lvl="0" indent="-170815" algn="l" defTabSz="914400" rtl="0" eaLnBrk="1" fontAlgn="base" latinLnBrk="0" hangingPunct="1">
              <a:lnSpc>
                <a:spcPct val="110000"/>
              </a:lnSpc>
              <a:spcBef>
                <a:spcPts val="600"/>
              </a:spcBef>
              <a:spcAft>
                <a:spcPct val="0"/>
              </a:spcAft>
              <a:buClr>
                <a:srgbClr val="FFFFFF"/>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FFFFFF"/>
                </a:solidFill>
                <a:effectLst/>
                <a:uLnTx/>
                <a:uFillTx/>
                <a:latin typeface="Arial"/>
                <a:ea typeface="+mn-ea"/>
                <a:cs typeface="Arial"/>
              </a:rPr>
              <a:t>Trojan attack neutralized</a:t>
            </a: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itchFamily="34" charset="0"/>
            </a:endParaRPr>
          </a:p>
          <a:p>
            <a:pPr marL="170815" marR="0" lvl="0" indent="-170815" algn="l" defTabSz="914400" rtl="0" eaLnBrk="1" fontAlgn="base" latinLnBrk="0" hangingPunct="1">
              <a:lnSpc>
                <a:spcPct val="110000"/>
              </a:lnSpc>
              <a:spcBef>
                <a:spcPts val="600"/>
              </a:spcBef>
              <a:spcAft>
                <a:spcPct val="0"/>
              </a:spcAft>
              <a:buClr>
                <a:srgbClr val="FFFFFF"/>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FFFFFF"/>
                </a:solidFill>
                <a:effectLst/>
                <a:uLnTx/>
                <a:uFillTx/>
                <a:latin typeface="Arial"/>
                <a:ea typeface="+mn-ea"/>
                <a:cs typeface="Arial"/>
              </a:rPr>
              <a:t>Immediate prevention of lateral movement</a:t>
            </a:r>
          </a:p>
          <a:p>
            <a:pPr marL="170815" marR="0" lvl="0" indent="-170815" algn="l" defTabSz="914400" rtl="0" eaLnBrk="1" fontAlgn="base" latinLnBrk="0" hangingPunct="1">
              <a:lnSpc>
                <a:spcPct val="110000"/>
              </a:lnSpc>
              <a:spcBef>
                <a:spcPts val="600"/>
              </a:spcBef>
              <a:spcAft>
                <a:spcPct val="0"/>
              </a:spcAft>
              <a:buClr>
                <a:srgbClr val="FFFFFF"/>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FFFFFF"/>
                </a:solidFill>
                <a:effectLst/>
                <a:uLnTx/>
                <a:uFillTx/>
                <a:latin typeface="Arial"/>
                <a:ea typeface="+mn-ea"/>
                <a:cs typeface="Arial"/>
              </a:rPr>
              <a:t>Organization remained safe and informed</a:t>
            </a:r>
          </a:p>
          <a:p>
            <a:pPr marL="170815" marR="0" lvl="0" indent="-170815" algn="l" defTabSz="914400" rtl="0" eaLnBrk="1" fontAlgn="base" latinLnBrk="0" hangingPunct="1">
              <a:lnSpc>
                <a:spcPct val="110000"/>
              </a:lnSpc>
              <a:spcBef>
                <a:spcPts val="600"/>
              </a:spcBef>
              <a:spcAft>
                <a:spcPct val="0"/>
              </a:spcAft>
              <a:buClr>
                <a:srgbClr val="FFFFFF"/>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FFFFFF"/>
                </a:solidFill>
                <a:effectLst/>
                <a:uLnTx/>
                <a:uFillTx/>
                <a:latin typeface="Arial"/>
                <a:ea typeface="+mn-ea"/>
                <a:cs typeface="Arial"/>
              </a:rPr>
              <a:t>No interruption to productivity</a:t>
            </a:r>
          </a:p>
          <a:p>
            <a:pPr marL="170815" marR="0" lvl="0" indent="-170815" algn="l" defTabSz="914400" rtl="0" eaLnBrk="1" fontAlgn="base" latinLnBrk="0" hangingPunct="1">
              <a:lnSpc>
                <a:spcPct val="110000"/>
              </a:lnSpc>
              <a:spcBef>
                <a:spcPts val="600"/>
              </a:spcBef>
              <a:spcAft>
                <a:spcPct val="0"/>
              </a:spcAft>
              <a:buClr>
                <a:srgbClr val="FFFFFF"/>
              </a:buClr>
              <a:buSzPct val="100000"/>
              <a:buFont typeface="Arial" panose="020B0604020202020204" pitchFamily="34" charset="0"/>
              <a:buChar char="•"/>
              <a:tabLst/>
              <a:defRPr/>
            </a:pPr>
            <a:r>
              <a:rPr kumimoji="0" lang="en-US" sz="1200" b="0" i="0" u="none" strike="noStrike" kern="0" cap="none" spc="0" normalizeH="0" baseline="0" noProof="0">
                <a:ln>
                  <a:noFill/>
                </a:ln>
                <a:solidFill>
                  <a:srgbClr val="FFFFFF"/>
                </a:solidFill>
                <a:effectLst/>
                <a:uLnTx/>
                <a:uFillTx/>
                <a:latin typeface="Arial"/>
                <a:ea typeface="+mn-ea"/>
                <a:cs typeface="Arial"/>
              </a:rPr>
              <a:t>No additional security overhead</a:t>
            </a:r>
            <a:endParaRPr kumimoji="0" lang="en-US" sz="1200" b="0" i="0" u="none" strike="noStrike" kern="0" cap="none" spc="0" normalizeH="0" baseline="0" noProof="0">
              <a:ln>
                <a:noFill/>
              </a:ln>
              <a:solidFill>
                <a:srgbClr val="FFFFFF"/>
              </a:solidFill>
              <a:effectLst/>
              <a:uLnTx/>
              <a:uFillTx/>
              <a:latin typeface="Arial" panose="020B0604020202020204" pitchFamily="34" charset="0"/>
              <a:ea typeface="+mn-ea"/>
              <a:cs typeface="Arial" pitchFamily="34" charset="0"/>
            </a:endParaRPr>
          </a:p>
          <a:p>
            <a:pPr marL="170815" marR="0" lvl="0" indent="-170815" algn="l" defTabSz="914400" rtl="0" eaLnBrk="1" fontAlgn="base" latinLnBrk="0" hangingPunct="1">
              <a:lnSpc>
                <a:spcPct val="110000"/>
              </a:lnSpc>
              <a:spcBef>
                <a:spcPts val="1000"/>
              </a:spcBef>
              <a:spcAft>
                <a:spcPct val="0"/>
              </a:spcAft>
              <a:buClr>
                <a:srgbClr val="FFFFFF">
                  <a:lumMod val="50000"/>
                </a:srgbClr>
              </a:buClr>
              <a:buSzPct val="100000"/>
              <a:buFont typeface="Arial" panose="020B0604020202020204" pitchFamily="34" charset="0"/>
              <a:buChar char="•"/>
              <a:tabLst/>
              <a:defRPr/>
            </a:pPr>
            <a:endParaRPr kumimoji="0" lang="en-US" sz="1200" b="0" i="0" u="none" strike="noStrike" kern="0" cap="none" spc="0" normalizeH="0" baseline="0" noProof="0">
              <a:ln>
                <a:noFill/>
              </a:ln>
              <a:solidFill>
                <a:srgbClr val="30242F"/>
              </a:solidFill>
              <a:effectLst/>
              <a:uLnTx/>
              <a:uFillTx/>
              <a:latin typeface="Arial"/>
              <a:ea typeface="+mn-ea"/>
              <a:cs typeface="Arial"/>
            </a:endParaRPr>
          </a:p>
          <a:p>
            <a:endParaRPr lang="en-IL"/>
          </a:p>
        </p:txBody>
      </p:sp>
      <p:sp>
        <p:nvSpPr>
          <p:cNvPr id="4" name="Slide Number Placeholder 3">
            <a:extLst>
              <a:ext uri="{FF2B5EF4-FFF2-40B4-BE49-F238E27FC236}">
                <a16:creationId xmlns:a16="http://schemas.microsoft.com/office/drawing/2014/main" id="{E8F5562B-BD44-3881-5972-31F72E235934}"/>
              </a:ext>
            </a:extLst>
          </p:cNvPr>
          <p:cNvSpPr>
            <a:spLocks noGrp="1"/>
          </p:cNvSpPr>
          <p:nvPr>
            <p:ph type="sldNum" sz="quarter" idx="5"/>
          </p:nvPr>
        </p:nvSpPr>
        <p:spPr/>
        <p:txBody>
          <a:bodyPr/>
          <a:lstStyle/>
          <a:p>
            <a:fld id="{B0B5CBE4-7905-4685-BA05-1C317A77B8DB}" type="slidenum">
              <a:rPr lang="en-IL" smtClean="0"/>
              <a:t>8</a:t>
            </a:fld>
            <a:endParaRPr lang="en-IL"/>
          </a:p>
        </p:txBody>
      </p:sp>
    </p:spTree>
    <p:extLst>
      <p:ext uri="{BB962C8B-B14F-4D97-AF65-F5344CB8AC3E}">
        <p14:creationId xmlns:p14="http://schemas.microsoft.com/office/powerpoint/2010/main" val="419548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4425" cy="3486150"/>
          </a:xfrm>
        </p:spPr>
      </p:sp>
      <p:sp>
        <p:nvSpPr>
          <p:cNvPr id="3" name="Notes Placeholder 2"/>
          <p:cNvSpPr>
            <a:spLocks noGrp="1"/>
          </p:cNvSpPr>
          <p:nvPr>
            <p:ph type="body" idx="1"/>
          </p:nvPr>
        </p:nvSpPr>
        <p:spPr/>
        <p:txBody>
          <a:bodyPr/>
          <a:lstStyle/>
          <a:p>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pPr/>
              <a:t>10</a:t>
            </a:fld>
            <a:endParaRPr lang="en-US"/>
          </a:p>
        </p:txBody>
      </p:sp>
    </p:spTree>
    <p:extLst>
      <p:ext uri="{BB962C8B-B14F-4D97-AF65-F5344CB8AC3E}">
        <p14:creationId xmlns:p14="http://schemas.microsoft.com/office/powerpoint/2010/main" val="1730853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a:effectLst/>
                <a:latin typeface="Arial" panose="020B0604020202020204" pitchFamily="34" charset="0"/>
                <a:ea typeface="Times New Roman" panose="02020603050405020304" pitchFamily="18" charset="0"/>
                <a:cs typeface="Arial" panose="020B0604020202020204" pitchFamily="34" charset="0"/>
              </a:rPr>
              <a:t>We at Check Point actually believe it’s about time to get proactive and give the needed protection your organization deserves.</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a:p>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pPr/>
              <a:t>11</a:t>
            </a:fld>
            <a:endParaRPr lang="en-US"/>
          </a:p>
        </p:txBody>
      </p:sp>
    </p:spTree>
    <p:extLst>
      <p:ext uri="{BB962C8B-B14F-4D97-AF65-F5344CB8AC3E}">
        <p14:creationId xmlns:p14="http://schemas.microsoft.com/office/powerpoint/2010/main" val="1038779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8.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8.xml"/><Relationship Id="rId4" Type="http://schemas.openxmlformats.org/officeDocument/2006/relationships/image" Target="../media/image2.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8.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8.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ew Title Slide">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69274C5A-98BA-9DBE-63AC-8A7C65C930C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60DCFC4E-9647-B37C-D497-EE9E4E41E758}"/>
              </a:ext>
            </a:extLst>
          </p:cNvPr>
          <p:cNvSpPr/>
          <p:nvPr userDrawn="1"/>
        </p:nvSpPr>
        <p:spPr bwMode="auto">
          <a:xfrm>
            <a:off x="0" y="-20250"/>
            <a:ext cx="12188952" cy="516457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3D76F2A6-EE54-738E-006F-AFB155F2B7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36BBB739-220E-7081-08E1-C3407CE21FC0}"/>
              </a:ext>
            </a:extLst>
          </p:cNvPr>
          <p:cNvSpPr/>
          <p:nvPr userDrawn="1"/>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Speaker name and date">
            <a:extLst>
              <a:ext uri="{FF2B5EF4-FFF2-40B4-BE49-F238E27FC236}">
                <a16:creationId xmlns:a16="http://schemas.microsoft.com/office/drawing/2014/main" id="{BE1F3976-8DCF-3A80-C434-984F2B7BABFA}"/>
              </a:ext>
            </a:extLst>
          </p:cNvPr>
          <p:cNvSpPr>
            <a:spLocks noGrp="1"/>
          </p:cNvSpPr>
          <p:nvPr>
            <p:ph type="subTitle" idx="1" hasCustomPrompt="1"/>
          </p:nvPr>
        </p:nvSpPr>
        <p:spPr>
          <a:xfrm>
            <a:off x="925841" y="3922059"/>
            <a:ext cx="5804989" cy="443809"/>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p:txBody>
      </p:sp>
      <p:sp>
        <p:nvSpPr>
          <p:cNvPr id="9" name="Sub-title">
            <a:extLst>
              <a:ext uri="{FF2B5EF4-FFF2-40B4-BE49-F238E27FC236}">
                <a16:creationId xmlns:a16="http://schemas.microsoft.com/office/drawing/2014/main" id="{CBEDD899-15C4-75D4-0A3B-2F0175E9E39B}"/>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0" name="Title">
            <a:extLst>
              <a:ext uri="{FF2B5EF4-FFF2-40B4-BE49-F238E27FC236}">
                <a16:creationId xmlns:a16="http://schemas.microsoft.com/office/drawing/2014/main" id="{F09F5548-1609-C4A2-2F05-8D7F12D86AE1}"/>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dirty="0"/>
              <a:t>Presentation Title</a:t>
            </a:r>
          </a:p>
        </p:txBody>
      </p:sp>
      <p:pic>
        <p:nvPicPr>
          <p:cNvPr id="11" name="Graphic 10">
            <a:extLst>
              <a:ext uri="{FF2B5EF4-FFF2-40B4-BE49-F238E27FC236}">
                <a16:creationId xmlns:a16="http://schemas.microsoft.com/office/drawing/2014/main" id="{D05EF7A1-5F12-1313-DD7A-AA0A4F47F78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2" name="Graphic 11">
            <a:extLst>
              <a:ext uri="{FF2B5EF4-FFF2-40B4-BE49-F238E27FC236}">
                <a16:creationId xmlns:a16="http://schemas.microsoft.com/office/drawing/2014/main" id="{75CC4BFE-D381-37BD-0ABE-CC78AECA1D9D}"/>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
        <p:nvSpPr>
          <p:cNvPr id="13" name="Text Placeholder 6">
            <a:extLst>
              <a:ext uri="{FF2B5EF4-FFF2-40B4-BE49-F238E27FC236}">
                <a16:creationId xmlns:a16="http://schemas.microsoft.com/office/drawing/2014/main" id="{068E08A2-2E89-C0E6-20DD-F8338BDF55AF}"/>
              </a:ext>
            </a:extLst>
          </p:cNvPr>
          <p:cNvSpPr>
            <a:spLocks noGrp="1"/>
          </p:cNvSpPr>
          <p:nvPr>
            <p:ph type="body" sz="quarter" idx="15" hasCustomPrompt="1"/>
          </p:nvPr>
        </p:nvSpPr>
        <p:spPr>
          <a:xfrm>
            <a:off x="925841" y="4365868"/>
            <a:ext cx="2200275" cy="300157"/>
          </a:xfrm>
        </p:spPr>
        <p:txBody>
          <a:bodyPr/>
          <a:lstStyle>
            <a:lvl1pPr marL="0" indent="0">
              <a:buNone/>
              <a:defRPr sz="1400">
                <a:solidFill>
                  <a:schemeClr val="bg1"/>
                </a:solidFill>
              </a:defRPr>
            </a:lvl1pPr>
          </a:lstStyle>
          <a:p>
            <a:pPr lvl="0"/>
            <a:r>
              <a:rPr lang="en-US" dirty="0"/>
              <a:t>Date</a:t>
            </a:r>
          </a:p>
        </p:txBody>
      </p:sp>
      <p:sp>
        <p:nvSpPr>
          <p:cNvPr id="2" name="Date Placeholder 1">
            <a:extLst>
              <a:ext uri="{FF2B5EF4-FFF2-40B4-BE49-F238E27FC236}">
                <a16:creationId xmlns:a16="http://schemas.microsoft.com/office/drawing/2014/main" id="{D4A03725-8929-3FD4-DB6F-5D7CBA5485F5}"/>
              </a:ext>
            </a:extLst>
          </p:cNvPr>
          <p:cNvSpPr>
            <a:spLocks noGrp="1"/>
          </p:cNvSpPr>
          <p:nvPr>
            <p:ph type="dt" sz="half" idx="16"/>
          </p:nvPr>
        </p:nvSpPr>
        <p:spPr/>
        <p:txBody>
          <a:bodyPr/>
          <a:lstStyle/>
          <a:p>
            <a:fld id="{FC074673-2228-49C1-8F86-8BA84DFB60A9}" type="datetimeFigureOut">
              <a:rPr lang="en-IL" smtClean="0"/>
              <a:t>5/17/24</a:t>
            </a:fld>
            <a:endParaRPr lang="en-IL"/>
          </a:p>
        </p:txBody>
      </p:sp>
    </p:spTree>
    <p:extLst>
      <p:ext uri="{BB962C8B-B14F-4D97-AF65-F5344CB8AC3E}">
        <p14:creationId xmlns:p14="http://schemas.microsoft.com/office/powerpoint/2010/main" val="81766603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s + Pull Quo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grpSp>
        <p:nvGrpSpPr>
          <p:cNvPr id="5" name="Pink Background"/>
          <p:cNvGrpSpPr/>
          <p:nvPr userDrawn="1"/>
        </p:nvGrpSpPr>
        <p:grpSpPr>
          <a:xfrm>
            <a:off x="5929630" y="1536192"/>
            <a:ext cx="6259195" cy="3807666"/>
            <a:chOff x="6127749" y="1639737"/>
            <a:chExt cx="5344256" cy="3783164"/>
          </a:xfrm>
        </p:grpSpPr>
        <p:sp>
          <p:nvSpPr>
            <p:cNvPr id="6" name="Pink: 43%"/>
            <p:cNvSpPr/>
            <p:nvPr userDrawn="1"/>
          </p:nvSpPr>
          <p:spPr bwMode="gray">
            <a:xfrm>
              <a:off x="11365581" y="1639737"/>
              <a:ext cx="106424" cy="3783164"/>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7" name="Background pink"/>
            <p:cNvSpPr/>
            <p:nvPr userDrawn="1"/>
          </p:nvSpPr>
          <p:spPr bwMode="auto">
            <a:xfrm>
              <a:off x="6127749" y="1639737"/>
              <a:ext cx="5237832" cy="3783164"/>
            </a:xfrm>
            <a:prstGeom prst="rect">
              <a:avLst/>
            </a:prstGeom>
            <a:solidFill>
              <a:srgbClr val="E6E7E8"/>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grpSp>
      <p:sp>
        <p:nvSpPr>
          <p:cNvPr id="8" name="Credit text"/>
          <p:cNvSpPr>
            <a:spLocks noGrp="1"/>
          </p:cNvSpPr>
          <p:nvPr>
            <p:ph type="body" sz="quarter" idx="14" hasCustomPrompt="1"/>
          </p:nvPr>
        </p:nvSpPr>
        <p:spPr bwMode="white">
          <a:xfrm>
            <a:off x="6478069" y="4736592"/>
            <a:ext cx="4395989"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dirty="0"/>
              <a:t>Source Name</a:t>
            </a:r>
          </a:p>
        </p:txBody>
      </p:sp>
      <p:sp>
        <p:nvSpPr>
          <p:cNvPr id="9" name="Quote text"/>
          <p:cNvSpPr>
            <a:spLocks noGrp="1"/>
          </p:cNvSpPr>
          <p:nvPr>
            <p:ph type="body" sz="quarter" idx="15" hasCustomPrompt="1"/>
          </p:nvPr>
        </p:nvSpPr>
        <p:spPr bwMode="white">
          <a:xfrm>
            <a:off x="6318303" y="2011680"/>
            <a:ext cx="4563058"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dirty="0"/>
              <a:t>Click to add quote</a:t>
            </a:r>
          </a:p>
        </p:txBody>
      </p:sp>
      <p:sp>
        <p:nvSpPr>
          <p:cNvPr id="10" name="Slide Title"/>
          <p:cNvSpPr>
            <a:spLocks noGrp="1"/>
          </p:cNvSpPr>
          <p:nvPr>
            <p:ph type="title"/>
          </p:nvPr>
        </p:nvSpPr>
        <p:spPr>
          <a:xfrm>
            <a:off x="583842" y="460552"/>
            <a:ext cx="11093293" cy="914400"/>
          </a:xfrm>
        </p:spPr>
        <p:txBody>
          <a:bodyPr/>
          <a:lstStyle>
            <a:lvl1pPr>
              <a:defRPr>
                <a:solidFill>
                  <a:schemeClr val="tx2"/>
                </a:solidFill>
              </a:defRPr>
            </a:lvl1pPr>
          </a:lstStyle>
          <a:p>
            <a:r>
              <a:rPr lang="en-US"/>
              <a:t>Click to edit Master title style</a:t>
            </a:r>
            <a:endParaRPr lang="en-US" dirty="0"/>
          </a:p>
        </p:txBody>
      </p:sp>
      <p:sp>
        <p:nvSpPr>
          <p:cNvPr id="11" name="Bullet text"/>
          <p:cNvSpPr>
            <a:spLocks noGrp="1"/>
          </p:cNvSpPr>
          <p:nvPr>
            <p:ph type="body" sz="quarter" idx="16"/>
          </p:nvPr>
        </p:nvSpPr>
        <p:spPr>
          <a:xfrm>
            <a:off x="583843" y="1536192"/>
            <a:ext cx="5074008"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Click to edit Master text styles</a:t>
            </a:r>
          </a:p>
          <a:p>
            <a:pPr lvl="1"/>
            <a:r>
              <a:rPr lang="en-US"/>
              <a:t>Second level</a:t>
            </a:r>
          </a:p>
        </p:txBody>
      </p:sp>
      <p:sp>
        <p:nvSpPr>
          <p:cNvPr id="2" name="Date Placeholder 1">
            <a:extLst>
              <a:ext uri="{FF2B5EF4-FFF2-40B4-BE49-F238E27FC236}">
                <a16:creationId xmlns:a16="http://schemas.microsoft.com/office/drawing/2014/main" id="{FE8E9775-B996-E14A-1EEF-AE5CB575740B}"/>
              </a:ext>
            </a:extLst>
          </p:cNvPr>
          <p:cNvSpPr>
            <a:spLocks noGrp="1"/>
          </p:cNvSpPr>
          <p:nvPr>
            <p:ph type="dt" sz="half" idx="17"/>
          </p:nvPr>
        </p:nvSpPr>
        <p:spPr/>
        <p:txBody>
          <a:bodyPr/>
          <a:lstStyle/>
          <a:p>
            <a:fld id="{B4541A6A-43A7-4A85-925D-34230BF6E705}" type="datetimeFigureOut">
              <a:rPr lang="en-IL" smtClean="0"/>
              <a:t>5/17/24</a:t>
            </a:fld>
            <a:endParaRPr lang="en-IL"/>
          </a:p>
        </p:txBody>
      </p:sp>
    </p:spTree>
    <p:extLst>
      <p:ext uri="{BB962C8B-B14F-4D97-AF65-F5344CB8AC3E}">
        <p14:creationId xmlns:p14="http://schemas.microsoft.com/office/powerpoint/2010/main" val="559411343"/>
      </p:ext>
    </p:extLst>
  </p:cSld>
  <p:clrMapOvr>
    <a:masterClrMapping/>
  </p:clrMapOvr>
  <p:transition>
    <p:fade/>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A5DDF8-31FE-D1C5-91CB-BC0D0AECB09A}"/>
              </a:ext>
            </a:extLst>
          </p:cNvPr>
          <p:cNvSpPr/>
          <p:nvPr userDrawn="1"/>
        </p:nvSpPr>
        <p:spPr bwMode="auto">
          <a:xfrm>
            <a:off x="4237464" y="0"/>
            <a:ext cx="7951362" cy="6503233"/>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4" name="Footer Placeholder 3" hidden="1"/>
          <p:cNvSpPr>
            <a:spLocks noGrp="1"/>
          </p:cNvSpPr>
          <p:nvPr>
            <p:ph type="ftr" sz="quarter" idx="11"/>
          </p:nvPr>
        </p:nvSpPr>
        <p:spPr/>
        <p:txBody>
          <a:bodyPr/>
          <a:lstStyle/>
          <a:p>
            <a:endParaRPr lang="en-US" dirty="0"/>
          </a:p>
        </p:txBody>
      </p:sp>
      <p:sp>
        <p:nvSpPr>
          <p:cNvPr id="7" name="Key points"/>
          <p:cNvSpPr>
            <a:spLocks noGrp="1"/>
          </p:cNvSpPr>
          <p:nvPr>
            <p:ph type="body" sz="quarter" idx="12"/>
          </p:nvPr>
        </p:nvSpPr>
        <p:spPr>
          <a:xfrm>
            <a:off x="5159298" y="750518"/>
            <a:ext cx="6446915" cy="4443814"/>
          </a:xfrm>
          <a:prstGeom prst="rect">
            <a:avLst/>
          </a:prstGeom>
        </p:spPr>
        <p:txBody>
          <a:bodyPr lIns="91440" tIns="45720" rIns="91440" bIns="45720" anchor="ctr" anchorCtr="0">
            <a:noAutofit/>
          </a:bodyPr>
          <a:lstStyle>
            <a:lvl1pPr marL="320040" indent="-320040">
              <a:lnSpc>
                <a:spcPct val="95000"/>
              </a:lnSpc>
              <a:buClr>
                <a:schemeClr val="bg1"/>
              </a:buClr>
              <a:buSzPct val="85000"/>
              <a:buFont typeface="Calibri" panose="020F0502020204030204" pitchFamily="34" charset="0"/>
              <a:buChar char="•"/>
              <a:defRPr sz="2800" baseline="0">
                <a:solidFill>
                  <a:schemeClr val="bg1"/>
                </a:solidFill>
                <a:latin typeface="Arial" panose="020B0604020202020204" pitchFamily="34" charset="0"/>
                <a:cs typeface="Arial" panose="020B0604020202020204" pitchFamily="34" charset="0"/>
              </a:defRPr>
            </a:lvl1pPr>
            <a:lvl2pPr marL="667512" indent="-237744">
              <a:lnSpc>
                <a:spcPct val="95000"/>
              </a:lnSpc>
              <a:buClr>
                <a:schemeClr val="bg1"/>
              </a:buClr>
              <a:defRPr sz="2400">
                <a:solidFill>
                  <a:schemeClr val="bg1"/>
                </a:solidFill>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Click to edit Master text styles</a:t>
            </a:r>
          </a:p>
          <a:p>
            <a:pPr lvl="1"/>
            <a:r>
              <a:rPr lang="en-US"/>
              <a:t>Second level</a:t>
            </a:r>
          </a:p>
        </p:txBody>
      </p:sp>
      <p:sp>
        <p:nvSpPr>
          <p:cNvPr id="11" name="Slide Title"/>
          <p:cNvSpPr>
            <a:spLocks noGrp="1"/>
          </p:cNvSpPr>
          <p:nvPr>
            <p:ph type="title" hasCustomPrompt="1"/>
          </p:nvPr>
        </p:nvSpPr>
        <p:spPr>
          <a:xfrm>
            <a:off x="368300" y="1299158"/>
            <a:ext cx="3372166"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1" kern="1200" spc="0" baseline="0" dirty="0">
                <a:solidFill>
                  <a:schemeClr val="tx2"/>
                </a:solidFill>
                <a:latin typeface="Arial" panose="020B0604020202020204" pitchFamily="34" charset="0"/>
                <a:ea typeface="+mj-ea"/>
                <a:cs typeface="Arial" panose="020B0604020202020204" pitchFamily="34" charset="0"/>
              </a:defRPr>
            </a:lvl1pPr>
          </a:lstStyle>
          <a:p>
            <a:r>
              <a:rPr lang="en-US" dirty="0"/>
              <a:t>Click to edit summary</a:t>
            </a:r>
          </a:p>
        </p:txBody>
      </p:sp>
      <p:sp>
        <p:nvSpPr>
          <p:cNvPr id="2" name="Date Placeholder 1">
            <a:extLst>
              <a:ext uri="{FF2B5EF4-FFF2-40B4-BE49-F238E27FC236}">
                <a16:creationId xmlns:a16="http://schemas.microsoft.com/office/drawing/2014/main" id="{3960EB9D-5D26-5E84-078A-5AEB91337B8B}"/>
              </a:ext>
            </a:extLst>
          </p:cNvPr>
          <p:cNvSpPr>
            <a:spLocks noGrp="1"/>
          </p:cNvSpPr>
          <p:nvPr>
            <p:ph type="dt" sz="half" idx="13"/>
          </p:nvPr>
        </p:nvSpPr>
        <p:spPr/>
        <p:txBody>
          <a:bodyPr/>
          <a:lstStyle/>
          <a:p>
            <a:fld id="{57E0B828-59EF-4105-830C-F6193B09339E}" type="datetimeFigureOut">
              <a:rPr lang="en-IL" smtClean="0"/>
              <a:t>5/17/24</a:t>
            </a:fld>
            <a:endParaRPr lang="en-IL"/>
          </a:p>
        </p:txBody>
      </p:sp>
    </p:spTree>
    <p:extLst>
      <p:ext uri="{BB962C8B-B14F-4D97-AF65-F5344CB8AC3E}">
        <p14:creationId xmlns:p14="http://schemas.microsoft.com/office/powerpoint/2010/main" val="1013899289"/>
      </p:ext>
    </p:extLst>
  </p:cSld>
  <p:clrMapOvr>
    <a:masterClrMapping/>
  </p:clrMapOvr>
  <p:transition>
    <p:fade/>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Close">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E30C9EC5-65C8-E1B1-417F-18F9D98A0C0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6C1223F5-4E61-E84F-132E-5F598DF85707}"/>
              </a:ext>
            </a:extLst>
          </p:cNvPr>
          <p:cNvSpPr/>
          <p:nvPr userDrawn="1"/>
        </p:nvSpPr>
        <p:spPr bwMode="auto">
          <a:xfrm>
            <a:off x="0" y="-20250"/>
            <a:ext cx="12188952" cy="516457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B2A2725F-6E14-F85D-4EE0-8751C35AA3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806FD4F5-9F97-88BD-7FBB-78CCF61B54E3}"/>
              </a:ext>
            </a:extLst>
          </p:cNvPr>
          <p:cNvSpPr/>
          <p:nvPr userDrawn="1"/>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Sub-title">
            <a:extLst>
              <a:ext uri="{FF2B5EF4-FFF2-40B4-BE49-F238E27FC236}">
                <a16:creationId xmlns:a16="http://schemas.microsoft.com/office/drawing/2014/main" id="{94AA2F78-6495-ABED-5424-D9937A4571A0}"/>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9" name="Title">
            <a:extLst>
              <a:ext uri="{FF2B5EF4-FFF2-40B4-BE49-F238E27FC236}">
                <a16:creationId xmlns:a16="http://schemas.microsoft.com/office/drawing/2014/main" id="{26C8364E-BE0A-85C0-99AD-E93EC3FCBFA0}"/>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dirty="0"/>
              <a:t>Thank you!</a:t>
            </a:r>
          </a:p>
        </p:txBody>
      </p:sp>
      <p:pic>
        <p:nvPicPr>
          <p:cNvPr id="10" name="Graphic 9">
            <a:extLst>
              <a:ext uri="{FF2B5EF4-FFF2-40B4-BE49-F238E27FC236}">
                <a16:creationId xmlns:a16="http://schemas.microsoft.com/office/drawing/2014/main" id="{FEF1F247-8156-EDAE-6B29-EB8D5A9568B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1" name="Graphic 10">
            <a:extLst>
              <a:ext uri="{FF2B5EF4-FFF2-40B4-BE49-F238E27FC236}">
                <a16:creationId xmlns:a16="http://schemas.microsoft.com/office/drawing/2014/main" id="{88F052CF-7374-B995-2E76-536A2ED6B23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
        <p:nvSpPr>
          <p:cNvPr id="2" name="Date Placeholder 1">
            <a:extLst>
              <a:ext uri="{FF2B5EF4-FFF2-40B4-BE49-F238E27FC236}">
                <a16:creationId xmlns:a16="http://schemas.microsoft.com/office/drawing/2014/main" id="{C5B73E4E-094F-21BC-2725-0C0C7D4143BD}"/>
              </a:ext>
            </a:extLst>
          </p:cNvPr>
          <p:cNvSpPr>
            <a:spLocks noGrp="1"/>
          </p:cNvSpPr>
          <p:nvPr>
            <p:ph type="dt" sz="half" idx="15"/>
          </p:nvPr>
        </p:nvSpPr>
        <p:spPr/>
        <p:txBody>
          <a:bodyPr/>
          <a:lstStyle/>
          <a:p>
            <a:fld id="{DD9F5F41-7879-4854-9FF3-1B5AC0BB1784}" type="datetimeFigureOut">
              <a:rPr lang="en-IL" smtClean="0"/>
              <a:t>5/17/24</a:t>
            </a:fld>
            <a:endParaRPr lang="en-IL"/>
          </a:p>
        </p:txBody>
      </p:sp>
    </p:spTree>
    <p:extLst>
      <p:ext uri="{BB962C8B-B14F-4D97-AF65-F5344CB8AC3E}">
        <p14:creationId xmlns:p14="http://schemas.microsoft.com/office/powerpoint/2010/main" val="214012035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xfrm>
            <a:off x="5934456" y="6543915"/>
            <a:ext cx="3097481" cy="302408"/>
          </a:xfrm>
          <a:prstGeom prst="rect">
            <a:avLst/>
          </a:prstGeom>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defRPr>
                <a:solidFill>
                  <a:schemeClr val="bg2"/>
                </a:solidFill>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tx2"/>
              </a:buClr>
              <a:defRPr>
                <a:latin typeface="Arial" panose="020B0604020202020204" pitchFamily="34" charset="0"/>
                <a:cs typeface="Arial" panose="020B0604020202020204" pitchFamily="34" charset="0"/>
              </a:defRPr>
            </a:lvl4pPr>
            <a:lvl5pPr>
              <a:buClr>
                <a:schemeClr val="tx2"/>
              </a:buCl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p:cNvSpPr>
            <a:spLocks noGrp="1"/>
          </p:cNvSpPr>
          <p:nvPr>
            <p:ph type="dt" sz="half" idx="12"/>
          </p:nvPr>
        </p:nvSpPr>
        <p:spPr>
          <a:xfrm>
            <a:off x="-2991244" y="6356350"/>
            <a:ext cx="2843213" cy="365125"/>
          </a:xfrm>
          <a:prstGeom prst="rect">
            <a:avLst/>
          </a:prstGeom>
        </p:spPr>
        <p:txBody>
          <a:bodyPr/>
          <a:lstStyle/>
          <a:p>
            <a:fld id="{CF0E1690-FFBA-4DAF-B44A-36E39ACA0346}" type="datetimeFigureOut">
              <a:rPr lang="en-US" smtClean="0"/>
              <a:t>5/17/24</a:t>
            </a:fld>
            <a:endParaRPr lang="en-US"/>
          </a:p>
        </p:txBody>
      </p:sp>
    </p:spTree>
    <p:extLst>
      <p:ext uri="{BB962C8B-B14F-4D97-AF65-F5344CB8AC3E}">
        <p14:creationId xmlns:p14="http://schemas.microsoft.com/office/powerpoint/2010/main" val="1367049079"/>
      </p:ext>
    </p:extLst>
  </p:cSld>
  <p:clrMapOvr>
    <a:masterClrMapping/>
  </p:clrMapOvr>
  <p:transition>
    <p:fade/>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B8676FC5-31EC-398D-54CB-7EB0A5AEBDFC}"/>
              </a:ext>
            </a:extLst>
          </p:cNvPr>
          <p:cNvSpPr>
            <a:spLocks noGrp="1"/>
          </p:cNvSpPr>
          <p:nvPr>
            <p:ph type="ftr" sz="quarter" idx="10"/>
          </p:nvPr>
        </p:nvSpPr>
        <p:spPr>
          <a:xfrm>
            <a:off x="4037013" y="6356350"/>
            <a:ext cx="4114800" cy="365125"/>
          </a:xfrm>
          <a:prstGeom prst="rect">
            <a:avLst/>
          </a:prstGeom>
        </p:spPr>
        <p:txBody>
          <a:bodyPr/>
          <a:lstStyle/>
          <a:p>
            <a:endParaRPr lang="en-IL"/>
          </a:p>
        </p:txBody>
      </p:sp>
      <p:sp>
        <p:nvSpPr>
          <p:cNvPr id="3" name="Date Placeholder 2">
            <a:extLst>
              <a:ext uri="{FF2B5EF4-FFF2-40B4-BE49-F238E27FC236}">
                <a16:creationId xmlns:a16="http://schemas.microsoft.com/office/drawing/2014/main" id="{D1F92966-C4C8-019E-F489-028058FDE754}"/>
              </a:ext>
            </a:extLst>
          </p:cNvPr>
          <p:cNvSpPr>
            <a:spLocks noGrp="1"/>
          </p:cNvSpPr>
          <p:nvPr>
            <p:ph type="dt" sz="quarter" idx="11"/>
          </p:nvPr>
        </p:nvSpPr>
        <p:spPr>
          <a:xfrm>
            <a:off x="838200" y="6356350"/>
            <a:ext cx="2741613" cy="365125"/>
          </a:xfrm>
          <a:prstGeom prst="rect">
            <a:avLst/>
          </a:prstGeom>
        </p:spPr>
        <p:txBody>
          <a:bodyPr/>
          <a:lstStyle/>
          <a:p>
            <a:fld id="{F0FA8E2C-1ED2-4AB9-A230-E7B11EEE62F7}" type="datetimeFigureOut">
              <a:rPr lang="en-IL" smtClean="0"/>
              <a:t>5/17/24</a:t>
            </a:fld>
            <a:endParaRPr lang="en-IL"/>
          </a:p>
        </p:txBody>
      </p:sp>
    </p:spTree>
    <p:extLst>
      <p:ext uri="{BB962C8B-B14F-4D97-AF65-F5344CB8AC3E}">
        <p14:creationId xmlns:p14="http://schemas.microsoft.com/office/powerpoint/2010/main" val="1937907270"/>
      </p:ext>
    </p:extLst>
  </p:cSld>
  <p:clrMapOvr>
    <a:masterClrMapping/>
  </p:clrMapOvr>
  <p:transition>
    <p:fade/>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Date Placeholder 3" hidden="1">
            <a:extLst>
              <a:ext uri="{FF2B5EF4-FFF2-40B4-BE49-F238E27FC236}">
                <a16:creationId xmlns:a16="http://schemas.microsoft.com/office/drawing/2014/main" id="{1B802B7F-A024-0775-30B5-646BAB1CEFD8}"/>
              </a:ext>
            </a:extLst>
          </p:cNvPr>
          <p:cNvSpPr>
            <a:spLocks noGrp="1"/>
          </p:cNvSpPr>
          <p:nvPr>
            <p:ph type="dt" sz="half" idx="10"/>
          </p:nvPr>
        </p:nvSpPr>
        <p:spPr>
          <a:xfrm>
            <a:off x="-837763" y="6543259"/>
            <a:ext cx="765576" cy="248568"/>
          </a:xfrm>
        </p:spPr>
        <p:txBody>
          <a:bodyPr/>
          <a:lstStyle>
            <a:lvl1pPr>
              <a:defRPr sz="1000"/>
            </a:lvl1pPr>
          </a:lstStyle>
          <a:p>
            <a:endParaRPr lang="en-US"/>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Footer Placeholder 1" hidden="1">
            <a:extLst>
              <a:ext uri="{FF2B5EF4-FFF2-40B4-BE49-F238E27FC236}">
                <a16:creationId xmlns:a16="http://schemas.microsoft.com/office/drawing/2014/main" id="{757E8A18-088D-03A8-2359-6712EF2D653D}"/>
              </a:ext>
            </a:extLst>
          </p:cNvPr>
          <p:cNvSpPr>
            <a:spLocks noGrp="1"/>
          </p:cNvSpPr>
          <p:nvPr>
            <p:ph type="ftr" sz="quarter" idx="3"/>
          </p:nvPr>
        </p:nvSpPr>
        <p:spPr>
          <a:xfrm>
            <a:off x="3634740" y="6543258"/>
            <a:ext cx="486918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a:p>
        </p:txBody>
      </p:sp>
    </p:spTree>
    <p:extLst>
      <p:ext uri="{BB962C8B-B14F-4D97-AF65-F5344CB8AC3E}">
        <p14:creationId xmlns:p14="http://schemas.microsoft.com/office/powerpoint/2010/main" val="424312861"/>
      </p:ext>
    </p:extLst>
  </p:cSld>
  <p:clrMapOvr>
    <a:masterClrMapping/>
  </p:clrMapOvr>
  <p:transition>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BA44012B-38EB-DFB2-8336-279E1E326BF0}"/>
              </a:ext>
            </a:extLst>
          </p:cNvPr>
          <p:cNvSpPr/>
          <p:nvPr userDrawn="1"/>
        </p:nvSpPr>
        <p:spPr bwMode="auto">
          <a:xfrm>
            <a:off x="4132419" y="1"/>
            <a:ext cx="8050113" cy="6858000"/>
          </a:xfrm>
          <a:prstGeom prst="rect">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marL="0" marR="0" lvl="0" indent="0" algn="ctr" defTabSz="914126" rtl="0" eaLnBrk="1" fontAlgn="auto" latinLnBrk="0" hangingPunct="1">
              <a:lnSpc>
                <a:spcPct val="80000"/>
              </a:lnSpc>
              <a:spcBef>
                <a:spcPts val="1200"/>
              </a:spcBef>
              <a:spcAft>
                <a:spcPts val="0"/>
              </a:spcAft>
              <a:buClrTx/>
              <a:buSzPct val="115000"/>
              <a:buFontTx/>
              <a:buNone/>
              <a:tabLst/>
              <a:defRPr/>
            </a:pPr>
            <a:endParaRPr kumimoji="0" lang="en-US" sz="2399" b="0" i="0" u="none" strike="noStrike" kern="1200" cap="none" spc="0" normalizeH="0" baseline="0" noProof="0">
              <a:ln>
                <a:noFill/>
              </a:ln>
              <a:solidFill>
                <a:srgbClr val="000000"/>
              </a:solidFill>
              <a:effectLst/>
              <a:uLnTx/>
              <a:uFillTx/>
              <a:latin typeface="DIN Pro Cond Light" panose="020B0506020101010102" pitchFamily="34" charset="0"/>
              <a:cs typeface="DIN Pro Cond Light" panose="020B0506020101010102" pitchFamily="34" charset="0"/>
            </a:endParaRPr>
          </a:p>
        </p:txBody>
      </p:sp>
      <p:pic>
        <p:nvPicPr>
          <p:cNvPr id="8" name="Picture 7">
            <a:extLst>
              <a:ext uri="{FF2B5EF4-FFF2-40B4-BE49-F238E27FC236}">
                <a16:creationId xmlns:a16="http://schemas.microsoft.com/office/drawing/2014/main" id="{3196CA0E-9E93-2C5D-742E-304B3BBCA419}"/>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5029200" y="10523"/>
            <a:ext cx="7159624" cy="5188597"/>
          </a:xfrm>
          <a:prstGeom prst="rect">
            <a:avLst/>
          </a:prstGeom>
        </p:spPr>
      </p:pic>
      <p:sp>
        <p:nvSpPr>
          <p:cNvPr id="4" name="Date Placeholder 3" hidden="1">
            <a:extLst>
              <a:ext uri="{FF2B5EF4-FFF2-40B4-BE49-F238E27FC236}">
                <a16:creationId xmlns:a16="http://schemas.microsoft.com/office/drawing/2014/main" id="{1B802B7F-A024-0775-30B5-646BAB1CEFD8}"/>
              </a:ext>
            </a:extLst>
          </p:cNvPr>
          <p:cNvSpPr>
            <a:spLocks noGrp="1"/>
          </p:cNvSpPr>
          <p:nvPr>
            <p:ph type="dt" sz="half" idx="10"/>
          </p:nvPr>
        </p:nvSpPr>
        <p:spPr>
          <a:xfrm>
            <a:off x="-837763" y="6543259"/>
            <a:ext cx="765576" cy="248568"/>
          </a:xfrm>
        </p:spPr>
        <p:txBody>
          <a:bodyPr/>
          <a:lstStyle>
            <a:lvl1pPr>
              <a:defRPr sz="1000"/>
            </a:lvl1pPr>
          </a:lstStyle>
          <a:p>
            <a:endParaRPr lang="en-US"/>
          </a:p>
        </p:txBody>
      </p:sp>
      <p:sp>
        <p:nvSpPr>
          <p:cNvPr id="3" name="Footer Placeholder 1" hidden="1">
            <a:extLst>
              <a:ext uri="{FF2B5EF4-FFF2-40B4-BE49-F238E27FC236}">
                <a16:creationId xmlns:a16="http://schemas.microsoft.com/office/drawing/2014/main" id="{757E8A18-088D-03A8-2359-6712EF2D653D}"/>
              </a:ext>
            </a:extLst>
          </p:cNvPr>
          <p:cNvSpPr>
            <a:spLocks noGrp="1"/>
          </p:cNvSpPr>
          <p:nvPr>
            <p:ph type="ftr" sz="quarter" idx="3"/>
          </p:nvPr>
        </p:nvSpPr>
        <p:spPr>
          <a:xfrm>
            <a:off x="3634740" y="6543258"/>
            <a:ext cx="486918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a:p>
        </p:txBody>
      </p:sp>
      <p:sp>
        <p:nvSpPr>
          <p:cNvPr id="7" name="Rectangle 6">
            <a:extLst>
              <a:ext uri="{FF2B5EF4-FFF2-40B4-BE49-F238E27FC236}">
                <a16:creationId xmlns:a16="http://schemas.microsoft.com/office/drawing/2014/main" id="{C5FD4FDA-D8BC-F47F-883A-883E23F1DE0B}"/>
              </a:ext>
            </a:extLst>
          </p:cNvPr>
          <p:cNvSpPr/>
          <p:nvPr userDrawn="1"/>
        </p:nvSpPr>
        <p:spPr bwMode="auto">
          <a:xfrm rot="16200000">
            <a:off x="631436" y="3357018"/>
            <a:ext cx="6858000" cy="143964"/>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marL="0" marR="0" lvl="0" indent="0" algn="ctr" defTabSz="914126" rtl="0" eaLnBrk="1" fontAlgn="base" latinLnBrk="0" hangingPunct="1">
              <a:lnSpc>
                <a:spcPct val="80000"/>
              </a:lnSpc>
              <a:spcBef>
                <a:spcPts val="1200"/>
              </a:spcBef>
              <a:spcAft>
                <a:spcPts val="0"/>
              </a:spcAft>
              <a:buClr>
                <a:srgbClr val="41273C"/>
              </a:buClr>
              <a:buSzPct val="115000"/>
              <a:buFontTx/>
              <a:buNone/>
              <a:tabLst/>
              <a:defRPr/>
            </a:pPr>
            <a:endParaRPr kumimoji="0" lang="en-US" sz="2399" b="0" i="0" u="none" strike="noStrike" kern="1200" cap="none" spc="0" normalizeH="0" baseline="0" noProof="0">
              <a:ln>
                <a:noFill/>
              </a:ln>
              <a:solidFill>
                <a:srgbClr val="000000"/>
              </a:solidFill>
              <a:effectLst/>
              <a:uLnTx/>
              <a:uFillTx/>
              <a:latin typeface="DIN Pro Cond Light" panose="020B0506020101010102" pitchFamily="34" charset="0"/>
              <a:cs typeface="DIN Pro Cond Light" panose="020B0506020101010102" pitchFamily="34" charset="0"/>
            </a:endParaRPr>
          </a:p>
        </p:txBody>
      </p:sp>
    </p:spTree>
    <p:extLst>
      <p:ext uri="{BB962C8B-B14F-4D97-AF65-F5344CB8AC3E}">
        <p14:creationId xmlns:p14="http://schemas.microsoft.com/office/powerpoint/2010/main" val="1935810913"/>
      </p:ext>
    </p:extLst>
  </p:cSld>
  <p:clrMapOvr>
    <a:masterClrMapping/>
  </p:clrMapOvr>
  <p:transition>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37611" cy="914400"/>
          </a:xfrm>
        </p:spPr>
        <p:txBody>
          <a:bodyPr/>
          <a:lstStyle>
            <a:lvl1pPr>
              <a:defRPr>
                <a:solidFill>
                  <a:schemeClr val="tx2"/>
                </a:solidFill>
                <a:latin typeface="DIN Pro" panose="020B0504020201010104" pitchFamily="34" charset="0"/>
              </a:defRPr>
            </a:lvl1pPr>
          </a:lstStyle>
          <a:p>
            <a:r>
              <a:rPr lang="en-US"/>
              <a:t>Click to edit Master title style</a:t>
            </a:r>
          </a:p>
        </p:txBody>
      </p:sp>
      <p:sp>
        <p:nvSpPr>
          <p:cNvPr id="6" name="Bullet text_left"/>
          <p:cNvSpPr>
            <a:spLocks noGrp="1"/>
          </p:cNvSpPr>
          <p:nvPr>
            <p:ph sz="half" idx="2"/>
          </p:nvPr>
        </p:nvSpPr>
        <p:spPr>
          <a:xfrm>
            <a:off x="583842"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latin typeface="DIN Pro" panose="020B0504020201010104" pitchFamily="34" charset="0"/>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latin typeface="DIN Pro" panose="020B0504020201010104" pitchFamily="34" charset="0"/>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DIN Pro" panose="020B05040202010101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DIN Pro" panose="020B05040202010101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latin typeface="DIN Pro" panose="020B0504020201010104" pitchFamily="34" charset="0"/>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latin typeface="DIN Pro" panose="020B0504020201010104" pitchFamily="34" charset="0"/>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DIN Pro" panose="020B05040202010101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DIN Pro" panose="020B05040202010101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hidden="1">
            <a:extLst>
              <a:ext uri="{FF2B5EF4-FFF2-40B4-BE49-F238E27FC236}">
                <a16:creationId xmlns:a16="http://schemas.microsoft.com/office/drawing/2014/main" id="{FB804F42-1C98-75BA-6188-0F16312C24B3}"/>
              </a:ext>
            </a:extLst>
          </p:cNvPr>
          <p:cNvSpPr>
            <a:spLocks noGrp="1"/>
          </p:cNvSpPr>
          <p:nvPr>
            <p:ph type="dt" sz="half" idx="13"/>
          </p:nvPr>
        </p:nvSpPr>
        <p:spPr/>
        <p:txBody>
          <a:bodyPr/>
          <a:lstStyle/>
          <a:p>
            <a:fld id="{7255C584-9115-41E9-8621-033BF1CDF7B4}" type="datetimeFigureOut">
              <a:rPr lang="en-US" smtClean="0"/>
              <a:t>5/17/24</a:t>
            </a:fld>
            <a:endParaRPr lang="en-US"/>
          </a:p>
        </p:txBody>
      </p:sp>
    </p:spTree>
    <p:extLst>
      <p:ext uri="{BB962C8B-B14F-4D97-AF65-F5344CB8AC3E}">
        <p14:creationId xmlns:p14="http://schemas.microsoft.com/office/powerpoint/2010/main" val="4180763634"/>
      </p:ext>
    </p:extLst>
  </p:cSld>
  <p:clrMapOvr>
    <a:masterClrMapping/>
  </p:clrMapOvr>
  <p:transition>
    <p:fade/>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defRPr>
                <a:solidFill>
                  <a:schemeClr val="tx2"/>
                </a:solidFill>
                <a:latin typeface="DIN Pro" panose="020B0504020201010104" pitchFamily="34" charset="0"/>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defRPr>
                <a:latin typeface="DIN Pro" panose="020B0504020201010104" pitchFamily="34" charset="0"/>
              </a:defRPr>
            </a:lvl1pPr>
            <a:lvl2pPr>
              <a:defRPr>
                <a:latin typeface="DIN Pro" panose="020B0504020201010104" pitchFamily="34" charset="0"/>
              </a:defRPr>
            </a:lvl2pPr>
            <a:lvl3pPr>
              <a:defRPr>
                <a:latin typeface="DIN Pro" panose="020B0504020201010104" pitchFamily="34" charset="0"/>
              </a:defRPr>
            </a:lvl3pPr>
            <a:lvl4pPr>
              <a:buClr>
                <a:schemeClr val="bg1">
                  <a:lumMod val="50000"/>
                </a:schemeClr>
              </a:buClr>
              <a:defRPr>
                <a:latin typeface="DIN Pro" panose="020B0504020201010104" pitchFamily="34" charset="0"/>
                <a:cs typeface="Arial" panose="020B0604020202020204" pitchFamily="34" charset="0"/>
              </a:defRPr>
            </a:lvl4pPr>
            <a:lvl5pPr>
              <a:buClr>
                <a:schemeClr val="bg1">
                  <a:lumMod val="50000"/>
                </a:schemeClr>
              </a:buClr>
              <a:defRPr>
                <a:latin typeface="DIN Pro" panose="020B05040202010101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A45E817-0E61-44B9-A4A4-FE7131FAF05F}" type="datetimeFigureOut">
              <a:rPr lang="en-US" smtClean="0"/>
              <a:t>5/17/24</a:t>
            </a:fld>
            <a:endParaRPr lang="en-US"/>
          </a:p>
        </p:txBody>
      </p:sp>
    </p:spTree>
    <p:extLst>
      <p:ext uri="{BB962C8B-B14F-4D97-AF65-F5344CB8AC3E}">
        <p14:creationId xmlns:p14="http://schemas.microsoft.com/office/powerpoint/2010/main" val="214765270"/>
      </p:ext>
    </p:extLst>
  </p:cSld>
  <p:clrMapOvr>
    <a:masterClrMapping/>
  </p:clrMapOvr>
  <p:transition>
    <p:fade/>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defRPr>
                <a:solidFill>
                  <a:schemeClr val="tx2"/>
                </a:solidFill>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A45E817-0E61-44B9-A4A4-FE7131FAF05F}" type="datetimeFigureOut">
              <a:rPr lang="en-US" smtClean="0"/>
              <a:t>5/17/24</a:t>
            </a:fld>
            <a:endParaRPr lang="en-US"/>
          </a:p>
        </p:txBody>
      </p:sp>
    </p:spTree>
    <p:extLst>
      <p:ext uri="{BB962C8B-B14F-4D97-AF65-F5344CB8AC3E}">
        <p14:creationId xmlns:p14="http://schemas.microsoft.com/office/powerpoint/2010/main" val="293793953"/>
      </p:ext>
    </p:extLst>
  </p:cSld>
  <p:clrMapOvr>
    <a:masterClrMapping/>
  </p:clrMapOvr>
  <p:transition>
    <p:fade/>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B03049EB-81F3-B6B8-15F6-D777C5D4757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983833AA-9514-CD71-64BC-809C7D18FF9E}"/>
              </a:ext>
            </a:extLst>
          </p:cNvPr>
          <p:cNvSpPr/>
          <p:nvPr userDrawn="1"/>
        </p:nvSpPr>
        <p:spPr bwMode="auto">
          <a:xfrm>
            <a:off x="0" y="6382264"/>
            <a:ext cx="10365374" cy="48317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Rectangle 5">
            <a:extLst>
              <a:ext uri="{FF2B5EF4-FFF2-40B4-BE49-F238E27FC236}">
                <a16:creationId xmlns:a16="http://schemas.microsoft.com/office/drawing/2014/main" id="{B07FB0D0-7131-2D20-7B54-06BECB486EE6}"/>
              </a:ext>
            </a:extLst>
          </p:cNvPr>
          <p:cNvSpPr/>
          <p:nvPr userDrawn="1"/>
        </p:nvSpPr>
        <p:spPr bwMode="auto">
          <a:xfrm>
            <a:off x="8693331" y="-2"/>
            <a:ext cx="3495493" cy="6865435"/>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lnSpc>
                <a:spcPct val="80000"/>
              </a:lnSpc>
              <a:spcBef>
                <a:spcPts val="1200"/>
              </a:spcBef>
              <a:spcAft>
                <a:spcPts val="0"/>
              </a:spcAft>
              <a:buSzPct val="115000"/>
            </a:pPr>
            <a:endParaRPr lang="en-US" sz="2400" dirty="0" err="1">
              <a:latin typeface="+mn-lt"/>
            </a:endParaRPr>
          </a:p>
        </p:txBody>
      </p:sp>
      <p:sp>
        <p:nvSpPr>
          <p:cNvPr id="7" name="Rectangle 6">
            <a:extLst>
              <a:ext uri="{FF2B5EF4-FFF2-40B4-BE49-F238E27FC236}">
                <a16:creationId xmlns:a16="http://schemas.microsoft.com/office/drawing/2014/main" id="{DE2D8BED-3A3E-F726-4AD6-58720A016ADE}"/>
              </a:ext>
            </a:extLst>
          </p:cNvPr>
          <p:cNvSpPr/>
          <p:nvPr userDrawn="1"/>
        </p:nvSpPr>
        <p:spPr bwMode="auto">
          <a:xfrm>
            <a:off x="-3683" y="1423852"/>
            <a:ext cx="9781232" cy="467650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Footer_page number">
            <a:extLst>
              <a:ext uri="{FF2B5EF4-FFF2-40B4-BE49-F238E27FC236}">
                <a16:creationId xmlns:a16="http://schemas.microsoft.com/office/drawing/2014/main" id="{8231AACC-E999-D996-A109-2D56794C17FA}"/>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dirty="0">
              <a:solidFill>
                <a:srgbClr val="8A8A8A"/>
              </a:solidFill>
              <a:latin typeface="+mn-lt"/>
              <a:ea typeface="+mn-ea"/>
              <a:cs typeface="+mn-cs"/>
            </a:endParaRPr>
          </a:p>
        </p:txBody>
      </p:sp>
      <p:sp>
        <p:nvSpPr>
          <p:cNvPr id="9" name="Footer_copyright">
            <a:extLst>
              <a:ext uri="{FF2B5EF4-FFF2-40B4-BE49-F238E27FC236}">
                <a16:creationId xmlns:a16="http://schemas.microsoft.com/office/drawing/2014/main" id="{6068ED0D-C169-D764-D4E5-00FF8C019698}"/>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bg1">
                    <a:lumMod val="50000"/>
                  </a:schemeClr>
                </a:solidFill>
              </a:rPr>
              <a:t>©2024 Check Point Software Technologies</a:t>
            </a:r>
            <a:r>
              <a:rPr lang="en-US" sz="900" kern="0" baseline="0" dirty="0">
                <a:solidFill>
                  <a:schemeClr val="bg1">
                    <a:lumMod val="50000"/>
                  </a:schemeClr>
                </a:solidFill>
              </a:rPr>
              <a:t> </a:t>
            </a:r>
            <a:r>
              <a:rPr lang="en-US" sz="900" kern="0" dirty="0">
                <a:solidFill>
                  <a:schemeClr val="bg1">
                    <a:lumMod val="50000"/>
                  </a:schemeClr>
                </a:solidFill>
              </a:rPr>
              <a:t>Ltd. </a:t>
            </a:r>
          </a:p>
        </p:txBody>
      </p:sp>
      <p:sp>
        <p:nvSpPr>
          <p:cNvPr id="10" name="Agenda list">
            <a:extLst>
              <a:ext uri="{FF2B5EF4-FFF2-40B4-BE49-F238E27FC236}">
                <a16:creationId xmlns:a16="http://schemas.microsoft.com/office/drawing/2014/main" id="{08A5E0FF-6875-B2D3-C323-9D856EED9368}"/>
              </a:ext>
            </a:extLst>
          </p:cNvPr>
          <p:cNvSpPr>
            <a:spLocks noGrp="1"/>
          </p:cNvSpPr>
          <p:nvPr>
            <p:ph sz="quarter" idx="13"/>
          </p:nvPr>
        </p:nvSpPr>
        <p:spPr>
          <a:xfrm>
            <a:off x="1421608" y="1936434"/>
            <a:ext cx="7465727" cy="2852675"/>
          </a:xfrm>
        </p:spPr>
        <p:txBody>
          <a:bodyPr/>
          <a:lstStyle>
            <a:lvl1pPr marL="0" indent="0">
              <a:lnSpc>
                <a:spcPct val="200000"/>
              </a:lnSpc>
              <a:spcBef>
                <a:spcPts val="0"/>
              </a:spcBef>
              <a:buClr>
                <a:schemeClr val="bg1">
                  <a:lumMod val="65000"/>
                </a:schemeClr>
              </a:buClr>
              <a:buSzPct val="105000"/>
              <a:buFontTx/>
              <a:buNone/>
              <a:defRPr sz="2000">
                <a:solidFill>
                  <a:schemeClr val="bg1"/>
                </a:solidFill>
              </a:defRPr>
            </a:lvl1pPr>
            <a:lvl2pPr marL="576072" indent="-228600">
              <a:buClr>
                <a:schemeClr val="bg1">
                  <a:lumMod val="65000"/>
                </a:schemeClr>
              </a:buClr>
              <a:buFont typeface="Calibri" panose="020F0502020204030204" pitchFamily="34" charset="0"/>
              <a:buChar char="̶"/>
              <a:defRPr sz="2000">
                <a:solidFill>
                  <a:schemeClr val="bg1"/>
                </a:solidFill>
              </a:defRPr>
            </a:lvl2pPr>
            <a:lvl3pPr>
              <a:buClr>
                <a:schemeClr val="bg1">
                  <a:lumMod val="65000"/>
                </a:schemeClr>
              </a:buClr>
              <a:defRPr sz="1800">
                <a:solidFill>
                  <a:schemeClr val="bg1"/>
                </a:solidFill>
              </a:defRPr>
            </a:lvl3pPr>
          </a:lstStyle>
          <a:p>
            <a:pPr lvl="0"/>
            <a:r>
              <a:rPr lang="en-US"/>
              <a:t>Click to edit Master text styles</a:t>
            </a:r>
          </a:p>
        </p:txBody>
      </p:sp>
      <p:pic>
        <p:nvPicPr>
          <p:cNvPr id="12" name="Picture 11">
            <a:extLst>
              <a:ext uri="{FF2B5EF4-FFF2-40B4-BE49-F238E27FC236}">
                <a16:creationId xmlns:a16="http://schemas.microsoft.com/office/drawing/2014/main" id="{A24008BD-12EF-916C-02EE-85A0233D6D0B}"/>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5788024" y="0"/>
            <a:ext cx="6400800" cy="4638675"/>
          </a:xfrm>
          <a:prstGeom prst="rect">
            <a:avLst/>
          </a:prstGeom>
        </p:spPr>
      </p:pic>
      <p:sp>
        <p:nvSpPr>
          <p:cNvPr id="13" name="Slide Title">
            <a:extLst>
              <a:ext uri="{FF2B5EF4-FFF2-40B4-BE49-F238E27FC236}">
                <a16:creationId xmlns:a16="http://schemas.microsoft.com/office/drawing/2014/main" id="{99BC2A82-2D0C-E55D-1C62-4C6B00AD0B53}"/>
              </a:ext>
            </a:extLst>
          </p:cNvPr>
          <p:cNvSpPr>
            <a:spLocks noGrp="1"/>
          </p:cNvSpPr>
          <p:nvPr>
            <p:ph type="title"/>
          </p:nvPr>
        </p:nvSpPr>
        <p:spPr>
          <a:xfrm>
            <a:off x="1421609" y="638550"/>
            <a:ext cx="7465725" cy="707289"/>
          </a:xfrm>
        </p:spPr>
        <p:txBody>
          <a:bodyPr/>
          <a:lstStyle>
            <a:lvl1pPr>
              <a:defRPr sz="4000" b="0">
                <a:solidFill>
                  <a:schemeClr val="tx1"/>
                </a:solidFill>
              </a:defRPr>
            </a:lvl1pPr>
          </a:lstStyle>
          <a:p>
            <a:r>
              <a:rPr lang="en-US"/>
              <a:t>Click to edit Master title style</a:t>
            </a:r>
            <a:endParaRPr lang="en-US" dirty="0"/>
          </a:p>
        </p:txBody>
      </p:sp>
      <p:pic>
        <p:nvPicPr>
          <p:cNvPr id="2" name="Graphic 1">
            <a:extLst>
              <a:ext uri="{FF2B5EF4-FFF2-40B4-BE49-F238E27FC236}">
                <a16:creationId xmlns:a16="http://schemas.microsoft.com/office/drawing/2014/main" id="{FAE0CFBF-35D0-24B2-A50A-1436A27D62D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9601" y="6552096"/>
            <a:ext cx="1005840" cy="213102"/>
          </a:xfrm>
          <a:prstGeom prst="rect">
            <a:avLst/>
          </a:prstGeom>
        </p:spPr>
      </p:pic>
      <p:sp>
        <p:nvSpPr>
          <p:cNvPr id="3" name="Date Placeholder 2">
            <a:extLst>
              <a:ext uri="{FF2B5EF4-FFF2-40B4-BE49-F238E27FC236}">
                <a16:creationId xmlns:a16="http://schemas.microsoft.com/office/drawing/2014/main" id="{2D9E4239-0DB1-AA04-BEA3-C4E7BD0457F2}"/>
              </a:ext>
            </a:extLst>
          </p:cNvPr>
          <p:cNvSpPr>
            <a:spLocks noGrp="1"/>
          </p:cNvSpPr>
          <p:nvPr>
            <p:ph type="dt" sz="half" idx="14"/>
          </p:nvPr>
        </p:nvSpPr>
        <p:spPr/>
        <p:txBody>
          <a:bodyPr/>
          <a:lstStyle/>
          <a:p>
            <a:fld id="{CCEC685E-5783-4FA2-81C1-22163B2ABE05}" type="datetimeFigureOut">
              <a:rPr lang="en-IL" smtClean="0"/>
              <a:t>5/17/24</a:t>
            </a:fld>
            <a:endParaRPr lang="en-IL"/>
          </a:p>
        </p:txBody>
      </p:sp>
    </p:spTree>
    <p:extLst>
      <p:ext uri="{BB962C8B-B14F-4D97-AF65-F5344CB8AC3E}">
        <p14:creationId xmlns:p14="http://schemas.microsoft.com/office/powerpoint/2010/main" val="112239966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37611" cy="914400"/>
          </a:xfrm>
        </p:spPr>
        <p:txBody>
          <a:bodyPr/>
          <a:lstStyle>
            <a:lvl1pPr>
              <a:defRPr>
                <a:solidFill>
                  <a:schemeClr val="tx2"/>
                </a:solidFill>
              </a:defRPr>
            </a:lvl1pPr>
          </a:lstStyle>
          <a:p>
            <a:r>
              <a:rPr lang="en-US"/>
              <a:t>Click to edit Master title style</a:t>
            </a:r>
          </a:p>
        </p:txBody>
      </p:sp>
      <p:sp>
        <p:nvSpPr>
          <p:cNvPr id="6" name="Bullet text_left"/>
          <p:cNvSpPr>
            <a:spLocks noGrp="1"/>
          </p:cNvSpPr>
          <p:nvPr>
            <p:ph sz="half" idx="2"/>
          </p:nvPr>
        </p:nvSpPr>
        <p:spPr>
          <a:xfrm>
            <a:off x="583842"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hidden="1">
            <a:extLst>
              <a:ext uri="{FF2B5EF4-FFF2-40B4-BE49-F238E27FC236}">
                <a16:creationId xmlns:a16="http://schemas.microsoft.com/office/drawing/2014/main" id="{FB804F42-1C98-75BA-6188-0F16312C24B3}"/>
              </a:ext>
            </a:extLst>
          </p:cNvPr>
          <p:cNvSpPr>
            <a:spLocks noGrp="1"/>
          </p:cNvSpPr>
          <p:nvPr>
            <p:ph type="dt" sz="half" idx="13"/>
          </p:nvPr>
        </p:nvSpPr>
        <p:spPr/>
        <p:txBody>
          <a:bodyPr/>
          <a:lstStyle/>
          <a:p>
            <a:fld id="{7255C584-9115-41E9-8621-033BF1CDF7B4}" type="datetimeFigureOut">
              <a:rPr lang="en-US" smtClean="0"/>
              <a:t>5/17/24</a:t>
            </a:fld>
            <a:endParaRPr lang="en-US"/>
          </a:p>
        </p:txBody>
      </p:sp>
    </p:spTree>
    <p:extLst>
      <p:ext uri="{BB962C8B-B14F-4D97-AF65-F5344CB8AC3E}">
        <p14:creationId xmlns:p14="http://schemas.microsoft.com/office/powerpoint/2010/main" val="371600671"/>
      </p:ext>
    </p:extLst>
  </p:cSld>
  <p:clrMapOvr>
    <a:masterClrMapping/>
  </p:clrMapOvr>
  <p:transition>
    <p:fade/>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latin typeface="DIN Pro" panose="020B0504020201010104" pitchFamily="34" charset="0"/>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055CFEA5-517F-46F8-896E-21CBA9BB3483}" type="datetimeFigureOut">
              <a:rPr lang="en-US" smtClean="0"/>
              <a:t>5/17/24</a:t>
            </a:fld>
            <a:endParaRPr lang="en-US"/>
          </a:p>
        </p:txBody>
      </p:sp>
    </p:spTree>
    <p:extLst>
      <p:ext uri="{BB962C8B-B14F-4D97-AF65-F5344CB8AC3E}">
        <p14:creationId xmlns:p14="http://schemas.microsoft.com/office/powerpoint/2010/main" val="263049083"/>
      </p:ext>
    </p:extLst>
  </p:cSld>
  <p:clrMapOvr>
    <a:masterClrMapping/>
  </p:clrMapOvr>
  <p:transition>
    <p:fade/>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opic slide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41D67F-32EA-1760-3433-3F8D68977BE5}"/>
              </a:ext>
            </a:extLst>
          </p:cNvPr>
          <p:cNvSpPr/>
          <p:nvPr userDrawn="1"/>
        </p:nvSpPr>
        <p:spPr bwMode="auto">
          <a:xfrm>
            <a:off x="2" y="0"/>
            <a:ext cx="12188823" cy="685800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3" name="Graphic 12">
            <a:extLst>
              <a:ext uri="{FF2B5EF4-FFF2-40B4-BE49-F238E27FC236}">
                <a16:creationId xmlns:a16="http://schemas.microsoft.com/office/drawing/2014/main" id="{43759F94-F6EF-2D4C-1E67-BB7AE99637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9601" y="6552096"/>
            <a:ext cx="1005840" cy="213102"/>
          </a:xfrm>
          <a:prstGeom prst="rect">
            <a:avLst/>
          </a:prstGeom>
        </p:spPr>
      </p:pic>
      <p:sp>
        <p:nvSpPr>
          <p:cNvPr id="4" name="Footer Placeholder 3" hidden="1">
            <a:extLst>
              <a:ext uri="{FF2B5EF4-FFF2-40B4-BE49-F238E27FC236}">
                <a16:creationId xmlns:a16="http://schemas.microsoft.com/office/drawing/2014/main" id="{49A4C891-0359-3D02-96B7-5F5A2BC9EA65}"/>
              </a:ext>
            </a:extLst>
          </p:cNvPr>
          <p:cNvSpPr>
            <a:spLocks noGrp="1"/>
          </p:cNvSpPr>
          <p:nvPr>
            <p:ph type="ftr" sz="quarter" idx="11"/>
          </p:nvPr>
        </p:nvSpPr>
        <p:spPr/>
        <p:txBody>
          <a:bodyPr/>
          <a:lstStyle/>
          <a:p>
            <a:endParaRPr lang="en-US" dirty="0"/>
          </a:p>
        </p:txBody>
      </p:sp>
      <p:sp>
        <p:nvSpPr>
          <p:cNvPr id="6" name="Footer_page number">
            <a:extLst>
              <a:ext uri="{FF2B5EF4-FFF2-40B4-BE49-F238E27FC236}">
                <a16:creationId xmlns:a16="http://schemas.microsoft.com/office/drawing/2014/main" id="{F6E082B8-1538-66BB-7996-4343978F1FA9}"/>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7" name="Footer_copyright">
            <a:extLst>
              <a:ext uri="{FF2B5EF4-FFF2-40B4-BE49-F238E27FC236}">
                <a16:creationId xmlns:a16="http://schemas.microsoft.com/office/drawing/2014/main" id="{294DD9AF-9571-4BA4-9330-EFA2D2520972}"/>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tx1"/>
                </a:solidFill>
              </a:rPr>
              <a:t>©2024 Check Point Software Technologies</a:t>
            </a:r>
            <a:r>
              <a:rPr lang="en-US" sz="900" kern="0" baseline="0" dirty="0">
                <a:solidFill>
                  <a:schemeClr val="tx1"/>
                </a:solidFill>
              </a:rPr>
              <a:t> </a:t>
            </a:r>
            <a:r>
              <a:rPr lang="en-US" sz="900" kern="0" dirty="0">
                <a:solidFill>
                  <a:schemeClr val="tx1"/>
                </a:solidFill>
              </a:rPr>
              <a:t>Ltd. </a:t>
            </a:r>
          </a:p>
        </p:txBody>
      </p:sp>
      <p:pic>
        <p:nvPicPr>
          <p:cNvPr id="9" name="Picture 8">
            <a:extLst>
              <a:ext uri="{FF2B5EF4-FFF2-40B4-BE49-F238E27FC236}">
                <a16:creationId xmlns:a16="http://schemas.microsoft.com/office/drawing/2014/main" id="{34A33D41-3631-4D2F-D0C6-93D1BC1EF95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88025" y="10521"/>
            <a:ext cx="6400800" cy="4638675"/>
          </a:xfrm>
          <a:prstGeom prst="rect">
            <a:avLst/>
          </a:prstGeom>
        </p:spPr>
      </p:pic>
      <p:sp>
        <p:nvSpPr>
          <p:cNvPr id="10" name="Section title">
            <a:extLst>
              <a:ext uri="{FF2B5EF4-FFF2-40B4-BE49-F238E27FC236}">
                <a16:creationId xmlns:a16="http://schemas.microsoft.com/office/drawing/2014/main" id="{6C1BBABE-3A27-BB2F-6174-D2431C1850EC}"/>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11" name="Rectangle 10">
            <a:extLst>
              <a:ext uri="{FF2B5EF4-FFF2-40B4-BE49-F238E27FC236}">
                <a16:creationId xmlns:a16="http://schemas.microsoft.com/office/drawing/2014/main" id="{28C55554-7B7D-4B74-2287-73CA1F2EB49D}"/>
              </a:ext>
            </a:extLst>
          </p:cNvPr>
          <p:cNvSpPr/>
          <p:nvPr userDrawn="1"/>
        </p:nvSpPr>
        <p:spPr bwMode="auto">
          <a:xfrm>
            <a:off x="1371600" y="35"/>
            <a:ext cx="1380392" cy="145038"/>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2" name="Section number">
            <a:extLst>
              <a:ext uri="{FF2B5EF4-FFF2-40B4-BE49-F238E27FC236}">
                <a16:creationId xmlns:a16="http://schemas.microsoft.com/office/drawing/2014/main" id="{422D868F-D03E-1E46-639D-CB21130F4C8C}"/>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bg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sp>
        <p:nvSpPr>
          <p:cNvPr id="2" name="Date Placeholder 1">
            <a:extLst>
              <a:ext uri="{FF2B5EF4-FFF2-40B4-BE49-F238E27FC236}">
                <a16:creationId xmlns:a16="http://schemas.microsoft.com/office/drawing/2014/main" id="{29D534C5-A768-AB33-AAB8-D54726CEA6EC}"/>
              </a:ext>
            </a:extLst>
          </p:cNvPr>
          <p:cNvSpPr>
            <a:spLocks noGrp="1"/>
          </p:cNvSpPr>
          <p:nvPr>
            <p:ph type="dt" sz="half" idx="17"/>
          </p:nvPr>
        </p:nvSpPr>
        <p:spPr/>
        <p:txBody>
          <a:bodyPr/>
          <a:lstStyle/>
          <a:p>
            <a:fld id="{244BC092-E60F-4E84-A279-4D638CCD1540}" type="datetimeFigureOut">
              <a:rPr lang="en-IL" smtClean="0"/>
              <a:t>5/17/24</a:t>
            </a:fld>
            <a:endParaRPr lang="en-IL"/>
          </a:p>
        </p:txBody>
      </p:sp>
    </p:spTree>
    <p:extLst>
      <p:ext uri="{BB962C8B-B14F-4D97-AF65-F5344CB8AC3E}">
        <p14:creationId xmlns:p14="http://schemas.microsoft.com/office/powerpoint/2010/main" val="140946052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2" name="Date Placeholder 1" hidden="1">
            <a:extLst>
              <a:ext uri="{FF2B5EF4-FFF2-40B4-BE49-F238E27FC236}">
                <a16:creationId xmlns:a16="http://schemas.microsoft.com/office/drawing/2014/main" id="{7F16ED29-7CC5-2DE9-2437-F6A91DD5D0FD}"/>
              </a:ext>
            </a:extLst>
          </p:cNvPr>
          <p:cNvSpPr>
            <a:spLocks noGrp="1"/>
          </p:cNvSpPr>
          <p:nvPr>
            <p:ph type="dt" sz="half" idx="12"/>
          </p:nvPr>
        </p:nvSpPr>
        <p:spPr/>
        <p:txBody>
          <a:bodyPr/>
          <a:lstStyle/>
          <a:p>
            <a:fld id="{4636609F-BB63-493D-8547-40355F751578}" type="datetimeFigureOut">
              <a:rPr lang="en-US" smtClean="0"/>
              <a:t>5/17/24</a:t>
            </a:fld>
            <a:endParaRPr lang="en-US"/>
          </a:p>
        </p:txBody>
      </p:sp>
    </p:spTree>
    <p:extLst>
      <p:ext uri="{BB962C8B-B14F-4D97-AF65-F5344CB8AC3E}">
        <p14:creationId xmlns:p14="http://schemas.microsoft.com/office/powerpoint/2010/main" val="1675627301"/>
      </p:ext>
    </p:extLst>
  </p:cSld>
  <p:clrMapOvr>
    <a:masterClrMapping/>
  </p:clrMapOvr>
  <p:transition>
    <p:fade/>
  </p:transition>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defRPr>
                <a:solidFill>
                  <a:schemeClr val="tx2"/>
                </a:solidFill>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A45E817-0E61-44B9-A4A4-FE7131FAF05F}" type="datetimeFigureOut">
              <a:rPr lang="en-US" smtClean="0"/>
              <a:t>5/17/24</a:t>
            </a:fld>
            <a:endParaRPr lang="en-US"/>
          </a:p>
        </p:txBody>
      </p:sp>
    </p:spTree>
    <p:extLst>
      <p:ext uri="{BB962C8B-B14F-4D97-AF65-F5344CB8AC3E}">
        <p14:creationId xmlns:p14="http://schemas.microsoft.com/office/powerpoint/2010/main" val="293793953"/>
      </p:ext>
    </p:extLst>
  </p:cSld>
  <p:clrMapOvr>
    <a:masterClrMapping/>
  </p:clrMapOvr>
  <p:transition>
    <p:fade/>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37611" cy="914400"/>
          </a:xfrm>
        </p:spPr>
        <p:txBody>
          <a:bodyPr/>
          <a:lstStyle>
            <a:lvl1pPr>
              <a:defRPr>
                <a:solidFill>
                  <a:schemeClr val="tx2"/>
                </a:solidFill>
              </a:defRPr>
            </a:lvl1pPr>
          </a:lstStyle>
          <a:p>
            <a:r>
              <a:rPr lang="en-US"/>
              <a:t>Click to edit Master title style</a:t>
            </a:r>
          </a:p>
        </p:txBody>
      </p:sp>
      <p:sp>
        <p:nvSpPr>
          <p:cNvPr id="6" name="Bullet text_left"/>
          <p:cNvSpPr>
            <a:spLocks noGrp="1"/>
          </p:cNvSpPr>
          <p:nvPr>
            <p:ph sz="half" idx="2"/>
          </p:nvPr>
        </p:nvSpPr>
        <p:spPr>
          <a:xfrm>
            <a:off x="583842"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hidden="1">
            <a:extLst>
              <a:ext uri="{FF2B5EF4-FFF2-40B4-BE49-F238E27FC236}">
                <a16:creationId xmlns:a16="http://schemas.microsoft.com/office/drawing/2014/main" id="{FB804F42-1C98-75BA-6188-0F16312C24B3}"/>
              </a:ext>
            </a:extLst>
          </p:cNvPr>
          <p:cNvSpPr>
            <a:spLocks noGrp="1"/>
          </p:cNvSpPr>
          <p:nvPr>
            <p:ph type="dt" sz="half" idx="13"/>
          </p:nvPr>
        </p:nvSpPr>
        <p:spPr/>
        <p:txBody>
          <a:bodyPr/>
          <a:lstStyle/>
          <a:p>
            <a:fld id="{7255C584-9115-41E9-8621-033BF1CDF7B4}" type="datetimeFigureOut">
              <a:rPr lang="en-US" smtClean="0"/>
              <a:t>5/17/24</a:t>
            </a:fld>
            <a:endParaRPr lang="en-US"/>
          </a:p>
        </p:txBody>
      </p:sp>
    </p:spTree>
    <p:extLst>
      <p:ext uri="{BB962C8B-B14F-4D97-AF65-F5344CB8AC3E}">
        <p14:creationId xmlns:p14="http://schemas.microsoft.com/office/powerpoint/2010/main" val="371600671"/>
      </p:ext>
    </p:extLst>
  </p:cSld>
  <p:clrMapOvr>
    <a:masterClrMapping/>
  </p:clrMapOvr>
  <p:transition>
    <p:fade/>
  </p:transition>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5" name="Date Placeholder 1">
            <a:extLst>
              <a:ext uri="{FF2B5EF4-FFF2-40B4-BE49-F238E27FC236}">
                <a16:creationId xmlns:a16="http://schemas.microsoft.com/office/drawing/2014/main" id="{DC4F86DC-D82E-AA8E-7895-E78D632C1EF4}"/>
              </a:ext>
            </a:extLst>
          </p:cNvPr>
          <p:cNvSpPr>
            <a:spLocks noGrp="1"/>
          </p:cNvSpPr>
          <p:nvPr>
            <p:ph type="dt" sz="half" idx="15"/>
          </p:nvPr>
        </p:nvSpPr>
        <p:spPr>
          <a:xfrm>
            <a:off x="2" y="6889232"/>
            <a:ext cx="2843213" cy="205252"/>
          </a:xfrm>
        </p:spPr>
        <p:txBody>
          <a:bodyPr/>
          <a:lstStyle>
            <a:lvl1pPr>
              <a:defRPr sz="600"/>
            </a:lvl1pPr>
          </a:lstStyle>
          <a:p>
            <a:fld id="{603289AC-4C12-4E6D-B39B-A4756814FEEC}" type="datetimeFigureOut">
              <a:rPr lang="en-US" smtClean="0"/>
              <a:pPr/>
              <a:t>5/17/24</a:t>
            </a:fld>
            <a:endParaRPr lang="en-US"/>
          </a:p>
        </p:txBody>
      </p:sp>
    </p:spTree>
    <p:extLst>
      <p:ext uri="{BB962C8B-B14F-4D97-AF65-F5344CB8AC3E}">
        <p14:creationId xmlns:p14="http://schemas.microsoft.com/office/powerpoint/2010/main" val="655378632"/>
      </p:ext>
    </p:extLst>
  </p:cSld>
  <p:clrMapOvr>
    <a:masterClrMapping/>
  </p:clrMapOvr>
  <p:transition>
    <p:fade/>
  </p:transition>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BA44012B-38EB-DFB2-8336-279E1E326BF0}"/>
              </a:ext>
            </a:extLst>
          </p:cNvPr>
          <p:cNvSpPr/>
          <p:nvPr userDrawn="1"/>
        </p:nvSpPr>
        <p:spPr bwMode="auto">
          <a:xfrm>
            <a:off x="4132419" y="1"/>
            <a:ext cx="8050113" cy="6858000"/>
          </a:xfrm>
          <a:prstGeom prst="rect">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marL="0" marR="0" lvl="0" indent="0" algn="ctr" defTabSz="914126" rtl="0" eaLnBrk="1" fontAlgn="auto" latinLnBrk="0" hangingPunct="1">
              <a:lnSpc>
                <a:spcPct val="80000"/>
              </a:lnSpc>
              <a:spcBef>
                <a:spcPts val="1200"/>
              </a:spcBef>
              <a:spcAft>
                <a:spcPts val="0"/>
              </a:spcAft>
              <a:buClrTx/>
              <a:buSzPct val="115000"/>
              <a:buFontTx/>
              <a:buNone/>
              <a:tabLst/>
              <a:defRPr/>
            </a:pPr>
            <a:endParaRPr kumimoji="0" lang="en-US" sz="2399" b="0" i="0" u="none" strike="noStrike" kern="1200" cap="none" spc="0" normalizeH="0" baseline="0" noProof="0">
              <a:ln>
                <a:noFill/>
              </a:ln>
              <a:solidFill>
                <a:srgbClr val="000000"/>
              </a:solidFill>
              <a:effectLst/>
              <a:uLnTx/>
              <a:uFillTx/>
              <a:latin typeface="DIN Pro Cond Light" panose="020B0506020101010102" pitchFamily="34" charset="0"/>
              <a:cs typeface="DIN Pro Cond Light" panose="020B0506020101010102" pitchFamily="34" charset="0"/>
            </a:endParaRPr>
          </a:p>
        </p:txBody>
      </p:sp>
      <p:pic>
        <p:nvPicPr>
          <p:cNvPr id="8" name="Picture 7">
            <a:extLst>
              <a:ext uri="{FF2B5EF4-FFF2-40B4-BE49-F238E27FC236}">
                <a16:creationId xmlns:a16="http://schemas.microsoft.com/office/drawing/2014/main" id="{3196CA0E-9E93-2C5D-742E-304B3BBCA419}"/>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5029200" y="10523"/>
            <a:ext cx="7159624" cy="5188597"/>
          </a:xfrm>
          <a:prstGeom prst="rect">
            <a:avLst/>
          </a:prstGeom>
        </p:spPr>
      </p:pic>
      <p:sp>
        <p:nvSpPr>
          <p:cNvPr id="4" name="Date Placeholder 3" hidden="1">
            <a:extLst>
              <a:ext uri="{FF2B5EF4-FFF2-40B4-BE49-F238E27FC236}">
                <a16:creationId xmlns:a16="http://schemas.microsoft.com/office/drawing/2014/main" id="{1B802B7F-A024-0775-30B5-646BAB1CEFD8}"/>
              </a:ext>
            </a:extLst>
          </p:cNvPr>
          <p:cNvSpPr>
            <a:spLocks noGrp="1"/>
          </p:cNvSpPr>
          <p:nvPr>
            <p:ph type="dt" sz="half" idx="10"/>
          </p:nvPr>
        </p:nvSpPr>
        <p:spPr>
          <a:xfrm>
            <a:off x="-837763" y="6543259"/>
            <a:ext cx="765576" cy="248568"/>
          </a:xfrm>
        </p:spPr>
        <p:txBody>
          <a:bodyPr/>
          <a:lstStyle>
            <a:lvl1pPr>
              <a:defRPr sz="1000"/>
            </a:lvl1pPr>
          </a:lstStyle>
          <a:p>
            <a:endParaRPr lang="en-US"/>
          </a:p>
        </p:txBody>
      </p:sp>
      <p:sp>
        <p:nvSpPr>
          <p:cNvPr id="3" name="Footer Placeholder 1" hidden="1">
            <a:extLst>
              <a:ext uri="{FF2B5EF4-FFF2-40B4-BE49-F238E27FC236}">
                <a16:creationId xmlns:a16="http://schemas.microsoft.com/office/drawing/2014/main" id="{757E8A18-088D-03A8-2359-6712EF2D653D}"/>
              </a:ext>
            </a:extLst>
          </p:cNvPr>
          <p:cNvSpPr>
            <a:spLocks noGrp="1"/>
          </p:cNvSpPr>
          <p:nvPr>
            <p:ph type="ftr" sz="quarter" idx="3"/>
          </p:nvPr>
        </p:nvSpPr>
        <p:spPr>
          <a:xfrm>
            <a:off x="3634740" y="6543258"/>
            <a:ext cx="4869180" cy="302408"/>
          </a:xfrm>
          <a:prstGeom prst="rect">
            <a:avLst/>
          </a:prstGeom>
        </p:spPr>
        <p:txBody>
          <a:bodyPr vert="horz" lIns="91440" tIns="45720" rIns="91440" bIns="45720" rtlCol="0" anchor="ctr"/>
          <a:lstStyle>
            <a:lvl1pPr algn="ctr">
              <a:defRPr sz="900">
                <a:solidFill>
                  <a:schemeClr val="bg1">
                    <a:lumMod val="50000"/>
                  </a:schemeClr>
                </a:solidFill>
                <a:latin typeface="DIN Pro Light" panose="020B0504020201010104" pitchFamily="34" charset="0"/>
              </a:defRPr>
            </a:lvl1pPr>
          </a:lstStyle>
          <a:p>
            <a:endParaRPr lang="en-US"/>
          </a:p>
        </p:txBody>
      </p:sp>
      <p:sp>
        <p:nvSpPr>
          <p:cNvPr id="7" name="Rectangle 6">
            <a:extLst>
              <a:ext uri="{FF2B5EF4-FFF2-40B4-BE49-F238E27FC236}">
                <a16:creationId xmlns:a16="http://schemas.microsoft.com/office/drawing/2014/main" id="{C5FD4FDA-D8BC-F47F-883A-883E23F1DE0B}"/>
              </a:ext>
            </a:extLst>
          </p:cNvPr>
          <p:cNvSpPr/>
          <p:nvPr userDrawn="1"/>
        </p:nvSpPr>
        <p:spPr bwMode="auto">
          <a:xfrm rot="16200000">
            <a:off x="631436" y="3357018"/>
            <a:ext cx="6858000" cy="143964"/>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marL="0" marR="0" lvl="0" indent="0" algn="ctr" defTabSz="914126" rtl="0" eaLnBrk="1" fontAlgn="base" latinLnBrk="0" hangingPunct="1">
              <a:lnSpc>
                <a:spcPct val="80000"/>
              </a:lnSpc>
              <a:spcBef>
                <a:spcPts val="1200"/>
              </a:spcBef>
              <a:spcAft>
                <a:spcPts val="0"/>
              </a:spcAft>
              <a:buClr>
                <a:srgbClr val="41273C"/>
              </a:buClr>
              <a:buSzPct val="115000"/>
              <a:buFontTx/>
              <a:buNone/>
              <a:tabLst/>
              <a:defRPr/>
            </a:pPr>
            <a:endParaRPr kumimoji="0" lang="en-US" sz="2399" b="0" i="0" u="none" strike="noStrike" kern="1200" cap="none" spc="0" normalizeH="0" baseline="0" noProof="0">
              <a:ln>
                <a:noFill/>
              </a:ln>
              <a:solidFill>
                <a:srgbClr val="000000"/>
              </a:solidFill>
              <a:effectLst/>
              <a:uLnTx/>
              <a:uFillTx/>
              <a:latin typeface="DIN Pro Cond Light" panose="020B0506020101010102" pitchFamily="34" charset="0"/>
              <a:cs typeface="DIN Pro Cond Light" panose="020B0506020101010102" pitchFamily="34" charset="0"/>
            </a:endParaRPr>
          </a:p>
        </p:txBody>
      </p:sp>
    </p:spTree>
    <p:extLst>
      <p:ext uri="{BB962C8B-B14F-4D97-AF65-F5344CB8AC3E}">
        <p14:creationId xmlns:p14="http://schemas.microsoft.com/office/powerpoint/2010/main" val="3675230471"/>
      </p:ext>
    </p:extLst>
  </p:cSld>
  <p:clrMapOvr>
    <a:masterClrMapping/>
  </p:clrMapOvr>
  <p:transition>
    <p:fade/>
  </p:transition>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ew Title Slide">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69274C5A-98BA-9DBE-63AC-8A7C65C930C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60DCFC4E-9647-B37C-D497-EE9E4E41E758}"/>
              </a:ext>
            </a:extLst>
          </p:cNvPr>
          <p:cNvSpPr/>
          <p:nvPr userDrawn="1"/>
        </p:nvSpPr>
        <p:spPr bwMode="auto">
          <a:xfrm>
            <a:off x="0" y="-20250"/>
            <a:ext cx="12188952" cy="516457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3D76F2A6-EE54-738E-006F-AFB155F2B7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36BBB739-220E-7081-08E1-C3407CE21FC0}"/>
              </a:ext>
            </a:extLst>
          </p:cNvPr>
          <p:cNvSpPr/>
          <p:nvPr userDrawn="1"/>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Speaker name and date">
            <a:extLst>
              <a:ext uri="{FF2B5EF4-FFF2-40B4-BE49-F238E27FC236}">
                <a16:creationId xmlns:a16="http://schemas.microsoft.com/office/drawing/2014/main" id="{BE1F3976-8DCF-3A80-C434-984F2B7BABFA}"/>
              </a:ext>
            </a:extLst>
          </p:cNvPr>
          <p:cNvSpPr>
            <a:spLocks noGrp="1"/>
          </p:cNvSpPr>
          <p:nvPr>
            <p:ph type="subTitle" idx="1" hasCustomPrompt="1"/>
          </p:nvPr>
        </p:nvSpPr>
        <p:spPr>
          <a:xfrm>
            <a:off x="925841" y="3922059"/>
            <a:ext cx="5804989" cy="443809"/>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p:txBody>
      </p:sp>
      <p:sp>
        <p:nvSpPr>
          <p:cNvPr id="9" name="Sub-title">
            <a:extLst>
              <a:ext uri="{FF2B5EF4-FFF2-40B4-BE49-F238E27FC236}">
                <a16:creationId xmlns:a16="http://schemas.microsoft.com/office/drawing/2014/main" id="{CBEDD899-15C4-75D4-0A3B-2F0175E9E39B}"/>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0" name="Title">
            <a:extLst>
              <a:ext uri="{FF2B5EF4-FFF2-40B4-BE49-F238E27FC236}">
                <a16:creationId xmlns:a16="http://schemas.microsoft.com/office/drawing/2014/main" id="{F09F5548-1609-C4A2-2F05-8D7F12D86AE1}"/>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dirty="0"/>
              <a:t>Presentation Title</a:t>
            </a:r>
          </a:p>
        </p:txBody>
      </p:sp>
      <p:pic>
        <p:nvPicPr>
          <p:cNvPr id="11" name="Graphic 10">
            <a:extLst>
              <a:ext uri="{FF2B5EF4-FFF2-40B4-BE49-F238E27FC236}">
                <a16:creationId xmlns:a16="http://schemas.microsoft.com/office/drawing/2014/main" id="{D05EF7A1-5F12-1313-DD7A-AA0A4F47F78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2" name="Graphic 11">
            <a:extLst>
              <a:ext uri="{FF2B5EF4-FFF2-40B4-BE49-F238E27FC236}">
                <a16:creationId xmlns:a16="http://schemas.microsoft.com/office/drawing/2014/main" id="{75CC4BFE-D381-37BD-0ABE-CC78AECA1D9D}"/>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
        <p:nvSpPr>
          <p:cNvPr id="13" name="Text Placeholder 6">
            <a:extLst>
              <a:ext uri="{FF2B5EF4-FFF2-40B4-BE49-F238E27FC236}">
                <a16:creationId xmlns:a16="http://schemas.microsoft.com/office/drawing/2014/main" id="{068E08A2-2E89-C0E6-20DD-F8338BDF55AF}"/>
              </a:ext>
            </a:extLst>
          </p:cNvPr>
          <p:cNvSpPr>
            <a:spLocks noGrp="1"/>
          </p:cNvSpPr>
          <p:nvPr>
            <p:ph type="body" sz="quarter" idx="15" hasCustomPrompt="1"/>
          </p:nvPr>
        </p:nvSpPr>
        <p:spPr>
          <a:xfrm>
            <a:off x="925841" y="4365868"/>
            <a:ext cx="2200275" cy="300157"/>
          </a:xfrm>
        </p:spPr>
        <p:txBody>
          <a:bodyPr/>
          <a:lstStyle>
            <a:lvl1pPr marL="0" indent="0">
              <a:buNone/>
              <a:defRPr sz="1400">
                <a:solidFill>
                  <a:schemeClr val="bg1"/>
                </a:solidFill>
              </a:defRPr>
            </a:lvl1pPr>
          </a:lstStyle>
          <a:p>
            <a:pPr lvl="0"/>
            <a:r>
              <a:rPr lang="en-US" dirty="0"/>
              <a:t>Date</a:t>
            </a:r>
          </a:p>
        </p:txBody>
      </p:sp>
    </p:spTree>
    <p:extLst>
      <p:ext uri="{BB962C8B-B14F-4D97-AF65-F5344CB8AC3E}">
        <p14:creationId xmlns:p14="http://schemas.microsoft.com/office/powerpoint/2010/main" val="335741964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B03049EB-81F3-B6B8-15F6-D777C5D4757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983833AA-9514-CD71-64BC-809C7D18FF9E}"/>
              </a:ext>
            </a:extLst>
          </p:cNvPr>
          <p:cNvSpPr/>
          <p:nvPr userDrawn="1"/>
        </p:nvSpPr>
        <p:spPr bwMode="auto">
          <a:xfrm>
            <a:off x="0" y="6382264"/>
            <a:ext cx="10365374" cy="48317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Rectangle 5">
            <a:extLst>
              <a:ext uri="{FF2B5EF4-FFF2-40B4-BE49-F238E27FC236}">
                <a16:creationId xmlns:a16="http://schemas.microsoft.com/office/drawing/2014/main" id="{B07FB0D0-7131-2D20-7B54-06BECB486EE6}"/>
              </a:ext>
            </a:extLst>
          </p:cNvPr>
          <p:cNvSpPr/>
          <p:nvPr userDrawn="1"/>
        </p:nvSpPr>
        <p:spPr bwMode="auto">
          <a:xfrm>
            <a:off x="8693331" y="-2"/>
            <a:ext cx="3495493" cy="6865435"/>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lnSpc>
                <a:spcPct val="80000"/>
              </a:lnSpc>
              <a:spcBef>
                <a:spcPts val="1200"/>
              </a:spcBef>
              <a:spcAft>
                <a:spcPts val="0"/>
              </a:spcAft>
              <a:buSzPct val="115000"/>
            </a:pPr>
            <a:endParaRPr lang="en-US" sz="2400" dirty="0" err="1">
              <a:latin typeface="+mn-lt"/>
            </a:endParaRPr>
          </a:p>
        </p:txBody>
      </p:sp>
      <p:sp>
        <p:nvSpPr>
          <p:cNvPr id="7" name="Rectangle 6">
            <a:extLst>
              <a:ext uri="{FF2B5EF4-FFF2-40B4-BE49-F238E27FC236}">
                <a16:creationId xmlns:a16="http://schemas.microsoft.com/office/drawing/2014/main" id="{DE2D8BED-3A3E-F726-4AD6-58720A016ADE}"/>
              </a:ext>
            </a:extLst>
          </p:cNvPr>
          <p:cNvSpPr/>
          <p:nvPr userDrawn="1"/>
        </p:nvSpPr>
        <p:spPr bwMode="auto">
          <a:xfrm>
            <a:off x="-3683" y="1423852"/>
            <a:ext cx="9781232" cy="467650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Footer_page number">
            <a:extLst>
              <a:ext uri="{FF2B5EF4-FFF2-40B4-BE49-F238E27FC236}">
                <a16:creationId xmlns:a16="http://schemas.microsoft.com/office/drawing/2014/main" id="{8231AACC-E999-D996-A109-2D56794C17FA}"/>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dirty="0">
              <a:solidFill>
                <a:srgbClr val="8A8A8A"/>
              </a:solidFill>
              <a:latin typeface="+mn-lt"/>
              <a:ea typeface="+mn-ea"/>
              <a:cs typeface="+mn-cs"/>
            </a:endParaRPr>
          </a:p>
        </p:txBody>
      </p:sp>
      <p:sp>
        <p:nvSpPr>
          <p:cNvPr id="9" name="Footer_copyright">
            <a:extLst>
              <a:ext uri="{FF2B5EF4-FFF2-40B4-BE49-F238E27FC236}">
                <a16:creationId xmlns:a16="http://schemas.microsoft.com/office/drawing/2014/main" id="{6068ED0D-C169-D764-D4E5-00FF8C019698}"/>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bg1">
                    <a:lumMod val="50000"/>
                  </a:schemeClr>
                </a:solidFill>
              </a:rPr>
              <a:t>©2024 Check Point Software Technologies</a:t>
            </a:r>
            <a:r>
              <a:rPr lang="en-US" sz="900" kern="0" baseline="0" dirty="0">
                <a:solidFill>
                  <a:schemeClr val="bg1">
                    <a:lumMod val="50000"/>
                  </a:schemeClr>
                </a:solidFill>
              </a:rPr>
              <a:t> </a:t>
            </a:r>
            <a:r>
              <a:rPr lang="en-US" sz="900" kern="0" dirty="0">
                <a:solidFill>
                  <a:schemeClr val="bg1">
                    <a:lumMod val="50000"/>
                  </a:schemeClr>
                </a:solidFill>
              </a:rPr>
              <a:t>Ltd. </a:t>
            </a:r>
          </a:p>
        </p:txBody>
      </p:sp>
      <p:sp>
        <p:nvSpPr>
          <p:cNvPr id="10" name="Agenda list">
            <a:extLst>
              <a:ext uri="{FF2B5EF4-FFF2-40B4-BE49-F238E27FC236}">
                <a16:creationId xmlns:a16="http://schemas.microsoft.com/office/drawing/2014/main" id="{08A5E0FF-6875-B2D3-C323-9D856EED9368}"/>
              </a:ext>
            </a:extLst>
          </p:cNvPr>
          <p:cNvSpPr>
            <a:spLocks noGrp="1"/>
          </p:cNvSpPr>
          <p:nvPr>
            <p:ph sz="quarter" idx="13"/>
          </p:nvPr>
        </p:nvSpPr>
        <p:spPr>
          <a:xfrm>
            <a:off x="1421608" y="1936434"/>
            <a:ext cx="7465727" cy="2852675"/>
          </a:xfrm>
        </p:spPr>
        <p:txBody>
          <a:bodyPr/>
          <a:lstStyle>
            <a:lvl1pPr marL="0" indent="0">
              <a:lnSpc>
                <a:spcPct val="200000"/>
              </a:lnSpc>
              <a:spcBef>
                <a:spcPts val="0"/>
              </a:spcBef>
              <a:buClr>
                <a:schemeClr val="bg1">
                  <a:lumMod val="65000"/>
                </a:schemeClr>
              </a:buClr>
              <a:buSzPct val="105000"/>
              <a:buFontTx/>
              <a:buNone/>
              <a:defRPr sz="2000">
                <a:solidFill>
                  <a:schemeClr val="bg1"/>
                </a:solidFill>
              </a:defRPr>
            </a:lvl1pPr>
            <a:lvl2pPr marL="576072" indent="-228600">
              <a:buClr>
                <a:schemeClr val="bg1">
                  <a:lumMod val="65000"/>
                </a:schemeClr>
              </a:buClr>
              <a:buFont typeface="Calibri" panose="020F0502020204030204" pitchFamily="34" charset="0"/>
              <a:buChar char="̶"/>
              <a:defRPr sz="2000">
                <a:solidFill>
                  <a:schemeClr val="bg1"/>
                </a:solidFill>
              </a:defRPr>
            </a:lvl2pPr>
            <a:lvl3pPr>
              <a:buClr>
                <a:schemeClr val="bg1">
                  <a:lumMod val="65000"/>
                </a:schemeClr>
              </a:buClr>
              <a:defRPr sz="1800">
                <a:solidFill>
                  <a:schemeClr val="bg1"/>
                </a:solidFill>
              </a:defRPr>
            </a:lvl3pPr>
          </a:lstStyle>
          <a:p>
            <a:pPr lvl="0"/>
            <a:r>
              <a:rPr lang="en-US"/>
              <a:t>Click to edit Master text styles</a:t>
            </a:r>
          </a:p>
        </p:txBody>
      </p:sp>
      <p:pic>
        <p:nvPicPr>
          <p:cNvPr id="12" name="Picture 11">
            <a:extLst>
              <a:ext uri="{FF2B5EF4-FFF2-40B4-BE49-F238E27FC236}">
                <a16:creationId xmlns:a16="http://schemas.microsoft.com/office/drawing/2014/main" id="{A24008BD-12EF-916C-02EE-85A0233D6D0B}"/>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5788024" y="0"/>
            <a:ext cx="6400800" cy="4638675"/>
          </a:xfrm>
          <a:prstGeom prst="rect">
            <a:avLst/>
          </a:prstGeom>
        </p:spPr>
      </p:pic>
      <p:sp>
        <p:nvSpPr>
          <p:cNvPr id="13" name="Slide Title">
            <a:extLst>
              <a:ext uri="{FF2B5EF4-FFF2-40B4-BE49-F238E27FC236}">
                <a16:creationId xmlns:a16="http://schemas.microsoft.com/office/drawing/2014/main" id="{99BC2A82-2D0C-E55D-1C62-4C6B00AD0B53}"/>
              </a:ext>
            </a:extLst>
          </p:cNvPr>
          <p:cNvSpPr>
            <a:spLocks noGrp="1"/>
          </p:cNvSpPr>
          <p:nvPr>
            <p:ph type="title"/>
          </p:nvPr>
        </p:nvSpPr>
        <p:spPr>
          <a:xfrm>
            <a:off x="1421609" y="638550"/>
            <a:ext cx="7465725" cy="707289"/>
          </a:xfrm>
        </p:spPr>
        <p:txBody>
          <a:bodyPr/>
          <a:lstStyle>
            <a:lvl1pPr>
              <a:defRPr sz="4000" b="0">
                <a:solidFill>
                  <a:schemeClr val="tx1"/>
                </a:solidFill>
              </a:defRPr>
            </a:lvl1pPr>
          </a:lstStyle>
          <a:p>
            <a:r>
              <a:rPr lang="en-US"/>
              <a:t>Click to edit Master title style</a:t>
            </a:r>
            <a:endParaRPr lang="en-US" dirty="0"/>
          </a:p>
        </p:txBody>
      </p:sp>
      <p:pic>
        <p:nvPicPr>
          <p:cNvPr id="2" name="Graphic 1">
            <a:extLst>
              <a:ext uri="{FF2B5EF4-FFF2-40B4-BE49-F238E27FC236}">
                <a16:creationId xmlns:a16="http://schemas.microsoft.com/office/drawing/2014/main" id="{FAE0CFBF-35D0-24B2-A50A-1436A27D62D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9601" y="6552096"/>
            <a:ext cx="1005840" cy="213102"/>
          </a:xfrm>
          <a:prstGeom prst="rect">
            <a:avLst/>
          </a:prstGeom>
        </p:spPr>
      </p:pic>
      <p:sp>
        <p:nvSpPr>
          <p:cNvPr id="3" name="Date Placeholder 2">
            <a:extLst>
              <a:ext uri="{FF2B5EF4-FFF2-40B4-BE49-F238E27FC236}">
                <a16:creationId xmlns:a16="http://schemas.microsoft.com/office/drawing/2014/main" id="{A721A655-92C1-323F-809D-B19E43AAFC97}"/>
              </a:ext>
            </a:extLst>
          </p:cNvPr>
          <p:cNvSpPr>
            <a:spLocks noGrp="1"/>
          </p:cNvSpPr>
          <p:nvPr>
            <p:ph type="dt" sz="half" idx="14"/>
          </p:nvPr>
        </p:nvSpPr>
        <p:spPr/>
        <p:txBody>
          <a:bodyPr/>
          <a:lstStyle/>
          <a:p>
            <a:fld id="{17AF1A66-1DBB-4FCF-A83F-9D8759B11A57}" type="datetimeFigureOut">
              <a:rPr lang="en-US" smtClean="0"/>
              <a:t>5/17/24</a:t>
            </a:fld>
            <a:endParaRPr lang="en-US"/>
          </a:p>
        </p:txBody>
      </p:sp>
    </p:spTree>
    <p:extLst>
      <p:ext uri="{BB962C8B-B14F-4D97-AF65-F5344CB8AC3E}">
        <p14:creationId xmlns:p14="http://schemas.microsoft.com/office/powerpoint/2010/main" val="12781046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5" name="Slide Title"/>
          <p:cNvSpPr>
            <a:spLocks noGrp="1"/>
          </p:cNvSpPr>
          <p:nvPr>
            <p:ph type="title"/>
          </p:nvPr>
        </p:nvSpPr>
        <p:spPr>
          <a:xfrm>
            <a:off x="583842" y="460552"/>
            <a:ext cx="11022371" cy="914400"/>
          </a:xfrm>
        </p:spPr>
        <p:txBody>
          <a:bodyPr/>
          <a:lstStyle>
            <a:lvl1pPr>
              <a:defRPr>
                <a:solidFill>
                  <a:schemeClr val="tx2"/>
                </a:solidFill>
              </a:defRPr>
            </a:lvl1pPr>
          </a:lstStyle>
          <a:p>
            <a:r>
              <a:rPr lang="en-US"/>
              <a:t>Click to edit Master title style</a:t>
            </a:r>
            <a:endParaRPr lang="en-US" dirty="0"/>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76E01796-A4F3-C85F-E208-F5DAF956F697}"/>
              </a:ext>
            </a:extLst>
          </p:cNvPr>
          <p:cNvSpPr>
            <a:spLocks noGrp="1"/>
          </p:cNvSpPr>
          <p:nvPr>
            <p:ph type="dt" sz="half" idx="12"/>
          </p:nvPr>
        </p:nvSpPr>
        <p:spPr/>
        <p:txBody>
          <a:bodyPr/>
          <a:lstStyle/>
          <a:p>
            <a:fld id="{68FA1478-3104-474B-AD9F-A6DB93CC3DF1}" type="datetimeFigureOut">
              <a:rPr lang="en-IL" smtClean="0"/>
              <a:t>5/17/24</a:t>
            </a:fld>
            <a:endParaRPr lang="en-IL"/>
          </a:p>
        </p:txBody>
      </p:sp>
    </p:spTree>
    <p:extLst>
      <p:ext uri="{BB962C8B-B14F-4D97-AF65-F5344CB8AC3E}">
        <p14:creationId xmlns:p14="http://schemas.microsoft.com/office/powerpoint/2010/main" val="326287193"/>
      </p:ext>
    </p:extLst>
  </p:cSld>
  <p:clrMapOvr>
    <a:masterClrMapping/>
  </p:clrMapOvr>
  <p:transition>
    <p:fade/>
  </p:transition>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5" name="Slide Title"/>
          <p:cNvSpPr>
            <a:spLocks noGrp="1"/>
          </p:cNvSpPr>
          <p:nvPr>
            <p:ph type="title"/>
          </p:nvPr>
        </p:nvSpPr>
        <p:spPr>
          <a:xfrm>
            <a:off x="583842" y="460552"/>
            <a:ext cx="11022371" cy="914400"/>
          </a:xfrm>
        </p:spPr>
        <p:txBody>
          <a:bodyPr/>
          <a:lstStyle>
            <a:lvl1pPr>
              <a:defRPr>
                <a:solidFill>
                  <a:schemeClr val="tx2"/>
                </a:solidFill>
              </a:defRPr>
            </a:lvl1pPr>
          </a:lstStyle>
          <a:p>
            <a:r>
              <a:rPr lang="en-US"/>
              <a:t>Click to edit Master title style</a:t>
            </a:r>
            <a:endParaRPr lang="en-US" dirty="0"/>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01E4EBF1-240B-33A4-2C67-7E94B703F16E}"/>
              </a:ext>
            </a:extLst>
          </p:cNvPr>
          <p:cNvSpPr>
            <a:spLocks noGrp="1"/>
          </p:cNvSpPr>
          <p:nvPr>
            <p:ph type="dt" sz="half" idx="12"/>
          </p:nvPr>
        </p:nvSpPr>
        <p:spPr/>
        <p:txBody>
          <a:bodyPr/>
          <a:lstStyle/>
          <a:p>
            <a:fld id="{54716C7D-0828-4917-8CA1-87FFF9BBBC6F}" type="datetimeFigureOut">
              <a:rPr lang="en-US" smtClean="0"/>
              <a:t>5/17/24</a:t>
            </a:fld>
            <a:endParaRPr lang="en-US"/>
          </a:p>
        </p:txBody>
      </p:sp>
    </p:spTree>
    <p:extLst>
      <p:ext uri="{BB962C8B-B14F-4D97-AF65-F5344CB8AC3E}">
        <p14:creationId xmlns:p14="http://schemas.microsoft.com/office/powerpoint/2010/main" val="642199010"/>
      </p:ext>
    </p:extLst>
  </p:cSld>
  <p:clrMapOvr>
    <a:masterClrMapping/>
  </p:clrMapOvr>
  <p:transition>
    <p:fade/>
  </p:transition>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opic slide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41D67F-32EA-1760-3433-3F8D68977BE5}"/>
              </a:ext>
            </a:extLst>
          </p:cNvPr>
          <p:cNvSpPr/>
          <p:nvPr userDrawn="1"/>
        </p:nvSpPr>
        <p:spPr bwMode="auto">
          <a:xfrm>
            <a:off x="2" y="0"/>
            <a:ext cx="12188823" cy="685800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3" name="Graphic 12">
            <a:extLst>
              <a:ext uri="{FF2B5EF4-FFF2-40B4-BE49-F238E27FC236}">
                <a16:creationId xmlns:a16="http://schemas.microsoft.com/office/drawing/2014/main" id="{43759F94-F6EF-2D4C-1E67-BB7AE99637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9601" y="6552096"/>
            <a:ext cx="1005840" cy="213102"/>
          </a:xfrm>
          <a:prstGeom prst="rect">
            <a:avLst/>
          </a:prstGeom>
        </p:spPr>
      </p:pic>
      <p:sp>
        <p:nvSpPr>
          <p:cNvPr id="4" name="Footer Placeholder 3" hidden="1">
            <a:extLst>
              <a:ext uri="{FF2B5EF4-FFF2-40B4-BE49-F238E27FC236}">
                <a16:creationId xmlns:a16="http://schemas.microsoft.com/office/drawing/2014/main" id="{49A4C891-0359-3D02-96B7-5F5A2BC9EA65}"/>
              </a:ext>
            </a:extLst>
          </p:cNvPr>
          <p:cNvSpPr>
            <a:spLocks noGrp="1"/>
          </p:cNvSpPr>
          <p:nvPr>
            <p:ph type="ftr" sz="quarter" idx="11"/>
          </p:nvPr>
        </p:nvSpPr>
        <p:spPr/>
        <p:txBody>
          <a:bodyPr/>
          <a:lstStyle/>
          <a:p>
            <a:endParaRPr lang="en-US" dirty="0"/>
          </a:p>
        </p:txBody>
      </p:sp>
      <p:sp>
        <p:nvSpPr>
          <p:cNvPr id="6" name="Footer_page number">
            <a:extLst>
              <a:ext uri="{FF2B5EF4-FFF2-40B4-BE49-F238E27FC236}">
                <a16:creationId xmlns:a16="http://schemas.microsoft.com/office/drawing/2014/main" id="{F6E082B8-1538-66BB-7996-4343978F1FA9}"/>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7" name="Footer_copyright">
            <a:extLst>
              <a:ext uri="{FF2B5EF4-FFF2-40B4-BE49-F238E27FC236}">
                <a16:creationId xmlns:a16="http://schemas.microsoft.com/office/drawing/2014/main" id="{294DD9AF-9571-4BA4-9330-EFA2D2520972}"/>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tx1"/>
                </a:solidFill>
              </a:rPr>
              <a:t>©2024 Check Point Software Technologies</a:t>
            </a:r>
            <a:r>
              <a:rPr lang="en-US" sz="900" kern="0" baseline="0" dirty="0">
                <a:solidFill>
                  <a:schemeClr val="tx1"/>
                </a:solidFill>
              </a:rPr>
              <a:t> </a:t>
            </a:r>
            <a:r>
              <a:rPr lang="en-US" sz="900" kern="0" dirty="0">
                <a:solidFill>
                  <a:schemeClr val="tx1"/>
                </a:solidFill>
              </a:rPr>
              <a:t>Ltd. </a:t>
            </a:r>
          </a:p>
        </p:txBody>
      </p:sp>
      <p:pic>
        <p:nvPicPr>
          <p:cNvPr id="9" name="Picture 8">
            <a:extLst>
              <a:ext uri="{FF2B5EF4-FFF2-40B4-BE49-F238E27FC236}">
                <a16:creationId xmlns:a16="http://schemas.microsoft.com/office/drawing/2014/main" id="{34A33D41-3631-4D2F-D0C6-93D1BC1EF95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88025" y="10521"/>
            <a:ext cx="6400800" cy="4638675"/>
          </a:xfrm>
          <a:prstGeom prst="rect">
            <a:avLst/>
          </a:prstGeom>
        </p:spPr>
      </p:pic>
      <p:sp>
        <p:nvSpPr>
          <p:cNvPr id="10" name="Section title">
            <a:extLst>
              <a:ext uri="{FF2B5EF4-FFF2-40B4-BE49-F238E27FC236}">
                <a16:creationId xmlns:a16="http://schemas.microsoft.com/office/drawing/2014/main" id="{6C1BBABE-3A27-BB2F-6174-D2431C1850EC}"/>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11" name="Rectangle 10">
            <a:extLst>
              <a:ext uri="{FF2B5EF4-FFF2-40B4-BE49-F238E27FC236}">
                <a16:creationId xmlns:a16="http://schemas.microsoft.com/office/drawing/2014/main" id="{28C55554-7B7D-4B74-2287-73CA1F2EB49D}"/>
              </a:ext>
            </a:extLst>
          </p:cNvPr>
          <p:cNvSpPr/>
          <p:nvPr userDrawn="1"/>
        </p:nvSpPr>
        <p:spPr bwMode="auto">
          <a:xfrm>
            <a:off x="1371600" y="35"/>
            <a:ext cx="1380392" cy="145038"/>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2" name="Section number">
            <a:extLst>
              <a:ext uri="{FF2B5EF4-FFF2-40B4-BE49-F238E27FC236}">
                <a16:creationId xmlns:a16="http://schemas.microsoft.com/office/drawing/2014/main" id="{422D868F-D03E-1E46-639D-CB21130F4C8C}"/>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bg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sp>
        <p:nvSpPr>
          <p:cNvPr id="2" name="Date Placeholder 1">
            <a:extLst>
              <a:ext uri="{FF2B5EF4-FFF2-40B4-BE49-F238E27FC236}">
                <a16:creationId xmlns:a16="http://schemas.microsoft.com/office/drawing/2014/main" id="{3929B228-FC23-98F4-32B4-DA6148C958B9}"/>
              </a:ext>
            </a:extLst>
          </p:cNvPr>
          <p:cNvSpPr>
            <a:spLocks noGrp="1"/>
          </p:cNvSpPr>
          <p:nvPr>
            <p:ph type="dt" sz="half" idx="17"/>
          </p:nvPr>
        </p:nvSpPr>
        <p:spPr/>
        <p:txBody>
          <a:bodyPr/>
          <a:lstStyle/>
          <a:p>
            <a:fld id="{510CB2B4-740A-45A2-8791-731947609D33}" type="datetimeFigureOut">
              <a:rPr lang="en-US" smtClean="0"/>
              <a:t>5/17/24</a:t>
            </a:fld>
            <a:endParaRPr lang="en-US"/>
          </a:p>
        </p:txBody>
      </p:sp>
    </p:spTree>
    <p:extLst>
      <p:ext uri="{BB962C8B-B14F-4D97-AF65-F5344CB8AC3E}">
        <p14:creationId xmlns:p14="http://schemas.microsoft.com/office/powerpoint/2010/main" val="1267061489"/>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opic slide 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FAE8BA-6D5F-1567-56D3-0B961B3FF122}"/>
              </a:ext>
            </a:extLst>
          </p:cNvPr>
          <p:cNvSpPr/>
          <p:nvPr userDrawn="1"/>
        </p:nvSpPr>
        <p:spPr bwMode="auto">
          <a:xfrm>
            <a:off x="2" y="0"/>
            <a:ext cx="12188823" cy="6858000"/>
          </a:xfrm>
          <a:prstGeom prst="rect">
            <a:avLst/>
          </a:prstGeom>
          <a:solidFill>
            <a:srgbClr val="F2F2F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21" name="Graphic 20">
            <a:extLst>
              <a:ext uri="{FF2B5EF4-FFF2-40B4-BE49-F238E27FC236}">
                <a16:creationId xmlns:a16="http://schemas.microsoft.com/office/drawing/2014/main" id="{2B8EF3D6-47A1-87C6-E2A1-C5F727199EB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18" name="Rectangle 17">
            <a:extLst>
              <a:ext uri="{FF2B5EF4-FFF2-40B4-BE49-F238E27FC236}">
                <a16:creationId xmlns:a16="http://schemas.microsoft.com/office/drawing/2014/main" id="{E4232C3F-A940-A254-AC72-D9E79CBF6925}"/>
              </a:ext>
            </a:extLst>
          </p:cNvPr>
          <p:cNvSpPr/>
          <p:nvPr userDrawn="1"/>
        </p:nvSpPr>
        <p:spPr bwMode="auto">
          <a:xfrm>
            <a:off x="2" y="5133340"/>
            <a:ext cx="12188823" cy="172466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5" name="Footer Placeholder 4" hidden="1">
            <a:extLst>
              <a:ext uri="{FF2B5EF4-FFF2-40B4-BE49-F238E27FC236}">
                <a16:creationId xmlns:a16="http://schemas.microsoft.com/office/drawing/2014/main" id="{07D8B0E5-E8F6-2449-D847-95AF01DDB7BA}"/>
              </a:ext>
            </a:extLst>
          </p:cNvPr>
          <p:cNvSpPr>
            <a:spLocks noGrp="1"/>
          </p:cNvSpPr>
          <p:nvPr>
            <p:ph type="ftr" sz="quarter" idx="17"/>
          </p:nvPr>
        </p:nvSpPr>
        <p:spPr/>
        <p:txBody>
          <a:bodyPr/>
          <a:lstStyle/>
          <a:p>
            <a:endParaRPr lang="en-US"/>
          </a:p>
        </p:txBody>
      </p:sp>
      <p:sp>
        <p:nvSpPr>
          <p:cNvPr id="11" name="Footer_page number">
            <a:extLst>
              <a:ext uri="{FF2B5EF4-FFF2-40B4-BE49-F238E27FC236}">
                <a16:creationId xmlns:a16="http://schemas.microsoft.com/office/drawing/2014/main" id="{DBFB5F3E-2E09-088A-126E-6C4925A1C28D}"/>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12" name="Footer_copyright">
            <a:extLst>
              <a:ext uri="{FF2B5EF4-FFF2-40B4-BE49-F238E27FC236}">
                <a16:creationId xmlns:a16="http://schemas.microsoft.com/office/drawing/2014/main" id="{F72BA0C1-DD17-DAC6-0038-7E76EA805F68}"/>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accent2"/>
                </a:solidFill>
              </a:rPr>
              <a:t>©2024 Check Point Software Technologies</a:t>
            </a:r>
            <a:r>
              <a:rPr lang="en-US" sz="900" kern="0" baseline="0" dirty="0">
                <a:solidFill>
                  <a:schemeClr val="accent2"/>
                </a:solidFill>
              </a:rPr>
              <a:t> </a:t>
            </a:r>
            <a:r>
              <a:rPr lang="en-US" sz="900" kern="0" dirty="0">
                <a:solidFill>
                  <a:schemeClr val="accent2"/>
                </a:solidFill>
              </a:rPr>
              <a:t>Ltd. </a:t>
            </a:r>
          </a:p>
        </p:txBody>
      </p:sp>
      <p:sp>
        <p:nvSpPr>
          <p:cNvPr id="4" name="Section title">
            <a:extLst>
              <a:ext uri="{FF2B5EF4-FFF2-40B4-BE49-F238E27FC236}">
                <a16:creationId xmlns:a16="http://schemas.microsoft.com/office/drawing/2014/main" id="{94C35F47-6BCB-665D-9C96-39716CFB2E0A}"/>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6" name="Rectangle 5">
            <a:extLst>
              <a:ext uri="{FF2B5EF4-FFF2-40B4-BE49-F238E27FC236}">
                <a16:creationId xmlns:a16="http://schemas.microsoft.com/office/drawing/2014/main" id="{09FB5881-7CA9-C17C-CDA5-75EE97C9E8B9}"/>
              </a:ext>
            </a:extLst>
          </p:cNvPr>
          <p:cNvSpPr/>
          <p:nvPr userDrawn="1"/>
        </p:nvSpPr>
        <p:spPr bwMode="auto">
          <a:xfrm>
            <a:off x="1371600" y="35"/>
            <a:ext cx="1380392" cy="145038"/>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7" name="Section number">
            <a:extLst>
              <a:ext uri="{FF2B5EF4-FFF2-40B4-BE49-F238E27FC236}">
                <a16:creationId xmlns:a16="http://schemas.microsoft.com/office/drawing/2014/main" id="{D1D3418C-4885-8D40-60B1-91586595CEC9}"/>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tx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pic>
        <p:nvPicPr>
          <p:cNvPr id="8" name="Graphic 7">
            <a:extLst>
              <a:ext uri="{FF2B5EF4-FFF2-40B4-BE49-F238E27FC236}">
                <a16:creationId xmlns:a16="http://schemas.microsoft.com/office/drawing/2014/main" id="{5A77D65B-2531-22C9-B7D8-8C4642D9376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09601" y="6552096"/>
            <a:ext cx="1005840" cy="213102"/>
          </a:xfrm>
          <a:prstGeom prst="rect">
            <a:avLst/>
          </a:prstGeom>
        </p:spPr>
      </p:pic>
      <p:sp>
        <p:nvSpPr>
          <p:cNvPr id="3" name="Date Placeholder 2">
            <a:extLst>
              <a:ext uri="{FF2B5EF4-FFF2-40B4-BE49-F238E27FC236}">
                <a16:creationId xmlns:a16="http://schemas.microsoft.com/office/drawing/2014/main" id="{D0027C35-5C41-E4EC-26E6-747C591BF8CD}"/>
              </a:ext>
            </a:extLst>
          </p:cNvPr>
          <p:cNvSpPr>
            <a:spLocks noGrp="1"/>
          </p:cNvSpPr>
          <p:nvPr>
            <p:ph type="dt" sz="half" idx="18"/>
          </p:nvPr>
        </p:nvSpPr>
        <p:spPr/>
        <p:txBody>
          <a:bodyPr/>
          <a:lstStyle/>
          <a:p>
            <a:fld id="{0F028753-75F2-4FB4-9A80-77CD4332EB7E}" type="datetimeFigureOut">
              <a:rPr lang="en-US" smtClean="0"/>
              <a:t>5/17/24</a:t>
            </a:fld>
            <a:endParaRPr lang="en-US"/>
          </a:p>
        </p:txBody>
      </p:sp>
    </p:spTree>
    <p:extLst>
      <p:ext uri="{BB962C8B-B14F-4D97-AF65-F5344CB8AC3E}">
        <p14:creationId xmlns:p14="http://schemas.microsoft.com/office/powerpoint/2010/main" val="305005718"/>
      </p:ext>
    </p:extLst>
  </p:cSld>
  <p:clrMapOvr>
    <a:masterClrMapping/>
  </p:clrMapOvr>
  <p:transition>
    <p:fade/>
  </p:transition>
  <p:hf sldNum="0" hdr="0" ftr="0" dt="0"/>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opic slide 3">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4DC4A3-CF92-1ED7-C6EE-4D6A7D66FCBF}"/>
              </a:ext>
            </a:extLst>
          </p:cNvPr>
          <p:cNvSpPr/>
          <p:nvPr userDrawn="1"/>
        </p:nvSpPr>
        <p:spPr bwMode="auto">
          <a:xfrm>
            <a:off x="0" y="0"/>
            <a:ext cx="12188952" cy="5164572"/>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4" name="Graphic 13">
            <a:extLst>
              <a:ext uri="{FF2B5EF4-FFF2-40B4-BE49-F238E27FC236}">
                <a16:creationId xmlns:a16="http://schemas.microsoft.com/office/drawing/2014/main" id="{4DA00F9A-9616-6910-E6D0-D96153E63D6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10" name="Rectangle 9">
            <a:extLst>
              <a:ext uri="{FF2B5EF4-FFF2-40B4-BE49-F238E27FC236}">
                <a16:creationId xmlns:a16="http://schemas.microsoft.com/office/drawing/2014/main" id="{02F30224-DB77-8D36-E812-02CF5C8D9AE8}"/>
              </a:ext>
            </a:extLst>
          </p:cNvPr>
          <p:cNvSpPr/>
          <p:nvPr userDrawn="1"/>
        </p:nvSpPr>
        <p:spPr bwMode="auto">
          <a:xfrm>
            <a:off x="2" y="5133340"/>
            <a:ext cx="12188823" cy="172466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4" name="Footer Placeholder 3" hidden="1"/>
          <p:cNvSpPr>
            <a:spLocks noGrp="1"/>
          </p:cNvSpPr>
          <p:nvPr userDrawn="1">
            <p:ph type="ftr" sz="quarter" idx="11"/>
          </p:nvPr>
        </p:nvSpPr>
        <p:spPr/>
        <p:txBody>
          <a:bodyPr/>
          <a:lstStyle/>
          <a:p>
            <a:endParaRPr lang="en-US" dirty="0"/>
          </a:p>
        </p:txBody>
      </p:sp>
      <p:sp>
        <p:nvSpPr>
          <p:cNvPr id="9" name="Footer_page number">
            <a:extLst>
              <a:ext uri="{FF2B5EF4-FFF2-40B4-BE49-F238E27FC236}">
                <a16:creationId xmlns:a16="http://schemas.microsoft.com/office/drawing/2014/main" id="{77E68BC6-0991-4CDD-33A8-7A576967E072}"/>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13" name="Footer_copyright">
            <a:extLst>
              <a:ext uri="{FF2B5EF4-FFF2-40B4-BE49-F238E27FC236}">
                <a16:creationId xmlns:a16="http://schemas.microsoft.com/office/drawing/2014/main" id="{6BE2CD37-0D27-30C2-A993-907953BE4CBB}"/>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tx1"/>
                </a:solidFill>
              </a:rPr>
              <a:t>©2024 Check Point Software Technologies</a:t>
            </a:r>
            <a:r>
              <a:rPr lang="en-US" sz="900" kern="0" baseline="0" dirty="0">
                <a:solidFill>
                  <a:schemeClr val="tx1"/>
                </a:solidFill>
              </a:rPr>
              <a:t> </a:t>
            </a:r>
            <a:r>
              <a:rPr lang="en-US" sz="900" kern="0" dirty="0">
                <a:solidFill>
                  <a:schemeClr val="tx1"/>
                </a:solidFill>
              </a:rPr>
              <a:t>Ltd. </a:t>
            </a:r>
          </a:p>
        </p:txBody>
      </p:sp>
      <p:sp>
        <p:nvSpPr>
          <p:cNvPr id="2" name="Section title">
            <a:extLst>
              <a:ext uri="{FF2B5EF4-FFF2-40B4-BE49-F238E27FC236}">
                <a16:creationId xmlns:a16="http://schemas.microsoft.com/office/drawing/2014/main" id="{61EEC825-4FAB-346A-208A-7C3416BF3C5B}"/>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5" name="Rectangle 4">
            <a:extLst>
              <a:ext uri="{FF2B5EF4-FFF2-40B4-BE49-F238E27FC236}">
                <a16:creationId xmlns:a16="http://schemas.microsoft.com/office/drawing/2014/main" id="{E479F268-494C-1120-D6D7-A70A92F1F60D}"/>
              </a:ext>
            </a:extLst>
          </p:cNvPr>
          <p:cNvSpPr/>
          <p:nvPr userDrawn="1"/>
        </p:nvSpPr>
        <p:spPr bwMode="auto">
          <a:xfrm>
            <a:off x="1371600" y="35"/>
            <a:ext cx="1380392" cy="145038"/>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Section number">
            <a:extLst>
              <a:ext uri="{FF2B5EF4-FFF2-40B4-BE49-F238E27FC236}">
                <a16:creationId xmlns:a16="http://schemas.microsoft.com/office/drawing/2014/main" id="{782D38C6-F5ED-C8BF-0A23-873AF3F92779}"/>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bg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sp>
        <p:nvSpPr>
          <p:cNvPr id="3" name="Date Placeholder 2" hidden="1">
            <a:extLst>
              <a:ext uri="{FF2B5EF4-FFF2-40B4-BE49-F238E27FC236}">
                <a16:creationId xmlns:a16="http://schemas.microsoft.com/office/drawing/2014/main" id="{9E731651-0051-0899-4BAD-210568B5873C}"/>
              </a:ext>
            </a:extLst>
          </p:cNvPr>
          <p:cNvSpPr>
            <a:spLocks noGrp="1"/>
          </p:cNvSpPr>
          <p:nvPr>
            <p:ph type="dt" sz="half" idx="17"/>
          </p:nvPr>
        </p:nvSpPr>
        <p:spPr/>
        <p:txBody>
          <a:bodyPr/>
          <a:lstStyle/>
          <a:p>
            <a:fld id="{E4DC1605-39A1-4E29-83B6-09FC51B603DB}" type="datetimeFigureOut">
              <a:rPr lang="en-US" smtClean="0"/>
              <a:t>5/17/24</a:t>
            </a:fld>
            <a:endParaRPr lang="en-US"/>
          </a:p>
        </p:txBody>
      </p:sp>
      <p:pic>
        <p:nvPicPr>
          <p:cNvPr id="12" name="Graphic 11">
            <a:extLst>
              <a:ext uri="{FF2B5EF4-FFF2-40B4-BE49-F238E27FC236}">
                <a16:creationId xmlns:a16="http://schemas.microsoft.com/office/drawing/2014/main" id="{61B58E80-E805-31DB-86C3-CCF64F68A7E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09601" y="6552096"/>
            <a:ext cx="1005840" cy="213102"/>
          </a:xfrm>
          <a:prstGeom prst="rect">
            <a:avLst/>
          </a:prstGeom>
        </p:spPr>
      </p:pic>
    </p:spTree>
    <p:extLst>
      <p:ext uri="{BB962C8B-B14F-4D97-AF65-F5344CB8AC3E}">
        <p14:creationId xmlns:p14="http://schemas.microsoft.com/office/powerpoint/2010/main" val="1155058876"/>
      </p:ext>
    </p:extLst>
  </p:cSld>
  <p:clrMapOvr>
    <a:masterClrMapping/>
  </p:clrMapOvr>
  <p:transition>
    <p:fade/>
  </p:transition>
  <p:hf sldNum="0" hdr="0" ftr="0" dt="0"/>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5" name="Slide Title"/>
          <p:cNvSpPr>
            <a:spLocks noGrp="1"/>
          </p:cNvSpPr>
          <p:nvPr>
            <p:ph type="title"/>
          </p:nvPr>
        </p:nvSpPr>
        <p:spPr>
          <a:xfrm>
            <a:off x="583842" y="460552"/>
            <a:ext cx="11037611" cy="914400"/>
          </a:xfrm>
        </p:spPr>
        <p:txBody>
          <a:bodyPr/>
          <a:lstStyle>
            <a:lvl1pPr>
              <a:defRPr>
                <a:solidFill>
                  <a:schemeClr val="tx2"/>
                </a:solidFill>
              </a:defRPr>
            </a:lvl1pPr>
          </a:lstStyle>
          <a:p>
            <a:r>
              <a:rPr lang="en-US"/>
              <a:t>Click to edit Master title style</a:t>
            </a:r>
            <a:endParaRPr lang="en-US" dirty="0"/>
          </a:p>
        </p:txBody>
      </p:sp>
      <p:sp>
        <p:nvSpPr>
          <p:cNvPr id="6" name="Bullet text_left"/>
          <p:cNvSpPr>
            <a:spLocks noGrp="1"/>
          </p:cNvSpPr>
          <p:nvPr>
            <p:ph sz="half" idx="2"/>
          </p:nvPr>
        </p:nvSpPr>
        <p:spPr>
          <a:xfrm>
            <a:off x="583842" y="1536192"/>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36192"/>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a:extLst>
              <a:ext uri="{FF2B5EF4-FFF2-40B4-BE49-F238E27FC236}">
                <a16:creationId xmlns:a16="http://schemas.microsoft.com/office/drawing/2014/main" id="{17BC74FE-9686-3DED-F698-D1F18042FB81}"/>
              </a:ext>
            </a:extLst>
          </p:cNvPr>
          <p:cNvSpPr>
            <a:spLocks noGrp="1"/>
          </p:cNvSpPr>
          <p:nvPr>
            <p:ph type="dt" sz="half" idx="13"/>
          </p:nvPr>
        </p:nvSpPr>
        <p:spPr/>
        <p:txBody>
          <a:bodyPr/>
          <a:lstStyle/>
          <a:p>
            <a:fld id="{D9B9F01D-6C7C-4088-9C27-3851896612FE}" type="datetimeFigureOut">
              <a:rPr lang="en-US" smtClean="0"/>
              <a:t>5/17/24</a:t>
            </a:fld>
            <a:endParaRPr lang="en-US"/>
          </a:p>
        </p:txBody>
      </p:sp>
    </p:spTree>
    <p:extLst>
      <p:ext uri="{BB962C8B-B14F-4D97-AF65-F5344CB8AC3E}">
        <p14:creationId xmlns:p14="http://schemas.microsoft.com/office/powerpoint/2010/main" val="4238369992"/>
      </p:ext>
    </p:extLst>
  </p:cSld>
  <p:clrMapOvr>
    <a:masterClrMapping/>
  </p:clrMapOvr>
  <p:transition>
    <p:fade/>
  </p:transition>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4" name="Footer Placeholder 3" hidden="1"/>
          <p:cNvSpPr>
            <a:spLocks noGrp="1"/>
          </p:cNvSpPr>
          <p:nvPr>
            <p:ph type="ftr" sz="quarter" idx="11"/>
          </p:nvPr>
        </p:nvSpPr>
        <p:spPr/>
        <p:txBody>
          <a:bodyPr/>
          <a:lstStyle/>
          <a:p>
            <a:endParaRPr lang="en-US" dirty="0"/>
          </a:p>
        </p:txBody>
      </p:sp>
      <p:sp>
        <p:nvSpPr>
          <p:cNvPr id="3" name="Date Placeholder 2">
            <a:extLst>
              <a:ext uri="{FF2B5EF4-FFF2-40B4-BE49-F238E27FC236}">
                <a16:creationId xmlns:a16="http://schemas.microsoft.com/office/drawing/2014/main" id="{943EBBB1-2682-144E-F69E-78BFEEBE7643}"/>
              </a:ext>
            </a:extLst>
          </p:cNvPr>
          <p:cNvSpPr>
            <a:spLocks noGrp="1"/>
          </p:cNvSpPr>
          <p:nvPr>
            <p:ph type="dt" sz="half" idx="12"/>
          </p:nvPr>
        </p:nvSpPr>
        <p:spPr/>
        <p:txBody>
          <a:bodyPr/>
          <a:lstStyle/>
          <a:p>
            <a:fld id="{076FB4F6-2E18-4FA1-9082-C5BE753E9C04}" type="datetimeFigureOut">
              <a:rPr lang="en-US" smtClean="0"/>
              <a:t>5/17/24</a:t>
            </a:fld>
            <a:endParaRPr lang="en-US"/>
          </a:p>
        </p:txBody>
      </p:sp>
    </p:spTree>
    <p:extLst>
      <p:ext uri="{BB962C8B-B14F-4D97-AF65-F5344CB8AC3E}">
        <p14:creationId xmlns:p14="http://schemas.microsoft.com/office/powerpoint/2010/main" val="97314654"/>
      </p:ext>
    </p:extLst>
  </p:cSld>
  <p:clrMapOvr>
    <a:masterClrMapping/>
  </p:clrMapOvr>
  <p:transition>
    <p:fade/>
  </p:transition>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2" name="Date Placeholder 1">
            <a:extLst>
              <a:ext uri="{FF2B5EF4-FFF2-40B4-BE49-F238E27FC236}">
                <a16:creationId xmlns:a16="http://schemas.microsoft.com/office/drawing/2014/main" id="{AA205C62-8293-BF1A-44FE-DDA3B5F57039}"/>
              </a:ext>
            </a:extLst>
          </p:cNvPr>
          <p:cNvSpPr>
            <a:spLocks noGrp="1"/>
          </p:cNvSpPr>
          <p:nvPr>
            <p:ph type="dt" sz="half" idx="12"/>
          </p:nvPr>
        </p:nvSpPr>
        <p:spPr/>
        <p:txBody>
          <a:bodyPr/>
          <a:lstStyle/>
          <a:p>
            <a:fld id="{447D201C-DC58-4415-BD05-63D6B9F7213E}" type="datetimeFigureOut">
              <a:rPr lang="en-US" smtClean="0"/>
              <a:t>5/17/24</a:t>
            </a:fld>
            <a:endParaRPr lang="en-US"/>
          </a:p>
        </p:txBody>
      </p:sp>
    </p:spTree>
    <p:extLst>
      <p:ext uri="{BB962C8B-B14F-4D97-AF65-F5344CB8AC3E}">
        <p14:creationId xmlns:p14="http://schemas.microsoft.com/office/powerpoint/2010/main" val="2530624550"/>
      </p:ext>
    </p:extLst>
  </p:cSld>
  <p:clrMapOvr>
    <a:masterClrMapping/>
  </p:clrMapOvr>
  <p:transition>
    <p:fade/>
  </p:transition>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ullets + Pull Quo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grpSp>
        <p:nvGrpSpPr>
          <p:cNvPr id="5" name="Pink Background"/>
          <p:cNvGrpSpPr/>
          <p:nvPr userDrawn="1"/>
        </p:nvGrpSpPr>
        <p:grpSpPr>
          <a:xfrm>
            <a:off x="5929630" y="1536192"/>
            <a:ext cx="6259195" cy="3807666"/>
            <a:chOff x="6127749" y="1639737"/>
            <a:chExt cx="5344256" cy="3783164"/>
          </a:xfrm>
        </p:grpSpPr>
        <p:sp>
          <p:nvSpPr>
            <p:cNvPr id="6" name="Pink: 43%"/>
            <p:cNvSpPr/>
            <p:nvPr userDrawn="1"/>
          </p:nvSpPr>
          <p:spPr bwMode="gray">
            <a:xfrm>
              <a:off x="11365581" y="1639737"/>
              <a:ext cx="106424" cy="3783164"/>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7" name="Background pink"/>
            <p:cNvSpPr/>
            <p:nvPr userDrawn="1"/>
          </p:nvSpPr>
          <p:spPr bwMode="auto">
            <a:xfrm>
              <a:off x="6127749" y="1639737"/>
              <a:ext cx="5237832" cy="3783164"/>
            </a:xfrm>
            <a:prstGeom prst="rect">
              <a:avLst/>
            </a:prstGeom>
            <a:solidFill>
              <a:srgbClr val="E6E7E8"/>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grpSp>
      <p:sp>
        <p:nvSpPr>
          <p:cNvPr id="8" name="Credit text"/>
          <p:cNvSpPr>
            <a:spLocks noGrp="1"/>
          </p:cNvSpPr>
          <p:nvPr>
            <p:ph type="body" sz="quarter" idx="14" hasCustomPrompt="1"/>
          </p:nvPr>
        </p:nvSpPr>
        <p:spPr bwMode="white">
          <a:xfrm>
            <a:off x="6478069" y="4736592"/>
            <a:ext cx="4395989"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dirty="0"/>
              <a:t>Source Name</a:t>
            </a:r>
          </a:p>
        </p:txBody>
      </p:sp>
      <p:sp>
        <p:nvSpPr>
          <p:cNvPr id="9" name="Quote text"/>
          <p:cNvSpPr>
            <a:spLocks noGrp="1"/>
          </p:cNvSpPr>
          <p:nvPr>
            <p:ph type="body" sz="quarter" idx="15" hasCustomPrompt="1"/>
          </p:nvPr>
        </p:nvSpPr>
        <p:spPr bwMode="white">
          <a:xfrm>
            <a:off x="6318303" y="2011680"/>
            <a:ext cx="4563058"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dirty="0"/>
              <a:t>Click to add quote</a:t>
            </a:r>
          </a:p>
        </p:txBody>
      </p:sp>
      <p:sp>
        <p:nvSpPr>
          <p:cNvPr id="10" name="Slide Title"/>
          <p:cNvSpPr>
            <a:spLocks noGrp="1"/>
          </p:cNvSpPr>
          <p:nvPr>
            <p:ph type="title"/>
          </p:nvPr>
        </p:nvSpPr>
        <p:spPr>
          <a:xfrm>
            <a:off x="583842" y="460552"/>
            <a:ext cx="11093293" cy="914400"/>
          </a:xfrm>
        </p:spPr>
        <p:txBody>
          <a:bodyPr/>
          <a:lstStyle>
            <a:lvl1pPr>
              <a:defRPr>
                <a:solidFill>
                  <a:schemeClr val="tx2"/>
                </a:solidFill>
              </a:defRPr>
            </a:lvl1pPr>
          </a:lstStyle>
          <a:p>
            <a:r>
              <a:rPr lang="en-US"/>
              <a:t>Click to edit Master title style</a:t>
            </a:r>
            <a:endParaRPr lang="en-US" dirty="0"/>
          </a:p>
        </p:txBody>
      </p:sp>
      <p:sp>
        <p:nvSpPr>
          <p:cNvPr id="11" name="Bullet text"/>
          <p:cNvSpPr>
            <a:spLocks noGrp="1"/>
          </p:cNvSpPr>
          <p:nvPr>
            <p:ph type="body" sz="quarter" idx="16"/>
          </p:nvPr>
        </p:nvSpPr>
        <p:spPr>
          <a:xfrm>
            <a:off x="583843" y="1536192"/>
            <a:ext cx="5074008"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Click to edit Master text styles</a:t>
            </a:r>
          </a:p>
          <a:p>
            <a:pPr lvl="1"/>
            <a:r>
              <a:rPr lang="en-US"/>
              <a:t>Second level</a:t>
            </a:r>
          </a:p>
        </p:txBody>
      </p:sp>
      <p:sp>
        <p:nvSpPr>
          <p:cNvPr id="2" name="Date Placeholder 1">
            <a:extLst>
              <a:ext uri="{FF2B5EF4-FFF2-40B4-BE49-F238E27FC236}">
                <a16:creationId xmlns:a16="http://schemas.microsoft.com/office/drawing/2014/main" id="{78523131-7E9C-6B33-F6B8-E1FCAEA33F22}"/>
              </a:ext>
            </a:extLst>
          </p:cNvPr>
          <p:cNvSpPr>
            <a:spLocks noGrp="1"/>
          </p:cNvSpPr>
          <p:nvPr>
            <p:ph type="dt" sz="half" idx="17"/>
          </p:nvPr>
        </p:nvSpPr>
        <p:spPr/>
        <p:txBody>
          <a:bodyPr/>
          <a:lstStyle/>
          <a:p>
            <a:fld id="{8FF9AE3D-A6F4-41EC-B066-279754C98421}" type="datetimeFigureOut">
              <a:rPr lang="en-US" smtClean="0"/>
              <a:t>5/17/24</a:t>
            </a:fld>
            <a:endParaRPr lang="en-US"/>
          </a:p>
        </p:txBody>
      </p:sp>
    </p:spTree>
    <p:extLst>
      <p:ext uri="{BB962C8B-B14F-4D97-AF65-F5344CB8AC3E}">
        <p14:creationId xmlns:p14="http://schemas.microsoft.com/office/powerpoint/2010/main" val="328895893"/>
      </p:ext>
    </p:extLst>
  </p:cSld>
  <p:clrMapOvr>
    <a:masterClrMapping/>
  </p:clrMapOvr>
  <p:transition>
    <p:fade/>
  </p:transition>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A5DDF8-31FE-D1C5-91CB-BC0D0AECB09A}"/>
              </a:ext>
            </a:extLst>
          </p:cNvPr>
          <p:cNvSpPr/>
          <p:nvPr userDrawn="1"/>
        </p:nvSpPr>
        <p:spPr bwMode="auto">
          <a:xfrm>
            <a:off x="4237464" y="0"/>
            <a:ext cx="7951362" cy="6503233"/>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4" name="Footer Placeholder 3" hidden="1"/>
          <p:cNvSpPr>
            <a:spLocks noGrp="1"/>
          </p:cNvSpPr>
          <p:nvPr>
            <p:ph type="ftr" sz="quarter" idx="11"/>
          </p:nvPr>
        </p:nvSpPr>
        <p:spPr/>
        <p:txBody>
          <a:bodyPr/>
          <a:lstStyle/>
          <a:p>
            <a:endParaRPr lang="en-US" dirty="0"/>
          </a:p>
        </p:txBody>
      </p:sp>
      <p:sp>
        <p:nvSpPr>
          <p:cNvPr id="7" name="Key points"/>
          <p:cNvSpPr>
            <a:spLocks noGrp="1"/>
          </p:cNvSpPr>
          <p:nvPr>
            <p:ph type="body" sz="quarter" idx="12"/>
          </p:nvPr>
        </p:nvSpPr>
        <p:spPr>
          <a:xfrm>
            <a:off x="5159298" y="750518"/>
            <a:ext cx="6446915" cy="4443814"/>
          </a:xfrm>
          <a:prstGeom prst="rect">
            <a:avLst/>
          </a:prstGeom>
        </p:spPr>
        <p:txBody>
          <a:bodyPr lIns="91440" tIns="45720" rIns="91440" bIns="45720" anchor="ctr" anchorCtr="0">
            <a:noAutofit/>
          </a:bodyPr>
          <a:lstStyle>
            <a:lvl1pPr marL="320040" indent="-320040">
              <a:lnSpc>
                <a:spcPct val="95000"/>
              </a:lnSpc>
              <a:buClr>
                <a:schemeClr val="bg1"/>
              </a:buClr>
              <a:buSzPct val="85000"/>
              <a:buFont typeface="Calibri" panose="020F0502020204030204" pitchFamily="34" charset="0"/>
              <a:buChar char="•"/>
              <a:defRPr sz="2800" baseline="0">
                <a:solidFill>
                  <a:schemeClr val="bg1"/>
                </a:solidFill>
                <a:latin typeface="Arial" panose="020B0604020202020204" pitchFamily="34" charset="0"/>
                <a:cs typeface="Arial" panose="020B0604020202020204" pitchFamily="34" charset="0"/>
              </a:defRPr>
            </a:lvl1pPr>
            <a:lvl2pPr marL="667512" indent="-237744">
              <a:lnSpc>
                <a:spcPct val="95000"/>
              </a:lnSpc>
              <a:buClr>
                <a:schemeClr val="bg1"/>
              </a:buClr>
              <a:defRPr sz="2400">
                <a:solidFill>
                  <a:schemeClr val="bg1"/>
                </a:solidFill>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Click to edit Master text styles</a:t>
            </a:r>
          </a:p>
          <a:p>
            <a:pPr lvl="1"/>
            <a:r>
              <a:rPr lang="en-US"/>
              <a:t>Second level</a:t>
            </a:r>
          </a:p>
        </p:txBody>
      </p:sp>
      <p:sp>
        <p:nvSpPr>
          <p:cNvPr id="11" name="Slide Title"/>
          <p:cNvSpPr>
            <a:spLocks noGrp="1"/>
          </p:cNvSpPr>
          <p:nvPr>
            <p:ph type="title" hasCustomPrompt="1"/>
          </p:nvPr>
        </p:nvSpPr>
        <p:spPr>
          <a:xfrm>
            <a:off x="368300" y="1299158"/>
            <a:ext cx="3372166"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1" kern="1200" spc="0" baseline="0" dirty="0">
                <a:solidFill>
                  <a:schemeClr val="tx2"/>
                </a:solidFill>
                <a:latin typeface="Arial" panose="020B0604020202020204" pitchFamily="34" charset="0"/>
                <a:ea typeface="+mj-ea"/>
                <a:cs typeface="Arial" panose="020B0604020202020204" pitchFamily="34" charset="0"/>
              </a:defRPr>
            </a:lvl1pPr>
          </a:lstStyle>
          <a:p>
            <a:r>
              <a:rPr lang="en-US" dirty="0"/>
              <a:t>Click to edit summary</a:t>
            </a:r>
          </a:p>
        </p:txBody>
      </p:sp>
    </p:spTree>
    <p:extLst>
      <p:ext uri="{BB962C8B-B14F-4D97-AF65-F5344CB8AC3E}">
        <p14:creationId xmlns:p14="http://schemas.microsoft.com/office/powerpoint/2010/main" val="1726426778"/>
      </p:ext>
    </p:extLst>
  </p:cSld>
  <p:clrMapOvr>
    <a:masterClrMapping/>
  </p:clrMapOvr>
  <p:transition>
    <p:fade/>
  </p:transition>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ew Close">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E30C9EC5-65C8-E1B1-417F-18F9D98A0C0F}"/>
              </a:ext>
            </a:extLst>
          </p:cNvPr>
          <p:cNvSpPr>
            <a:spLocks noGrp="1"/>
          </p:cNvSpPr>
          <p:nvPr>
            <p:ph type="ftr" sz="quarter" idx="11"/>
          </p:nvPr>
        </p:nvSpPr>
        <p:spPr/>
        <p:txBody>
          <a:bodyPr/>
          <a:lstStyle/>
          <a:p>
            <a:endParaRPr lang="en-US" dirty="0"/>
          </a:p>
        </p:txBody>
      </p:sp>
      <p:sp>
        <p:nvSpPr>
          <p:cNvPr id="5" name="Rectangle 4">
            <a:extLst>
              <a:ext uri="{FF2B5EF4-FFF2-40B4-BE49-F238E27FC236}">
                <a16:creationId xmlns:a16="http://schemas.microsoft.com/office/drawing/2014/main" id="{6C1223F5-4E61-E84F-132E-5F598DF85707}"/>
              </a:ext>
            </a:extLst>
          </p:cNvPr>
          <p:cNvSpPr/>
          <p:nvPr userDrawn="1"/>
        </p:nvSpPr>
        <p:spPr bwMode="auto">
          <a:xfrm>
            <a:off x="0" y="-20250"/>
            <a:ext cx="12188952" cy="516457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B2A2725F-6E14-F85D-4EE0-8751C35AA3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806FD4F5-9F97-88BD-7FBB-78CCF61B54E3}"/>
              </a:ext>
            </a:extLst>
          </p:cNvPr>
          <p:cNvSpPr/>
          <p:nvPr userDrawn="1"/>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Sub-title">
            <a:extLst>
              <a:ext uri="{FF2B5EF4-FFF2-40B4-BE49-F238E27FC236}">
                <a16:creationId xmlns:a16="http://schemas.microsoft.com/office/drawing/2014/main" id="{94AA2F78-6495-ABED-5424-D9937A4571A0}"/>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9" name="Title">
            <a:extLst>
              <a:ext uri="{FF2B5EF4-FFF2-40B4-BE49-F238E27FC236}">
                <a16:creationId xmlns:a16="http://schemas.microsoft.com/office/drawing/2014/main" id="{26C8364E-BE0A-85C0-99AD-E93EC3FCBFA0}"/>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dirty="0"/>
              <a:t>Thank you!</a:t>
            </a:r>
          </a:p>
        </p:txBody>
      </p:sp>
      <p:pic>
        <p:nvPicPr>
          <p:cNvPr id="10" name="Graphic 9">
            <a:extLst>
              <a:ext uri="{FF2B5EF4-FFF2-40B4-BE49-F238E27FC236}">
                <a16:creationId xmlns:a16="http://schemas.microsoft.com/office/drawing/2014/main" id="{FEF1F247-8156-EDAE-6B29-EB8D5A9568B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1" name="Graphic 10">
            <a:extLst>
              <a:ext uri="{FF2B5EF4-FFF2-40B4-BE49-F238E27FC236}">
                <a16:creationId xmlns:a16="http://schemas.microsoft.com/office/drawing/2014/main" id="{88F052CF-7374-B995-2E76-536A2ED6B23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
        <p:nvSpPr>
          <p:cNvPr id="2" name="Date Placeholder 1">
            <a:extLst>
              <a:ext uri="{FF2B5EF4-FFF2-40B4-BE49-F238E27FC236}">
                <a16:creationId xmlns:a16="http://schemas.microsoft.com/office/drawing/2014/main" id="{FE9871B5-5DB5-C5AD-73BF-0845C98077EB}"/>
              </a:ext>
            </a:extLst>
          </p:cNvPr>
          <p:cNvSpPr>
            <a:spLocks noGrp="1"/>
          </p:cNvSpPr>
          <p:nvPr>
            <p:ph type="dt" sz="half" idx="15"/>
          </p:nvPr>
        </p:nvSpPr>
        <p:spPr/>
        <p:txBody>
          <a:bodyPr/>
          <a:lstStyle/>
          <a:p>
            <a:fld id="{AC4DFBC5-58FD-4DA4-A9F3-DB409FE93BF1}" type="datetimeFigureOut">
              <a:rPr lang="en-US" smtClean="0"/>
              <a:t>5/17/24</a:t>
            </a:fld>
            <a:endParaRPr lang="en-US"/>
          </a:p>
        </p:txBody>
      </p:sp>
    </p:spTree>
    <p:extLst>
      <p:ext uri="{BB962C8B-B14F-4D97-AF65-F5344CB8AC3E}">
        <p14:creationId xmlns:p14="http://schemas.microsoft.com/office/powerpoint/2010/main" val="6502129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ic slide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41D67F-32EA-1760-3433-3F8D68977BE5}"/>
              </a:ext>
            </a:extLst>
          </p:cNvPr>
          <p:cNvSpPr/>
          <p:nvPr userDrawn="1"/>
        </p:nvSpPr>
        <p:spPr bwMode="auto">
          <a:xfrm>
            <a:off x="2" y="0"/>
            <a:ext cx="12188823" cy="685800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3" name="Graphic 12">
            <a:extLst>
              <a:ext uri="{FF2B5EF4-FFF2-40B4-BE49-F238E27FC236}">
                <a16:creationId xmlns:a16="http://schemas.microsoft.com/office/drawing/2014/main" id="{43759F94-F6EF-2D4C-1E67-BB7AE99637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9601" y="6552096"/>
            <a:ext cx="1005840" cy="213102"/>
          </a:xfrm>
          <a:prstGeom prst="rect">
            <a:avLst/>
          </a:prstGeom>
        </p:spPr>
      </p:pic>
      <p:sp>
        <p:nvSpPr>
          <p:cNvPr id="4" name="Footer Placeholder 3" hidden="1">
            <a:extLst>
              <a:ext uri="{FF2B5EF4-FFF2-40B4-BE49-F238E27FC236}">
                <a16:creationId xmlns:a16="http://schemas.microsoft.com/office/drawing/2014/main" id="{49A4C891-0359-3D02-96B7-5F5A2BC9EA65}"/>
              </a:ext>
            </a:extLst>
          </p:cNvPr>
          <p:cNvSpPr>
            <a:spLocks noGrp="1"/>
          </p:cNvSpPr>
          <p:nvPr>
            <p:ph type="ftr" sz="quarter" idx="11"/>
          </p:nvPr>
        </p:nvSpPr>
        <p:spPr/>
        <p:txBody>
          <a:bodyPr/>
          <a:lstStyle/>
          <a:p>
            <a:endParaRPr lang="en-US" dirty="0"/>
          </a:p>
        </p:txBody>
      </p:sp>
      <p:sp>
        <p:nvSpPr>
          <p:cNvPr id="6" name="Footer_page number">
            <a:extLst>
              <a:ext uri="{FF2B5EF4-FFF2-40B4-BE49-F238E27FC236}">
                <a16:creationId xmlns:a16="http://schemas.microsoft.com/office/drawing/2014/main" id="{F6E082B8-1538-66BB-7996-4343978F1FA9}"/>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7" name="Footer_copyright">
            <a:extLst>
              <a:ext uri="{FF2B5EF4-FFF2-40B4-BE49-F238E27FC236}">
                <a16:creationId xmlns:a16="http://schemas.microsoft.com/office/drawing/2014/main" id="{294DD9AF-9571-4BA4-9330-EFA2D2520972}"/>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tx1"/>
                </a:solidFill>
              </a:rPr>
              <a:t>©2024 Check Point Software Technologies</a:t>
            </a:r>
            <a:r>
              <a:rPr lang="en-US" sz="900" kern="0" baseline="0" dirty="0">
                <a:solidFill>
                  <a:schemeClr val="tx1"/>
                </a:solidFill>
              </a:rPr>
              <a:t> </a:t>
            </a:r>
            <a:r>
              <a:rPr lang="en-US" sz="900" kern="0" dirty="0">
                <a:solidFill>
                  <a:schemeClr val="tx1"/>
                </a:solidFill>
              </a:rPr>
              <a:t>Ltd. </a:t>
            </a:r>
          </a:p>
        </p:txBody>
      </p:sp>
      <p:pic>
        <p:nvPicPr>
          <p:cNvPr id="9" name="Picture 8">
            <a:extLst>
              <a:ext uri="{FF2B5EF4-FFF2-40B4-BE49-F238E27FC236}">
                <a16:creationId xmlns:a16="http://schemas.microsoft.com/office/drawing/2014/main" id="{34A33D41-3631-4D2F-D0C6-93D1BC1EF95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88025" y="10521"/>
            <a:ext cx="6400800" cy="4638675"/>
          </a:xfrm>
          <a:prstGeom prst="rect">
            <a:avLst/>
          </a:prstGeom>
        </p:spPr>
      </p:pic>
      <p:sp>
        <p:nvSpPr>
          <p:cNvPr id="10" name="Section title">
            <a:extLst>
              <a:ext uri="{FF2B5EF4-FFF2-40B4-BE49-F238E27FC236}">
                <a16:creationId xmlns:a16="http://schemas.microsoft.com/office/drawing/2014/main" id="{6C1BBABE-3A27-BB2F-6174-D2431C1850EC}"/>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11" name="Rectangle 10">
            <a:extLst>
              <a:ext uri="{FF2B5EF4-FFF2-40B4-BE49-F238E27FC236}">
                <a16:creationId xmlns:a16="http://schemas.microsoft.com/office/drawing/2014/main" id="{28C55554-7B7D-4B74-2287-73CA1F2EB49D}"/>
              </a:ext>
            </a:extLst>
          </p:cNvPr>
          <p:cNvSpPr/>
          <p:nvPr userDrawn="1"/>
        </p:nvSpPr>
        <p:spPr bwMode="auto">
          <a:xfrm>
            <a:off x="1371600" y="35"/>
            <a:ext cx="1380392" cy="145038"/>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2" name="Section number">
            <a:extLst>
              <a:ext uri="{FF2B5EF4-FFF2-40B4-BE49-F238E27FC236}">
                <a16:creationId xmlns:a16="http://schemas.microsoft.com/office/drawing/2014/main" id="{422D868F-D03E-1E46-639D-CB21130F4C8C}"/>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bg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sp>
        <p:nvSpPr>
          <p:cNvPr id="2" name="Date Placeholder 1">
            <a:extLst>
              <a:ext uri="{FF2B5EF4-FFF2-40B4-BE49-F238E27FC236}">
                <a16:creationId xmlns:a16="http://schemas.microsoft.com/office/drawing/2014/main" id="{6B86D850-2BED-DBE3-EDD6-0DEB453B4367}"/>
              </a:ext>
            </a:extLst>
          </p:cNvPr>
          <p:cNvSpPr>
            <a:spLocks noGrp="1"/>
          </p:cNvSpPr>
          <p:nvPr>
            <p:ph type="dt" sz="half" idx="17"/>
          </p:nvPr>
        </p:nvSpPr>
        <p:spPr/>
        <p:txBody>
          <a:bodyPr/>
          <a:lstStyle/>
          <a:p>
            <a:fld id="{A29C75AE-BABB-4E0A-9558-97331F2B47C0}" type="datetimeFigureOut">
              <a:rPr lang="en-IL" smtClean="0"/>
              <a:t>5/17/24</a:t>
            </a:fld>
            <a:endParaRPr lang="en-IL"/>
          </a:p>
        </p:txBody>
      </p:sp>
    </p:spTree>
    <p:extLst>
      <p:ext uri="{BB962C8B-B14F-4D97-AF65-F5344CB8AC3E}">
        <p14:creationId xmlns:p14="http://schemas.microsoft.com/office/powerpoint/2010/main" val="229601739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pic slide 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FAE8BA-6D5F-1567-56D3-0B961B3FF122}"/>
              </a:ext>
            </a:extLst>
          </p:cNvPr>
          <p:cNvSpPr/>
          <p:nvPr userDrawn="1"/>
        </p:nvSpPr>
        <p:spPr bwMode="auto">
          <a:xfrm>
            <a:off x="2" y="0"/>
            <a:ext cx="12188823" cy="6858000"/>
          </a:xfrm>
          <a:prstGeom prst="rect">
            <a:avLst/>
          </a:prstGeom>
          <a:solidFill>
            <a:srgbClr val="F2F2F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21" name="Graphic 20">
            <a:extLst>
              <a:ext uri="{FF2B5EF4-FFF2-40B4-BE49-F238E27FC236}">
                <a16:creationId xmlns:a16="http://schemas.microsoft.com/office/drawing/2014/main" id="{2B8EF3D6-47A1-87C6-E2A1-C5F727199EB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18" name="Rectangle 17">
            <a:extLst>
              <a:ext uri="{FF2B5EF4-FFF2-40B4-BE49-F238E27FC236}">
                <a16:creationId xmlns:a16="http://schemas.microsoft.com/office/drawing/2014/main" id="{E4232C3F-A940-A254-AC72-D9E79CBF6925}"/>
              </a:ext>
            </a:extLst>
          </p:cNvPr>
          <p:cNvSpPr/>
          <p:nvPr userDrawn="1"/>
        </p:nvSpPr>
        <p:spPr bwMode="auto">
          <a:xfrm>
            <a:off x="2" y="5133340"/>
            <a:ext cx="12188823" cy="172466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5" name="Footer Placeholder 4" hidden="1">
            <a:extLst>
              <a:ext uri="{FF2B5EF4-FFF2-40B4-BE49-F238E27FC236}">
                <a16:creationId xmlns:a16="http://schemas.microsoft.com/office/drawing/2014/main" id="{07D8B0E5-E8F6-2449-D847-95AF01DDB7BA}"/>
              </a:ext>
            </a:extLst>
          </p:cNvPr>
          <p:cNvSpPr>
            <a:spLocks noGrp="1"/>
          </p:cNvSpPr>
          <p:nvPr>
            <p:ph type="ftr" sz="quarter" idx="17"/>
          </p:nvPr>
        </p:nvSpPr>
        <p:spPr/>
        <p:txBody>
          <a:bodyPr/>
          <a:lstStyle/>
          <a:p>
            <a:endParaRPr lang="en-US"/>
          </a:p>
        </p:txBody>
      </p:sp>
      <p:sp>
        <p:nvSpPr>
          <p:cNvPr id="11" name="Footer_page number">
            <a:extLst>
              <a:ext uri="{FF2B5EF4-FFF2-40B4-BE49-F238E27FC236}">
                <a16:creationId xmlns:a16="http://schemas.microsoft.com/office/drawing/2014/main" id="{DBFB5F3E-2E09-088A-126E-6C4925A1C28D}"/>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12" name="Footer_copyright">
            <a:extLst>
              <a:ext uri="{FF2B5EF4-FFF2-40B4-BE49-F238E27FC236}">
                <a16:creationId xmlns:a16="http://schemas.microsoft.com/office/drawing/2014/main" id="{F72BA0C1-DD17-DAC6-0038-7E76EA805F68}"/>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accent2"/>
                </a:solidFill>
              </a:rPr>
              <a:t>©2024 Check Point Software Technologies</a:t>
            </a:r>
            <a:r>
              <a:rPr lang="en-US" sz="900" kern="0" baseline="0" dirty="0">
                <a:solidFill>
                  <a:schemeClr val="accent2"/>
                </a:solidFill>
              </a:rPr>
              <a:t> </a:t>
            </a:r>
            <a:r>
              <a:rPr lang="en-US" sz="900" kern="0" dirty="0">
                <a:solidFill>
                  <a:schemeClr val="accent2"/>
                </a:solidFill>
              </a:rPr>
              <a:t>Ltd. </a:t>
            </a:r>
          </a:p>
        </p:txBody>
      </p:sp>
      <p:sp>
        <p:nvSpPr>
          <p:cNvPr id="4" name="Section title">
            <a:extLst>
              <a:ext uri="{FF2B5EF4-FFF2-40B4-BE49-F238E27FC236}">
                <a16:creationId xmlns:a16="http://schemas.microsoft.com/office/drawing/2014/main" id="{94C35F47-6BCB-665D-9C96-39716CFB2E0A}"/>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6" name="Rectangle 5">
            <a:extLst>
              <a:ext uri="{FF2B5EF4-FFF2-40B4-BE49-F238E27FC236}">
                <a16:creationId xmlns:a16="http://schemas.microsoft.com/office/drawing/2014/main" id="{09FB5881-7CA9-C17C-CDA5-75EE97C9E8B9}"/>
              </a:ext>
            </a:extLst>
          </p:cNvPr>
          <p:cNvSpPr/>
          <p:nvPr userDrawn="1"/>
        </p:nvSpPr>
        <p:spPr bwMode="auto">
          <a:xfrm>
            <a:off x="1371600" y="35"/>
            <a:ext cx="1380392" cy="145038"/>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7" name="Section number">
            <a:extLst>
              <a:ext uri="{FF2B5EF4-FFF2-40B4-BE49-F238E27FC236}">
                <a16:creationId xmlns:a16="http://schemas.microsoft.com/office/drawing/2014/main" id="{D1D3418C-4885-8D40-60B1-91586595CEC9}"/>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tx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pic>
        <p:nvPicPr>
          <p:cNvPr id="8" name="Graphic 7">
            <a:extLst>
              <a:ext uri="{FF2B5EF4-FFF2-40B4-BE49-F238E27FC236}">
                <a16:creationId xmlns:a16="http://schemas.microsoft.com/office/drawing/2014/main" id="{5A77D65B-2531-22C9-B7D8-8C4642D9376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09601" y="6552096"/>
            <a:ext cx="1005840" cy="213102"/>
          </a:xfrm>
          <a:prstGeom prst="rect">
            <a:avLst/>
          </a:prstGeom>
        </p:spPr>
      </p:pic>
      <p:sp>
        <p:nvSpPr>
          <p:cNvPr id="3" name="Date Placeholder 2">
            <a:extLst>
              <a:ext uri="{FF2B5EF4-FFF2-40B4-BE49-F238E27FC236}">
                <a16:creationId xmlns:a16="http://schemas.microsoft.com/office/drawing/2014/main" id="{D55A0A1A-CBEC-3369-3F98-3BDFE9828342}"/>
              </a:ext>
            </a:extLst>
          </p:cNvPr>
          <p:cNvSpPr>
            <a:spLocks noGrp="1"/>
          </p:cNvSpPr>
          <p:nvPr>
            <p:ph type="dt" sz="half" idx="18"/>
          </p:nvPr>
        </p:nvSpPr>
        <p:spPr/>
        <p:txBody>
          <a:bodyPr/>
          <a:lstStyle/>
          <a:p>
            <a:fld id="{786243CC-5BE2-4CA5-9E6D-7C274B9C4685}" type="datetimeFigureOut">
              <a:rPr lang="en-IL" smtClean="0"/>
              <a:t>5/17/24</a:t>
            </a:fld>
            <a:endParaRPr lang="en-IL"/>
          </a:p>
        </p:txBody>
      </p:sp>
    </p:spTree>
    <p:extLst>
      <p:ext uri="{BB962C8B-B14F-4D97-AF65-F5344CB8AC3E}">
        <p14:creationId xmlns:p14="http://schemas.microsoft.com/office/powerpoint/2010/main" val="4003633190"/>
      </p:ext>
    </p:extLst>
  </p:cSld>
  <p:clrMapOvr>
    <a:masterClrMapping/>
  </p:clrMapOvr>
  <p:transition>
    <p:fade/>
  </p:transition>
  <p:hf sldNum="0"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pic slide 3">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4DC4A3-CF92-1ED7-C6EE-4D6A7D66FCBF}"/>
              </a:ext>
            </a:extLst>
          </p:cNvPr>
          <p:cNvSpPr/>
          <p:nvPr userDrawn="1"/>
        </p:nvSpPr>
        <p:spPr bwMode="auto">
          <a:xfrm>
            <a:off x="0" y="0"/>
            <a:ext cx="12188952" cy="5164572"/>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4" name="Graphic 13">
            <a:extLst>
              <a:ext uri="{FF2B5EF4-FFF2-40B4-BE49-F238E27FC236}">
                <a16:creationId xmlns:a16="http://schemas.microsoft.com/office/drawing/2014/main" id="{4DA00F9A-9616-6910-E6D0-D96153E63D6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10" name="Rectangle 9">
            <a:extLst>
              <a:ext uri="{FF2B5EF4-FFF2-40B4-BE49-F238E27FC236}">
                <a16:creationId xmlns:a16="http://schemas.microsoft.com/office/drawing/2014/main" id="{02F30224-DB77-8D36-E812-02CF5C8D9AE8}"/>
              </a:ext>
            </a:extLst>
          </p:cNvPr>
          <p:cNvSpPr/>
          <p:nvPr userDrawn="1"/>
        </p:nvSpPr>
        <p:spPr bwMode="auto">
          <a:xfrm>
            <a:off x="2" y="5133340"/>
            <a:ext cx="12188823" cy="1724660"/>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4" name="Footer Placeholder 3" hidden="1"/>
          <p:cNvSpPr>
            <a:spLocks noGrp="1"/>
          </p:cNvSpPr>
          <p:nvPr userDrawn="1">
            <p:ph type="ftr" sz="quarter" idx="11"/>
          </p:nvPr>
        </p:nvSpPr>
        <p:spPr/>
        <p:txBody>
          <a:bodyPr/>
          <a:lstStyle/>
          <a:p>
            <a:endParaRPr lang="en-US" dirty="0"/>
          </a:p>
        </p:txBody>
      </p:sp>
      <p:sp>
        <p:nvSpPr>
          <p:cNvPr id="9" name="Footer_page number">
            <a:extLst>
              <a:ext uri="{FF2B5EF4-FFF2-40B4-BE49-F238E27FC236}">
                <a16:creationId xmlns:a16="http://schemas.microsoft.com/office/drawing/2014/main" id="{77E68BC6-0991-4CDD-33A8-7A576967E072}"/>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13" name="Footer_copyright">
            <a:extLst>
              <a:ext uri="{FF2B5EF4-FFF2-40B4-BE49-F238E27FC236}">
                <a16:creationId xmlns:a16="http://schemas.microsoft.com/office/drawing/2014/main" id="{6BE2CD37-0D27-30C2-A993-907953BE4CBB}"/>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tx1"/>
                </a:solidFill>
              </a:rPr>
              <a:t>©2024 Check Point Software Technologies</a:t>
            </a:r>
            <a:r>
              <a:rPr lang="en-US" sz="900" kern="0" baseline="0" dirty="0">
                <a:solidFill>
                  <a:schemeClr val="tx1"/>
                </a:solidFill>
              </a:rPr>
              <a:t> </a:t>
            </a:r>
            <a:r>
              <a:rPr lang="en-US" sz="900" kern="0" dirty="0">
                <a:solidFill>
                  <a:schemeClr val="tx1"/>
                </a:solidFill>
              </a:rPr>
              <a:t>Ltd. </a:t>
            </a:r>
          </a:p>
        </p:txBody>
      </p:sp>
      <p:sp>
        <p:nvSpPr>
          <p:cNvPr id="2" name="Section title">
            <a:extLst>
              <a:ext uri="{FF2B5EF4-FFF2-40B4-BE49-F238E27FC236}">
                <a16:creationId xmlns:a16="http://schemas.microsoft.com/office/drawing/2014/main" id="{61EEC825-4FAB-346A-208A-7C3416BF3C5B}"/>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dirty="0"/>
              <a:t>Click to edit </a:t>
            </a:r>
            <a:br>
              <a:rPr lang="en-US" dirty="0"/>
            </a:br>
            <a:r>
              <a:rPr lang="en-US" dirty="0"/>
              <a:t>section topic</a:t>
            </a:r>
          </a:p>
        </p:txBody>
      </p:sp>
      <p:sp>
        <p:nvSpPr>
          <p:cNvPr id="5" name="Rectangle 4">
            <a:extLst>
              <a:ext uri="{FF2B5EF4-FFF2-40B4-BE49-F238E27FC236}">
                <a16:creationId xmlns:a16="http://schemas.microsoft.com/office/drawing/2014/main" id="{E479F268-494C-1120-D6D7-A70A92F1F60D}"/>
              </a:ext>
            </a:extLst>
          </p:cNvPr>
          <p:cNvSpPr/>
          <p:nvPr userDrawn="1"/>
        </p:nvSpPr>
        <p:spPr bwMode="auto">
          <a:xfrm>
            <a:off x="1371600" y="35"/>
            <a:ext cx="1380392" cy="145038"/>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Section number">
            <a:extLst>
              <a:ext uri="{FF2B5EF4-FFF2-40B4-BE49-F238E27FC236}">
                <a16:creationId xmlns:a16="http://schemas.microsoft.com/office/drawing/2014/main" id="{782D38C6-F5ED-C8BF-0A23-873AF3F92779}"/>
              </a:ext>
            </a:extLst>
          </p:cNvPr>
          <p:cNvSpPr>
            <a:spLocks noGrp="1"/>
          </p:cNvSpPr>
          <p:nvPr>
            <p:ph type="body" sz="quarter" idx="16" hasCustomPrompt="1"/>
          </p:nvPr>
        </p:nvSpPr>
        <p:spPr bwMode="white">
          <a:xfrm>
            <a:off x="1421608" y="562709"/>
            <a:ext cx="2621250" cy="1230923"/>
          </a:xfrm>
          <a:prstGeom prst="rect">
            <a:avLst/>
          </a:prstGeom>
          <a:ln>
            <a:noFill/>
          </a:ln>
        </p:spPr>
        <p:txBody>
          <a:bodyPr anchor="t" anchorCtr="0">
            <a:noAutofit/>
          </a:bodyPr>
          <a:lstStyle>
            <a:lvl1pPr marL="0" indent="0" algn="l">
              <a:lnSpc>
                <a:spcPct val="100000"/>
              </a:lnSpc>
              <a:spcBef>
                <a:spcPts val="0"/>
              </a:spcBef>
              <a:buNone/>
              <a:defRPr lang="en-US" sz="9600" b="0" i="0" u="none" strike="noStrike" cap="all" spc="200" baseline="0" dirty="0" smtClean="0">
                <a:solidFill>
                  <a:schemeClr val="bg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dirty="0"/>
              <a:t>00</a:t>
            </a:r>
          </a:p>
        </p:txBody>
      </p:sp>
      <p:sp>
        <p:nvSpPr>
          <p:cNvPr id="3" name="Date Placeholder 2" hidden="1">
            <a:extLst>
              <a:ext uri="{FF2B5EF4-FFF2-40B4-BE49-F238E27FC236}">
                <a16:creationId xmlns:a16="http://schemas.microsoft.com/office/drawing/2014/main" id="{9E731651-0051-0899-4BAD-210568B5873C}"/>
              </a:ext>
            </a:extLst>
          </p:cNvPr>
          <p:cNvSpPr>
            <a:spLocks noGrp="1"/>
          </p:cNvSpPr>
          <p:nvPr>
            <p:ph type="dt" sz="half" idx="17"/>
          </p:nvPr>
        </p:nvSpPr>
        <p:spPr/>
        <p:txBody>
          <a:bodyPr/>
          <a:lstStyle/>
          <a:p>
            <a:fld id="{E4DC1605-39A1-4E29-83B6-09FC51B603DB}" type="datetimeFigureOut">
              <a:rPr lang="en-US" smtClean="0"/>
              <a:t>5/17/24</a:t>
            </a:fld>
            <a:endParaRPr lang="en-US"/>
          </a:p>
        </p:txBody>
      </p:sp>
      <p:pic>
        <p:nvPicPr>
          <p:cNvPr id="12" name="Graphic 11">
            <a:extLst>
              <a:ext uri="{FF2B5EF4-FFF2-40B4-BE49-F238E27FC236}">
                <a16:creationId xmlns:a16="http://schemas.microsoft.com/office/drawing/2014/main" id="{61B58E80-E805-31DB-86C3-CCF64F68A7E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09601" y="6552096"/>
            <a:ext cx="1005840" cy="213102"/>
          </a:xfrm>
          <a:prstGeom prst="rect">
            <a:avLst/>
          </a:prstGeom>
        </p:spPr>
      </p:pic>
    </p:spTree>
    <p:extLst>
      <p:ext uri="{BB962C8B-B14F-4D97-AF65-F5344CB8AC3E}">
        <p14:creationId xmlns:p14="http://schemas.microsoft.com/office/powerpoint/2010/main" val="2350470975"/>
      </p:ext>
    </p:extLst>
  </p:cSld>
  <p:clrMapOvr>
    <a:masterClrMapping/>
  </p:clrMapOvr>
  <p:transition>
    <p:fade/>
  </p:transition>
  <p:hf sldNum="0" hdr="0" ftr="0" dt="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5" name="Slide Title"/>
          <p:cNvSpPr>
            <a:spLocks noGrp="1"/>
          </p:cNvSpPr>
          <p:nvPr>
            <p:ph type="title"/>
          </p:nvPr>
        </p:nvSpPr>
        <p:spPr>
          <a:xfrm>
            <a:off x="583842" y="460552"/>
            <a:ext cx="11037611" cy="914400"/>
          </a:xfrm>
        </p:spPr>
        <p:txBody>
          <a:bodyPr/>
          <a:lstStyle>
            <a:lvl1pPr>
              <a:defRPr>
                <a:solidFill>
                  <a:schemeClr val="tx2"/>
                </a:solidFill>
              </a:defRPr>
            </a:lvl1pPr>
          </a:lstStyle>
          <a:p>
            <a:r>
              <a:rPr lang="en-US"/>
              <a:t>Click to edit Master title style</a:t>
            </a:r>
            <a:endParaRPr lang="en-US" dirty="0"/>
          </a:p>
        </p:txBody>
      </p:sp>
      <p:sp>
        <p:nvSpPr>
          <p:cNvPr id="6" name="Bullet text_left"/>
          <p:cNvSpPr>
            <a:spLocks noGrp="1"/>
          </p:cNvSpPr>
          <p:nvPr>
            <p:ph sz="half" idx="2"/>
          </p:nvPr>
        </p:nvSpPr>
        <p:spPr>
          <a:xfrm>
            <a:off x="583842" y="1536192"/>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36192"/>
            <a:ext cx="5120640" cy="4533380"/>
          </a:xfrm>
          <a:prstGeom prst="rect">
            <a:avLst/>
          </a:prstGeom>
        </p:spPr>
        <p:txBody>
          <a:bodyPr lIns="91440" tIns="45720" rIns="91440" bIns="45720">
            <a:noAutofit/>
          </a:bodyPr>
          <a:lstStyle>
            <a:lvl1pPr marL="228600" indent="-228600">
              <a:lnSpc>
                <a:spcPct val="95000"/>
              </a:lnSpc>
              <a:spcBef>
                <a:spcPts val="1000"/>
              </a:spcBef>
              <a:buClr>
                <a:schemeClr val="bg1">
                  <a:lumMod val="50000"/>
                </a:schemeClr>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bg1">
                  <a:lumMod val="50000"/>
                </a:schemeClr>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bg1">
                  <a:lumMod val="50000"/>
                </a:schemeClr>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bg1">
                  <a:lumMod val="50000"/>
                </a:schemeClr>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a:extLst>
              <a:ext uri="{FF2B5EF4-FFF2-40B4-BE49-F238E27FC236}">
                <a16:creationId xmlns:a16="http://schemas.microsoft.com/office/drawing/2014/main" id="{FE8ADEE7-95CF-1A01-EC48-BA2DB1E588C0}"/>
              </a:ext>
            </a:extLst>
          </p:cNvPr>
          <p:cNvSpPr>
            <a:spLocks noGrp="1"/>
          </p:cNvSpPr>
          <p:nvPr>
            <p:ph type="dt" sz="half" idx="13"/>
          </p:nvPr>
        </p:nvSpPr>
        <p:spPr/>
        <p:txBody>
          <a:bodyPr/>
          <a:lstStyle/>
          <a:p>
            <a:fld id="{A39855C3-C493-4752-B832-D8DC62CDAB5F}" type="datetimeFigureOut">
              <a:rPr lang="en-IL" smtClean="0"/>
              <a:t>5/17/24</a:t>
            </a:fld>
            <a:endParaRPr lang="en-IL"/>
          </a:p>
        </p:txBody>
      </p:sp>
    </p:spTree>
    <p:extLst>
      <p:ext uri="{BB962C8B-B14F-4D97-AF65-F5344CB8AC3E}">
        <p14:creationId xmlns:p14="http://schemas.microsoft.com/office/powerpoint/2010/main" val="3097403669"/>
      </p:ext>
    </p:extLst>
  </p:cSld>
  <p:clrMapOvr>
    <a:masterClrMapping/>
  </p:clrMapOvr>
  <p:transition>
    <p:fad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4" name="Footer Placeholder 3" hidden="1"/>
          <p:cNvSpPr>
            <a:spLocks noGrp="1"/>
          </p:cNvSpPr>
          <p:nvPr>
            <p:ph type="ftr" sz="quarter" idx="11"/>
          </p:nvPr>
        </p:nvSpPr>
        <p:spPr/>
        <p:txBody>
          <a:bodyPr/>
          <a:lstStyle/>
          <a:p>
            <a:endParaRPr lang="en-US" dirty="0"/>
          </a:p>
        </p:txBody>
      </p:sp>
      <p:sp>
        <p:nvSpPr>
          <p:cNvPr id="3" name="Date Placeholder 2">
            <a:extLst>
              <a:ext uri="{FF2B5EF4-FFF2-40B4-BE49-F238E27FC236}">
                <a16:creationId xmlns:a16="http://schemas.microsoft.com/office/drawing/2014/main" id="{C991FC53-DC1A-8BCE-493B-40B2FA717C53}"/>
              </a:ext>
            </a:extLst>
          </p:cNvPr>
          <p:cNvSpPr>
            <a:spLocks noGrp="1"/>
          </p:cNvSpPr>
          <p:nvPr>
            <p:ph type="dt" sz="half" idx="12"/>
          </p:nvPr>
        </p:nvSpPr>
        <p:spPr/>
        <p:txBody>
          <a:bodyPr/>
          <a:lstStyle/>
          <a:p>
            <a:fld id="{AC52889F-C7E2-455D-B106-3E7C0D2DEB73}" type="datetimeFigureOut">
              <a:rPr lang="en-IL" smtClean="0"/>
              <a:t>5/17/24</a:t>
            </a:fld>
            <a:endParaRPr lang="en-IL"/>
          </a:p>
        </p:txBody>
      </p:sp>
    </p:spTree>
    <p:extLst>
      <p:ext uri="{BB962C8B-B14F-4D97-AF65-F5344CB8AC3E}">
        <p14:creationId xmlns:p14="http://schemas.microsoft.com/office/powerpoint/2010/main" val="1523909873"/>
      </p:ext>
    </p:extLst>
  </p:cSld>
  <p:clrMapOvr>
    <a:masterClrMapping/>
  </p:clrMapOvr>
  <p:transition>
    <p:fade/>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dirty="0"/>
          </a:p>
        </p:txBody>
      </p:sp>
      <p:sp>
        <p:nvSpPr>
          <p:cNvPr id="2" name="Date Placeholder 1">
            <a:extLst>
              <a:ext uri="{FF2B5EF4-FFF2-40B4-BE49-F238E27FC236}">
                <a16:creationId xmlns:a16="http://schemas.microsoft.com/office/drawing/2014/main" id="{F169E26D-1109-4FCC-2E35-144F53F850C8}"/>
              </a:ext>
            </a:extLst>
          </p:cNvPr>
          <p:cNvSpPr>
            <a:spLocks noGrp="1"/>
          </p:cNvSpPr>
          <p:nvPr>
            <p:ph type="dt" sz="half" idx="12"/>
          </p:nvPr>
        </p:nvSpPr>
        <p:spPr/>
        <p:txBody>
          <a:bodyPr/>
          <a:lstStyle/>
          <a:p>
            <a:fld id="{26BA4CD1-6259-40B1-9D56-3BB6596FF68F}" type="datetimeFigureOut">
              <a:rPr lang="en-IL" smtClean="0"/>
              <a:t>5/17/24</a:t>
            </a:fld>
            <a:endParaRPr lang="en-IL"/>
          </a:p>
        </p:txBody>
      </p:sp>
    </p:spTree>
    <p:extLst>
      <p:ext uri="{BB962C8B-B14F-4D97-AF65-F5344CB8AC3E}">
        <p14:creationId xmlns:p14="http://schemas.microsoft.com/office/powerpoint/2010/main" val="1207466261"/>
      </p:ext>
    </p:extLst>
  </p:cSld>
  <p:clrMapOvr>
    <a:masterClrMapping/>
  </p:clrMapOvr>
  <p:transition>
    <p:fad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7.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9.svg"/><Relationship Id="rId4" Type="http://schemas.openxmlformats.org/officeDocument/2006/relationships/image" Target="../media/image18.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20.sv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20.svg"/><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theme" Target="../theme/theme6.xml"/><Relationship Id="rId1"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theme" Target="../theme/theme7.xml"/><Relationship Id="rId1" Type="http://schemas.openxmlformats.org/officeDocument/2006/relationships/slideLayout" Target="../slideLayouts/slideLayout27.xml"/><Relationship Id="rId4" Type="http://schemas.openxmlformats.org/officeDocument/2006/relationships/image" Target="../media/image19.sv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8.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2.sv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ABA5BA9-F0C1-A54B-15A6-AA66D7D1140E}"/>
              </a:ext>
            </a:extLst>
          </p:cNvPr>
          <p:cNvSpPr/>
          <p:nvPr userDrawn="1"/>
        </p:nvSpPr>
        <p:spPr bwMode="auto">
          <a:xfrm>
            <a:off x="0" y="6502173"/>
            <a:ext cx="12188825" cy="355827"/>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0FFBE644-020A-2DC0-6813-38C126787DD8}"/>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609601" y="6552096"/>
            <a:ext cx="1005840" cy="213102"/>
          </a:xfrm>
          <a:prstGeom prst="rect">
            <a:avLst/>
          </a:prstGeom>
        </p:spPr>
      </p:pic>
      <p:sp>
        <p:nvSpPr>
          <p:cNvPr id="3" name="Date" hidden="1"/>
          <p:cNvSpPr>
            <a:spLocks noGrp="1"/>
          </p:cNvSpPr>
          <p:nvPr>
            <p:ph type="dt" sz="half" idx="2"/>
          </p:nvPr>
        </p:nvSpPr>
        <p:spPr>
          <a:xfrm>
            <a:off x="-911989" y="6515100"/>
            <a:ext cx="811193" cy="263025"/>
          </a:xfrm>
          <a:prstGeom prst="rect">
            <a:avLst/>
          </a:prstGeom>
        </p:spPr>
        <p:txBody>
          <a:bodyPr vert="horz" lIns="91440" tIns="45720" rIns="91440" bIns="45720" rtlCol="0" anchor="ctr"/>
          <a:lstStyle>
            <a:lvl1pPr algn="r">
              <a:defRPr sz="800">
                <a:solidFill>
                  <a:schemeClr val="tx1">
                    <a:tint val="75000"/>
                  </a:schemeClr>
                </a:solidFill>
              </a:defRPr>
            </a:lvl1pPr>
          </a:lstStyle>
          <a:p>
            <a:fld id="{285138E8-3F3E-4DC5-A5FA-50868B94627A}" type="datetimeFigureOut">
              <a:rPr lang="en-US" smtClean="0"/>
              <a:pPr/>
              <a:t>5/17/24</a:t>
            </a:fld>
            <a:endParaRPr lang="en-US" dirty="0"/>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dirty="0"/>
              <a:t>First Level</a:t>
            </a:r>
          </a:p>
          <a:p>
            <a:pPr lvl="1"/>
            <a:r>
              <a:rPr lang="en-US" dirty="0"/>
              <a:t>Second level</a:t>
            </a:r>
          </a:p>
          <a:p>
            <a:pPr lvl="2"/>
            <a:r>
              <a:rPr lang="en-US" dirty="0"/>
              <a:t>Third level</a:t>
            </a:r>
          </a:p>
          <a:p>
            <a:pPr lvl="0"/>
            <a:endParaRPr lang="en-US" dirty="0"/>
          </a:p>
          <a:p>
            <a:pPr lvl="0"/>
            <a:endParaRPr lang="en-US" dirty="0"/>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endParaRPr lang="en-US" dirty="0"/>
          </a:p>
        </p:txBody>
      </p:sp>
      <p:sp>
        <p:nvSpPr>
          <p:cNvPr id="10" name="Footer_page numbe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dirty="0">
              <a:solidFill>
                <a:srgbClr val="8A8A8A"/>
              </a:solidFill>
              <a:latin typeface="+mn-lt"/>
              <a:ea typeface="+mn-ea"/>
              <a:cs typeface="+mn-cs"/>
            </a:endParaRPr>
          </a:p>
        </p:txBody>
      </p:sp>
      <p:sp>
        <p:nvSpPr>
          <p:cNvPr id="8" name="Footer_copyright"/>
          <p:cNvSpPr txBox="1">
            <a:spLocks/>
          </p:cNvSpPr>
          <p:nvPr/>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bg1">
                    <a:lumMod val="50000"/>
                  </a:schemeClr>
                </a:solidFill>
              </a:rPr>
              <a:t>©2024 Check Point Software Technologies</a:t>
            </a:r>
            <a:r>
              <a:rPr lang="en-US" sz="900" kern="0" baseline="0" dirty="0">
                <a:solidFill>
                  <a:schemeClr val="bg1">
                    <a:lumMod val="50000"/>
                  </a:schemeClr>
                </a:solidFill>
              </a:rPr>
              <a:t> </a:t>
            </a:r>
            <a:r>
              <a:rPr lang="en-US" sz="900" kern="0" dirty="0">
                <a:solidFill>
                  <a:schemeClr val="bg1">
                    <a:lumMod val="50000"/>
                  </a:schemeClr>
                </a:solidFill>
              </a:rPr>
              <a:t>Ltd. </a:t>
            </a:r>
          </a:p>
        </p:txBody>
      </p:sp>
      <p:sp>
        <p:nvSpPr>
          <p:cNvPr id="2" name="Footer Placeholder 1" hidden="1"/>
          <p:cNvSpPr>
            <a:spLocks noGrp="1"/>
          </p:cNvSpPr>
          <p:nvPr>
            <p:ph type="ftr" sz="quarter" idx="3"/>
          </p:nvPr>
        </p:nvSpPr>
        <p:spPr>
          <a:xfrm>
            <a:off x="3391857" y="6543258"/>
            <a:ext cx="540511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dirty="0"/>
          </a:p>
        </p:txBody>
      </p:sp>
    </p:spTree>
    <p:extLst>
      <p:ext uri="{BB962C8B-B14F-4D97-AF65-F5344CB8AC3E}">
        <p14:creationId xmlns:p14="http://schemas.microsoft.com/office/powerpoint/2010/main" val="138871122"/>
      </p:ext>
    </p:extLst>
  </p:cSld>
  <p:clrMap bg1="lt1" tx1="dk1" bg2="lt2" tx2="dk2" accent1="accent1" accent2="accent2" accent3="accent3" accent4="accent4" accent5="accent5" accent6="accent6" hlink="hlink" folHlink="folHlink"/>
  <p:sldLayoutIdLst>
    <p:sldLayoutId id="2147483928" r:id="rId1"/>
    <p:sldLayoutId id="2147483930" r:id="rId2"/>
    <p:sldLayoutId id="2147483882" r:id="rId3"/>
    <p:sldLayoutId id="2147484222" r:id="rId4"/>
    <p:sldLayoutId id="2147483918" r:id="rId5"/>
    <p:sldLayoutId id="2147483925" r:id="rId6"/>
    <p:sldLayoutId id="2147483883" r:id="rId7"/>
    <p:sldLayoutId id="2147483885" r:id="rId8"/>
    <p:sldLayoutId id="2147483879" r:id="rId9"/>
    <p:sldLayoutId id="2147483889" r:id="rId10"/>
    <p:sldLayoutId id="2147483890" r:id="rId11"/>
    <p:sldLayoutId id="2147483929" r:id="rId12"/>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59" userDrawn="1">
          <p15:clr>
            <a:srgbClr val="F26B43"/>
          </p15:clr>
        </p15:guide>
        <p15:guide id="7" pos="7319" userDrawn="1">
          <p15:clr>
            <a:srgbClr val="F26B43"/>
          </p15:clr>
        </p15:guide>
        <p15:guide id="8" orient="horz" pos="41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10" name="Footer_page number"/>
          <p:cNvSpPr txBox="1"/>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ct val="0"/>
              </a:spcBef>
              <a:spcAft>
                <a:spcPct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ct val="0"/>
                </a:spcBef>
                <a:spcAft>
                  <a:spcPct val="0"/>
                </a:spcAft>
                <a:buClrTx/>
                <a:buSzTx/>
                <a:buFontTx/>
                <a:buNone/>
                <a:defRPr/>
              </a:pPr>
              <a:t>‹#›</a:t>
            </a:fld>
            <a:endParaRPr lang="en-US" sz="1100" kern="0">
              <a:solidFill>
                <a:schemeClr val="tx1"/>
              </a:solidFill>
              <a:latin typeface="+mn-lt"/>
              <a:ea typeface="+mn-ea"/>
              <a:cs typeface="+mn-cs"/>
            </a:endParaRPr>
          </a:p>
        </p:txBody>
      </p:sp>
      <p:sp>
        <p:nvSpPr>
          <p:cNvPr id="8" name="Footer_copyright"/>
          <p:cNvSpPr txBox="1"/>
          <p:nvPr/>
        </p:nvSpPr>
        <p:spPr>
          <a:xfrm>
            <a:off x="8659260"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ct val="0"/>
              </a:spcBef>
              <a:spcAft>
                <a:spcPct val="0"/>
              </a:spcAft>
              <a:buClrTx/>
              <a:buSzTx/>
              <a:buFontTx/>
              <a:buNone/>
              <a:defRPr/>
            </a:pPr>
            <a:r>
              <a:rPr lang="en-US" sz="900" kern="0" dirty="0">
                <a:solidFill>
                  <a:schemeClr val="tx1">
                    <a:lumMod val="40000"/>
                    <a:lumOff val="60000"/>
                  </a:schemeClr>
                </a:solidFill>
              </a:rPr>
              <a:t>©2024 Check Point Software </a:t>
            </a:r>
            <a:r>
              <a:rPr lang="en-US" sz="900" kern="0" dirty="0" err="1">
                <a:solidFill>
                  <a:schemeClr val="tx1">
                    <a:lumMod val="40000"/>
                    <a:lumOff val="60000"/>
                  </a:schemeClr>
                </a:solidFill>
              </a:rPr>
              <a:t>TechnologiesLtd</a:t>
            </a:r>
            <a:r>
              <a:rPr lang="en-US" sz="900" kern="0" dirty="0">
                <a:solidFill>
                  <a:schemeClr val="tx1">
                    <a:lumMod val="40000"/>
                    <a:lumOff val="60000"/>
                  </a:schemeClr>
                </a:solidFill>
              </a:rPr>
              <a:t>. </a:t>
            </a:r>
          </a:p>
        </p:txBody>
      </p:sp>
      <p:cxnSp>
        <p:nvCxnSpPr>
          <p:cNvPr id="94" name="Footer line"/>
          <p:cNvCxnSpPr/>
          <p:nvPr userDrawn="1"/>
        </p:nvCxnSpPr>
        <p:spPr bwMode="auto">
          <a:xfrm>
            <a:off x="0" y="6502173"/>
            <a:ext cx="12188825" cy="3837"/>
          </a:xfrm>
          <a:prstGeom prst="line">
            <a:avLst/>
          </a:prstGeom>
          <a:solidFill>
            <a:schemeClr val="bg1"/>
          </a:solidFill>
          <a:ln w="3175" cap="flat" cmpd="sng" algn="ctr">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 name="Picture 5"/>
          <p:cNvPicPr>
            <a:picLocks noChangeAspect="1"/>
          </p:cNvPicPr>
          <p:nvPr userDrawn="1"/>
        </p:nvPicPr>
        <p:blipFill>
          <a:blip r:embed="rId4"/>
          <a:stretch>
            <a:fillRect/>
          </a:stretch>
        </p:blipFill>
        <p:spPr>
          <a:xfrm>
            <a:off x="693738" y="6552096"/>
            <a:ext cx="1054729" cy="228600"/>
          </a:xfrm>
          <a:prstGeom prst="rect">
            <a:avLst/>
          </a:prstGeom>
        </p:spPr>
      </p:pic>
      <p:sp>
        <p:nvSpPr>
          <p:cNvPr id="2" name="Footer Placeholder 1" hidden="1">
            <a:extLst>
              <a:ext uri="{FF2B5EF4-FFF2-40B4-BE49-F238E27FC236}">
                <a16:creationId xmlns:a16="http://schemas.microsoft.com/office/drawing/2014/main" id="{83FCF4F6-F390-919F-B8AE-83282A773FCF}"/>
              </a:ext>
            </a:extLst>
          </p:cNvPr>
          <p:cNvSpPr>
            <a:spLocks noGrp="1"/>
          </p:cNvSpPr>
          <p:nvPr>
            <p:ph type="ftr" sz="quarter" idx="3"/>
          </p:nvPr>
        </p:nvSpPr>
        <p:spPr>
          <a:xfrm>
            <a:off x="4037013"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L"/>
          </a:p>
        </p:txBody>
      </p:sp>
    </p:spTree>
    <p:extLst>
      <p:ext uri="{BB962C8B-B14F-4D97-AF65-F5344CB8AC3E}">
        <p14:creationId xmlns:p14="http://schemas.microsoft.com/office/powerpoint/2010/main" val="4213589612"/>
      </p:ext>
    </p:extLst>
  </p:cSld>
  <p:clrMap bg1="lt1" tx1="dk1" bg2="lt2" tx2="dk2" accent1="accent1" accent2="accent2" accent3="accent3" accent4="accent4" accent5="accent5" accent6="accent6" hlink="hlink" folHlink="folHlink"/>
  <p:sldLayoutIdLst>
    <p:sldLayoutId id="2147484147" r:id="rId1"/>
    <p:sldLayoutId id="2147484148" r:id="rId2"/>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smtClean="0">
          <a:solidFill>
            <a:schemeClr val="tx1"/>
          </a:solidFill>
          <a:latin typeface="Arial" panose="020B0604020202020204" pitchFamily="34" charset="0"/>
          <a:ea typeface="+mn-ea"/>
          <a:cs typeface="Arial" panose="020B0604020202020204" pitchFamily="34" charset="0"/>
        </a:defRPr>
      </a:lvl1pPr>
      <a:lvl2pPr marL="576072"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40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00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Tx/>
        <a:buFont typeface="Arial" panose="020B0604020202020204" pitchFamily="34" charset="0"/>
        <a:buChar char="̶"/>
        <a:defRPr lang="en-US" sz="180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41273C"/>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F338E5E6-67D4-5F5E-AA90-FA1C19AE76E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09601" y="6554886"/>
            <a:ext cx="992673" cy="210312"/>
          </a:xfrm>
          <a:prstGeom prst="rect">
            <a:avLst/>
          </a:prstGeom>
        </p:spPr>
      </p:pic>
      <p:sp>
        <p:nvSpPr>
          <p:cNvPr id="3" name="Date" hidden="1"/>
          <p:cNvSpPr>
            <a:spLocks noGrp="1"/>
          </p:cNvSpPr>
          <p:nvPr>
            <p:ph type="dt" sz="half" idx="2"/>
          </p:nvPr>
        </p:nvSpPr>
        <p:spPr>
          <a:xfrm>
            <a:off x="-858612" y="6554886"/>
            <a:ext cx="787280" cy="302408"/>
          </a:xfrm>
          <a:prstGeom prst="rect">
            <a:avLst/>
          </a:prstGeom>
        </p:spPr>
        <p:txBody>
          <a:bodyPr vert="horz" lIns="91440" tIns="45720" rIns="91440" bIns="45720" rtlCol="0" anchor="ctr"/>
          <a:lstStyle>
            <a:lvl1pPr algn="l">
              <a:defRPr sz="1000">
                <a:solidFill>
                  <a:schemeClr val="tx1">
                    <a:tint val="75000"/>
                  </a:schemeClr>
                </a:solidFill>
                <a:latin typeface="DIN Pro" panose="020B0504020201010104" pitchFamily="34" charset="0"/>
                <a:cs typeface="Arial" panose="020B0604020202020204" pitchFamily="34" charset="0"/>
              </a:defRPr>
            </a:lvl1pPr>
          </a:lstStyle>
          <a:p>
            <a:endParaRPr lang="en-US"/>
          </a:p>
        </p:txBody>
      </p:sp>
      <p:sp>
        <p:nvSpPr>
          <p:cNvPr id="11" name="Bullet text"/>
          <p:cNvSpPr>
            <a:spLocks noGrp="1" noChangeArrowheads="1"/>
          </p:cNvSpPr>
          <p:nvPr>
            <p:ph type="body" idx="1"/>
          </p:nvPr>
        </p:nvSpPr>
        <p:spPr bwMode="auto">
          <a:xfrm>
            <a:off x="526708" y="1534475"/>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26708"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2" name="Footer Placeholder 1" hidden="1">
            <a:extLst>
              <a:ext uri="{FF2B5EF4-FFF2-40B4-BE49-F238E27FC236}">
                <a16:creationId xmlns:a16="http://schemas.microsoft.com/office/drawing/2014/main" id="{F2054F7D-8462-8F1C-3A36-5E24CDE61CD2}"/>
              </a:ext>
            </a:extLst>
          </p:cNvPr>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L"/>
          </a:p>
        </p:txBody>
      </p:sp>
    </p:spTree>
    <p:extLst>
      <p:ext uri="{BB962C8B-B14F-4D97-AF65-F5344CB8AC3E}">
        <p14:creationId xmlns:p14="http://schemas.microsoft.com/office/powerpoint/2010/main" val="2680054962"/>
      </p:ext>
    </p:extLst>
  </p:cSld>
  <p:clrMap bg1="lt1" tx1="dk1" bg2="lt2" tx2="dk2" accent1="accent1" accent2="accent2" accent3="accent3" accent4="accent4" accent5="accent5" accent6="accent6" hlink="hlink" folHlink="folHlink"/>
  <p:sldLayoutIdLst>
    <p:sldLayoutId id="2147484220" r:id="rId1"/>
    <p:sldLayoutId id="2147484221" r:id="rId2"/>
  </p:sldLayoutIdLst>
  <p:transition>
    <p:fade/>
  </p:transition>
  <p:hf hdr="0" ftr="0" dt="0"/>
  <p:txStyles>
    <p:titleStyle>
      <a:lvl1pPr algn="l" rtl="0" eaLnBrk="1" fontAlgn="base" hangingPunct="1">
        <a:lnSpc>
          <a:spcPct val="85000"/>
        </a:lnSpc>
        <a:spcBef>
          <a:spcPct val="0"/>
        </a:spcBef>
        <a:spcAft>
          <a:spcPct val="0"/>
        </a:spcAft>
        <a:defRPr sz="3399" b="0">
          <a:solidFill>
            <a:schemeClr val="tx2"/>
          </a:solidFill>
          <a:latin typeface="DIN Pro" panose="020B05040202010101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699" b="1">
          <a:solidFill>
            <a:srgbClr val="4E4E4E"/>
          </a:solidFill>
          <a:latin typeface="Helvetica" pitchFamily="34" charset="0"/>
        </a:defRPr>
      </a:lvl2pPr>
      <a:lvl3pPr algn="l" rtl="0" eaLnBrk="1" fontAlgn="base" hangingPunct="1">
        <a:lnSpc>
          <a:spcPct val="85000"/>
        </a:lnSpc>
        <a:spcBef>
          <a:spcPct val="0"/>
        </a:spcBef>
        <a:spcAft>
          <a:spcPct val="0"/>
        </a:spcAft>
        <a:defRPr sz="3699" b="1">
          <a:solidFill>
            <a:srgbClr val="4E4E4E"/>
          </a:solidFill>
          <a:latin typeface="Helvetica" pitchFamily="34" charset="0"/>
        </a:defRPr>
      </a:lvl3pPr>
      <a:lvl4pPr algn="l" rtl="0" eaLnBrk="1" fontAlgn="base" hangingPunct="1">
        <a:lnSpc>
          <a:spcPct val="85000"/>
        </a:lnSpc>
        <a:spcBef>
          <a:spcPct val="0"/>
        </a:spcBef>
        <a:spcAft>
          <a:spcPct val="0"/>
        </a:spcAft>
        <a:defRPr sz="3699" b="1">
          <a:solidFill>
            <a:srgbClr val="4E4E4E"/>
          </a:solidFill>
          <a:latin typeface="Helvetica" pitchFamily="34" charset="0"/>
        </a:defRPr>
      </a:lvl4pPr>
      <a:lvl5pPr algn="l" rtl="0" eaLnBrk="1" fontAlgn="base" hangingPunct="1">
        <a:lnSpc>
          <a:spcPct val="85000"/>
        </a:lnSpc>
        <a:spcBef>
          <a:spcPct val="0"/>
        </a:spcBef>
        <a:spcAft>
          <a:spcPct val="0"/>
        </a:spcAft>
        <a:defRPr sz="3699" b="1">
          <a:solidFill>
            <a:srgbClr val="4E4E4E"/>
          </a:solidFill>
          <a:latin typeface="Helvetica" pitchFamily="34" charset="0"/>
        </a:defRPr>
      </a:lvl5pPr>
      <a:lvl6pPr marL="609310" algn="l" rtl="0" eaLnBrk="1" fontAlgn="base" hangingPunct="1">
        <a:lnSpc>
          <a:spcPct val="85000"/>
        </a:lnSpc>
        <a:spcBef>
          <a:spcPct val="0"/>
        </a:spcBef>
        <a:spcAft>
          <a:spcPct val="0"/>
        </a:spcAft>
        <a:defRPr sz="3699" b="1">
          <a:solidFill>
            <a:srgbClr val="4E4E4E"/>
          </a:solidFill>
          <a:latin typeface="Helvetica" pitchFamily="34" charset="0"/>
        </a:defRPr>
      </a:lvl6pPr>
      <a:lvl7pPr marL="1218621" algn="l" rtl="0" eaLnBrk="1" fontAlgn="base" hangingPunct="1">
        <a:lnSpc>
          <a:spcPct val="85000"/>
        </a:lnSpc>
        <a:spcBef>
          <a:spcPct val="0"/>
        </a:spcBef>
        <a:spcAft>
          <a:spcPct val="0"/>
        </a:spcAft>
        <a:defRPr sz="3699" b="1">
          <a:solidFill>
            <a:srgbClr val="4E4E4E"/>
          </a:solidFill>
          <a:latin typeface="Helvetica" pitchFamily="34" charset="0"/>
        </a:defRPr>
      </a:lvl7pPr>
      <a:lvl8pPr marL="1827931" algn="l" rtl="0" eaLnBrk="1" fontAlgn="base" hangingPunct="1">
        <a:lnSpc>
          <a:spcPct val="85000"/>
        </a:lnSpc>
        <a:spcBef>
          <a:spcPct val="0"/>
        </a:spcBef>
        <a:spcAft>
          <a:spcPct val="0"/>
        </a:spcAft>
        <a:defRPr sz="3699" b="1">
          <a:solidFill>
            <a:srgbClr val="4E4E4E"/>
          </a:solidFill>
          <a:latin typeface="Helvetica" pitchFamily="34" charset="0"/>
        </a:defRPr>
      </a:lvl8pPr>
      <a:lvl9pPr marL="2437242" algn="l" rtl="0" eaLnBrk="1" fontAlgn="base" hangingPunct="1">
        <a:lnSpc>
          <a:spcPct val="85000"/>
        </a:lnSpc>
        <a:spcBef>
          <a:spcPct val="0"/>
        </a:spcBef>
        <a:spcAft>
          <a:spcPct val="0"/>
        </a:spcAft>
        <a:defRPr sz="3699" b="1">
          <a:solidFill>
            <a:srgbClr val="4E4E4E"/>
          </a:solidFill>
          <a:latin typeface="Helvetica" pitchFamily="34" charset="0"/>
        </a:defRPr>
      </a:lvl9pPr>
    </p:titleStyle>
    <p:bodyStyle>
      <a:lvl1pPr marL="228531" indent="-228531" algn="l" rtl="0" eaLnBrk="1" fontAlgn="base" hangingPunct="1">
        <a:lnSpc>
          <a:spcPct val="95000"/>
        </a:lnSpc>
        <a:spcBef>
          <a:spcPts val="1000"/>
        </a:spcBef>
        <a:spcAft>
          <a:spcPct val="0"/>
        </a:spcAft>
        <a:buClr>
          <a:schemeClr val="bg1">
            <a:lumMod val="65000"/>
          </a:schemeClr>
        </a:buClr>
        <a:buSzPct val="85000"/>
        <a:buFont typeface="Arial" panose="020B0604020202020204" pitchFamily="34" charset="0"/>
        <a:buChar char="•"/>
        <a:defRPr lang="en-US" sz="2399" dirty="0" smtClean="0">
          <a:solidFill>
            <a:schemeClr val="bg1"/>
          </a:solidFill>
          <a:latin typeface="DIN Pro Cond" panose="020B0506020101010102" pitchFamily="34" charset="0"/>
          <a:ea typeface="+mn-ea"/>
          <a:cs typeface="DIN Pro Cond" panose="020B0506020101010102" pitchFamily="34" charset="0"/>
        </a:defRPr>
      </a:lvl1pPr>
      <a:lvl2pPr marL="575899" indent="-228531" algn="l" rtl="0" eaLnBrk="1" fontAlgn="base" hangingPunct="1">
        <a:lnSpc>
          <a:spcPct val="95000"/>
        </a:lnSpc>
        <a:spcBef>
          <a:spcPts val="800"/>
        </a:spcBef>
        <a:spcAft>
          <a:spcPct val="0"/>
        </a:spcAft>
        <a:buClr>
          <a:schemeClr val="bg1">
            <a:lumMod val="65000"/>
          </a:schemeClr>
        </a:buClr>
        <a:buSzPct val="100000"/>
        <a:buFont typeface="Arial" panose="020B0604020202020204" pitchFamily="34" charset="0"/>
        <a:buChar char="•"/>
        <a:defRPr lang="en-US" sz="1999" dirty="0" smtClean="0">
          <a:solidFill>
            <a:schemeClr val="bg1"/>
          </a:solidFill>
          <a:latin typeface="DIN Pro Cond" panose="020B0506020101010102" pitchFamily="34" charset="0"/>
          <a:cs typeface="DIN Pro Cond" panose="020B0506020101010102" pitchFamily="34" charset="0"/>
        </a:defRPr>
      </a:lvl2pPr>
      <a:lvl3pPr marL="886702" indent="-228531" algn="l" rtl="0" eaLnBrk="1" fontAlgn="base" hangingPunct="1">
        <a:lnSpc>
          <a:spcPct val="95000"/>
        </a:lnSpc>
        <a:spcBef>
          <a:spcPts val="800"/>
        </a:spcBef>
        <a:spcAft>
          <a:spcPct val="0"/>
        </a:spcAft>
        <a:buClr>
          <a:schemeClr val="bg1">
            <a:lumMod val="65000"/>
          </a:schemeClr>
        </a:buClr>
        <a:buSzPct val="100000"/>
        <a:buFont typeface="Arial" panose="020B0604020202020204" pitchFamily="34" charset="0"/>
        <a:buChar char="•"/>
        <a:defRPr lang="en-US" sz="1799" dirty="0" smtClean="0">
          <a:solidFill>
            <a:schemeClr val="bg1"/>
          </a:solidFill>
          <a:latin typeface="DIN Pro Cond" panose="020B0506020101010102" pitchFamily="34" charset="0"/>
          <a:cs typeface="DIN Pro Cond" panose="020B0506020101010102" pitchFamily="34" charset="0"/>
        </a:defRPr>
      </a:lvl3pPr>
      <a:lvl4pPr marL="1170081" indent="-228531"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799" dirty="0" smtClean="0">
          <a:solidFill>
            <a:schemeClr val="tx1"/>
          </a:solidFill>
          <a:latin typeface="+mn-lt"/>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2099">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2099">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2099">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2099">
          <a:solidFill>
            <a:schemeClr val="tx1"/>
          </a:solidFill>
          <a:latin typeface="+mn-lt"/>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93">
          <p15:clr>
            <a:srgbClr val="F26B43"/>
          </p15:clr>
        </p15:guide>
        <p15:guide id="7" pos="7319">
          <p15:clr>
            <a:srgbClr val="F26B43"/>
          </p15:clr>
        </p15:guide>
        <p15:guide id="8" orient="horz" pos="4104">
          <p15:clr>
            <a:srgbClr val="F26B43"/>
          </p15:clr>
        </p15:guide>
        <p15:guide id="9" orient="horz" pos="424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ABA5BA9-F0C1-A54B-15A6-AA66D7D1140E}"/>
              </a:ext>
            </a:extLst>
          </p:cNvPr>
          <p:cNvSpPr/>
          <p:nvPr userDrawn="1"/>
        </p:nvSpPr>
        <p:spPr bwMode="auto">
          <a:xfrm>
            <a:off x="0" y="6502173"/>
            <a:ext cx="12188825" cy="355827"/>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pic>
        <p:nvPicPr>
          <p:cNvPr id="6" name="Graphic 5">
            <a:extLst>
              <a:ext uri="{FF2B5EF4-FFF2-40B4-BE49-F238E27FC236}">
                <a16:creationId xmlns:a16="http://schemas.microsoft.com/office/drawing/2014/main" id="{0FFBE644-020A-2DC0-6813-38C126787DD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609601" y="6552096"/>
            <a:ext cx="1005840" cy="213102"/>
          </a:xfrm>
          <a:prstGeom prst="rect">
            <a:avLst/>
          </a:prstGeom>
        </p:spPr>
      </p:pic>
      <p:sp>
        <p:nvSpPr>
          <p:cNvPr id="3" name="Date" hidden="1"/>
          <p:cNvSpPr>
            <a:spLocks noGrp="1"/>
          </p:cNvSpPr>
          <p:nvPr>
            <p:ph type="dt" sz="half" idx="2"/>
          </p:nvPr>
        </p:nvSpPr>
        <p:spPr>
          <a:xfrm>
            <a:off x="-911989" y="6515100"/>
            <a:ext cx="811193" cy="263025"/>
          </a:xfrm>
          <a:prstGeom prst="rect">
            <a:avLst/>
          </a:prstGeom>
        </p:spPr>
        <p:txBody>
          <a:bodyPr vert="horz" lIns="91440" tIns="45720" rIns="91440" bIns="45720" rtlCol="0" anchor="ctr"/>
          <a:lstStyle>
            <a:lvl1pPr algn="r">
              <a:defRPr sz="800">
                <a:solidFill>
                  <a:schemeClr val="tx1">
                    <a:tint val="75000"/>
                  </a:schemeClr>
                </a:solidFill>
              </a:defRPr>
            </a:lvl1pPr>
          </a:lstStyle>
          <a:p>
            <a:fld id="{285138E8-3F3E-4DC5-A5FA-50868B94627A}" type="datetimeFigureOut">
              <a:rPr lang="en-US" smtClean="0"/>
              <a:pPr/>
              <a:t>5/17/24</a:t>
            </a:fld>
            <a:endParaRPr lang="en-US"/>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10" name="Footer_page numbe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a:solidFill>
                <a:srgbClr val="8A8A8A"/>
              </a:solidFill>
              <a:latin typeface="+mn-lt"/>
              <a:ea typeface="+mn-ea"/>
              <a:cs typeface="+mn-cs"/>
            </a:endParaRPr>
          </a:p>
        </p:txBody>
      </p:sp>
      <p:sp>
        <p:nvSpPr>
          <p:cNvPr id="8" name="Footer_copyright"/>
          <p:cNvSpPr txBox="1">
            <a:spLocks/>
          </p:cNvSpPr>
          <p:nvPr/>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bg1">
                    <a:lumMod val="50000"/>
                  </a:schemeClr>
                </a:solidFill>
              </a:rPr>
              <a:t>©2024 Check Point Software Technologies</a:t>
            </a:r>
            <a:r>
              <a:rPr lang="en-US" sz="900" kern="0" baseline="0">
                <a:solidFill>
                  <a:schemeClr val="bg1">
                    <a:lumMod val="50000"/>
                  </a:schemeClr>
                </a:solidFill>
              </a:rPr>
              <a:t> </a:t>
            </a:r>
            <a:r>
              <a:rPr lang="en-US" sz="900" kern="0">
                <a:solidFill>
                  <a:schemeClr val="bg1">
                    <a:lumMod val="50000"/>
                  </a:schemeClr>
                </a:solidFill>
              </a:rPr>
              <a:t>Ltd. </a:t>
            </a:r>
          </a:p>
        </p:txBody>
      </p:sp>
      <p:sp>
        <p:nvSpPr>
          <p:cNvPr id="2" name="Footer Placeholder 1" hidden="1"/>
          <p:cNvSpPr>
            <a:spLocks noGrp="1"/>
          </p:cNvSpPr>
          <p:nvPr>
            <p:ph type="ftr" sz="quarter" idx="3"/>
          </p:nvPr>
        </p:nvSpPr>
        <p:spPr>
          <a:xfrm>
            <a:off x="3391857" y="6543258"/>
            <a:ext cx="540511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a:p>
        </p:txBody>
      </p:sp>
    </p:spTree>
    <p:extLst>
      <p:ext uri="{BB962C8B-B14F-4D97-AF65-F5344CB8AC3E}">
        <p14:creationId xmlns:p14="http://schemas.microsoft.com/office/powerpoint/2010/main" val="1127144128"/>
      </p:ext>
    </p:extLst>
  </p:cSld>
  <p:clrMap bg1="lt1" tx1="dk1" bg2="lt2" tx2="dk2" accent1="accent1" accent2="accent2" accent3="accent3" accent4="accent4" accent5="accent5" accent6="accent6" hlink="hlink" folHlink="folHlink"/>
  <p:sldLayoutIdLst>
    <p:sldLayoutId id="2147484160" r:id="rId1"/>
    <p:sldLayoutId id="2147484156" r:id="rId2"/>
    <p:sldLayoutId id="2147483931" r:id="rId3"/>
    <p:sldLayoutId id="2147483935" r:id="rId4"/>
    <p:sldLayoutId id="2147484161" r:id="rId5"/>
    <p:sldLayoutId id="2147484223" r:id="rId6"/>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59">
          <p15:clr>
            <a:srgbClr val="F26B43"/>
          </p15:clr>
        </p15:guide>
        <p15:guide id="7" pos="7319">
          <p15:clr>
            <a:srgbClr val="F26B43"/>
          </p15:clr>
        </p15:guide>
        <p15:guide id="8" orient="horz" pos="410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ABA5BA9-F0C1-A54B-15A6-AA66D7D1140E}"/>
              </a:ext>
            </a:extLst>
          </p:cNvPr>
          <p:cNvSpPr/>
          <p:nvPr userDrawn="1"/>
        </p:nvSpPr>
        <p:spPr bwMode="auto">
          <a:xfrm>
            <a:off x="0" y="6502173"/>
            <a:ext cx="12188825" cy="355827"/>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pic>
        <p:nvPicPr>
          <p:cNvPr id="6" name="Graphic 5">
            <a:extLst>
              <a:ext uri="{FF2B5EF4-FFF2-40B4-BE49-F238E27FC236}">
                <a16:creationId xmlns:a16="http://schemas.microsoft.com/office/drawing/2014/main" id="{0FFBE644-020A-2DC0-6813-38C126787DD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09601" y="6552096"/>
            <a:ext cx="1005840" cy="213102"/>
          </a:xfrm>
          <a:prstGeom prst="rect">
            <a:avLst/>
          </a:prstGeom>
        </p:spPr>
      </p:pic>
      <p:sp>
        <p:nvSpPr>
          <p:cNvPr id="3" name="Date" hidden="1"/>
          <p:cNvSpPr>
            <a:spLocks noGrp="1"/>
          </p:cNvSpPr>
          <p:nvPr>
            <p:ph type="dt" sz="half" idx="2"/>
          </p:nvPr>
        </p:nvSpPr>
        <p:spPr>
          <a:xfrm>
            <a:off x="-911989" y="6515100"/>
            <a:ext cx="811193" cy="263025"/>
          </a:xfrm>
          <a:prstGeom prst="rect">
            <a:avLst/>
          </a:prstGeom>
        </p:spPr>
        <p:txBody>
          <a:bodyPr vert="horz" lIns="91440" tIns="45720" rIns="91440" bIns="45720" rtlCol="0" anchor="ctr"/>
          <a:lstStyle>
            <a:lvl1pPr algn="r">
              <a:defRPr sz="800">
                <a:solidFill>
                  <a:schemeClr val="tx1">
                    <a:tint val="75000"/>
                  </a:schemeClr>
                </a:solidFill>
              </a:defRPr>
            </a:lvl1pPr>
          </a:lstStyle>
          <a:p>
            <a:fld id="{285138E8-3F3E-4DC5-A5FA-50868B94627A}" type="datetimeFigureOut">
              <a:rPr lang="en-US" smtClean="0"/>
              <a:pPr/>
              <a:t>5/17/24</a:t>
            </a:fld>
            <a:endParaRPr lang="en-US"/>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10" name="Footer_page numbe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a:solidFill>
                <a:srgbClr val="8A8A8A"/>
              </a:solidFill>
              <a:latin typeface="+mn-lt"/>
              <a:ea typeface="+mn-ea"/>
              <a:cs typeface="+mn-cs"/>
            </a:endParaRPr>
          </a:p>
        </p:txBody>
      </p:sp>
      <p:sp>
        <p:nvSpPr>
          <p:cNvPr id="8" name="Footer_copyright"/>
          <p:cNvSpPr txBox="1">
            <a:spLocks/>
          </p:cNvSpPr>
          <p:nvPr/>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bg1">
                    <a:lumMod val="50000"/>
                  </a:schemeClr>
                </a:solidFill>
              </a:rPr>
              <a:t>©2024 Check Point Software TechnologiesLtd. </a:t>
            </a:r>
          </a:p>
        </p:txBody>
      </p:sp>
      <p:sp>
        <p:nvSpPr>
          <p:cNvPr id="2" name="Footer Placeholder 1" hidden="1"/>
          <p:cNvSpPr>
            <a:spLocks noGrp="1"/>
          </p:cNvSpPr>
          <p:nvPr>
            <p:ph type="ftr" sz="quarter" idx="3"/>
          </p:nvPr>
        </p:nvSpPr>
        <p:spPr>
          <a:xfrm>
            <a:off x="3391857" y="6543258"/>
            <a:ext cx="540511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a:p>
        </p:txBody>
      </p:sp>
    </p:spTree>
    <p:extLst>
      <p:ext uri="{BB962C8B-B14F-4D97-AF65-F5344CB8AC3E}">
        <p14:creationId xmlns:p14="http://schemas.microsoft.com/office/powerpoint/2010/main" val="741605834"/>
      </p:ext>
    </p:extLst>
  </p:cSld>
  <p:clrMap bg1="lt1" tx1="dk1" bg2="lt2" tx2="dk2" accent1="accent1" accent2="accent2" accent3="accent3" accent4="accent4" accent5="accent5" accent6="accent6" hlink="hlink" folHlink="folHlink"/>
  <p:sldLayoutIdLst>
    <p:sldLayoutId id="2147484145" r:id="rId1"/>
    <p:sldLayoutId id="2147484144" r:id="rId2"/>
    <p:sldLayoutId id="2147484150" r:id="rId3"/>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59">
          <p15:clr>
            <a:srgbClr val="F26B43"/>
          </p15:clr>
        </p15:guide>
        <p15:guide id="7" pos="7319">
          <p15:clr>
            <a:srgbClr val="F26B43"/>
          </p15:clr>
        </p15:guide>
        <p15:guide id="8" orient="horz" pos="410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hidden="1"/>
          <p:cNvSpPr>
            <a:spLocks noGrp="1"/>
          </p:cNvSpPr>
          <p:nvPr>
            <p:ph type="dt" sz="half" idx="2"/>
          </p:nvPr>
        </p:nvSpPr>
        <p:spPr>
          <a:xfrm>
            <a:off x="609600" y="6356352"/>
            <a:ext cx="28432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138E8-3F3E-4DC5-A5FA-50868B94627A}" type="datetimeFigureOut">
              <a:rPr lang="en-US" smtClean="0"/>
              <a:t>5/17/24</a:t>
            </a:fld>
            <a:endParaRPr lang="en-US"/>
          </a:p>
        </p:txBody>
      </p:sp>
      <p:sp>
        <p:nvSpPr>
          <p:cNvPr id="11" name="Bullet text"/>
          <p:cNvSpPr>
            <a:spLocks noGrp="1" noChangeArrowheads="1"/>
          </p:cNvSpPr>
          <p:nvPr>
            <p:ph type="body" idx="1"/>
          </p:nvPr>
        </p:nvSpPr>
        <p:spPr bwMode="auto">
          <a:xfrm>
            <a:off x="583843" y="1534475"/>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3"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10" name="Footer_page number"/>
          <p:cNvSpPr txBox="1">
            <a:spLocks/>
          </p:cNvSpPr>
          <p:nvPr/>
        </p:nvSpPr>
        <p:spPr>
          <a:xfrm>
            <a:off x="9897960" y="6559936"/>
            <a:ext cx="1840451" cy="269820"/>
          </a:xfrm>
          <a:prstGeom prst="rect">
            <a:avLst/>
          </a:prstGeom>
        </p:spPr>
        <p:txBody>
          <a:bodyPr wrap="square" lIns="121867" tIns="60933" rIns="121867" bIns="60933"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a:solidFill>
                <a:schemeClr val="tx1"/>
              </a:solidFill>
              <a:latin typeface="+mn-lt"/>
              <a:ea typeface="+mn-ea"/>
              <a:cs typeface="+mn-cs"/>
            </a:endParaRPr>
          </a:p>
        </p:txBody>
      </p:sp>
      <p:sp>
        <p:nvSpPr>
          <p:cNvPr id="8" name="Footer_copyright"/>
          <p:cNvSpPr txBox="1">
            <a:spLocks/>
          </p:cNvSpPr>
          <p:nvPr/>
        </p:nvSpPr>
        <p:spPr>
          <a:xfrm>
            <a:off x="9080501" y="6543260"/>
            <a:ext cx="2744799" cy="304221"/>
          </a:xfrm>
          <a:prstGeom prst="rect">
            <a:avLst/>
          </a:prstGeom>
        </p:spPr>
        <p:txBody>
          <a:bodyPr wrap="square" lIns="121867" tIns="60933" rIns="121867" bIns="60933"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bg1">
                    <a:lumMod val="50000"/>
                  </a:schemeClr>
                </a:solidFill>
              </a:rPr>
              <a:t>©2024 Check Point Software </a:t>
            </a:r>
            <a:r>
              <a:rPr lang="en-US" sz="900" kern="0" dirty="0" err="1">
                <a:solidFill>
                  <a:schemeClr val="bg1">
                    <a:lumMod val="50000"/>
                  </a:schemeClr>
                </a:solidFill>
              </a:rPr>
              <a:t>TechnologiesLtd</a:t>
            </a:r>
            <a:r>
              <a:rPr lang="en-US" sz="900" kern="0" dirty="0">
                <a:solidFill>
                  <a:schemeClr val="bg1">
                    <a:lumMod val="50000"/>
                  </a:schemeClr>
                </a:solidFill>
              </a:rPr>
              <a:t>. </a:t>
            </a:r>
          </a:p>
        </p:txBody>
      </p:sp>
      <p:sp>
        <p:nvSpPr>
          <p:cNvPr id="2" name="Footer Placeholder 1" hidden="1"/>
          <p:cNvSpPr>
            <a:spLocks noGrp="1"/>
          </p:cNvSpPr>
          <p:nvPr>
            <p:ph type="ftr" sz="quarter" idx="3"/>
          </p:nvPr>
        </p:nvSpPr>
        <p:spPr>
          <a:xfrm>
            <a:off x="5934456" y="6543915"/>
            <a:ext cx="3097481" cy="302408"/>
          </a:xfrm>
          <a:prstGeom prst="rect">
            <a:avLst/>
          </a:prstGeom>
        </p:spPr>
        <p:txBody>
          <a:bodyPr vert="horz" lIns="91440" tIns="45720" rIns="91440" bIns="45720" rtlCol="0" anchor="ctr"/>
          <a:lstStyle>
            <a:lvl1pPr algn="ctr">
              <a:defRPr sz="900">
                <a:solidFill>
                  <a:schemeClr val="bg1">
                    <a:lumMod val="75000"/>
                  </a:schemeClr>
                </a:solidFill>
                <a:latin typeface="+mn-lt"/>
              </a:defRPr>
            </a:lvl1pPr>
          </a:lstStyle>
          <a:p>
            <a:endParaRPr lang="en-US"/>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2" y="6552098"/>
            <a:ext cx="1001678" cy="224225"/>
          </a:xfrm>
          <a:prstGeom prst="rect">
            <a:avLst/>
          </a:prstGeom>
        </p:spPr>
      </p:pic>
      <p:cxnSp>
        <p:nvCxnSpPr>
          <p:cNvPr id="6" name="Footer line">
            <a:extLst>
              <a:ext uri="{FF2B5EF4-FFF2-40B4-BE49-F238E27FC236}">
                <a16:creationId xmlns:a16="http://schemas.microsoft.com/office/drawing/2014/main" id="{CA75DADE-7FA9-33CA-AF53-CCB9FBE06DF2}"/>
              </a:ext>
            </a:extLst>
          </p:cNvPr>
          <p:cNvCxnSpPr/>
          <p:nvPr userDrawn="1"/>
        </p:nvCxnSpPr>
        <p:spPr bwMode="auto">
          <a:xfrm>
            <a:off x="1" y="6502175"/>
            <a:ext cx="12188825" cy="3837"/>
          </a:xfrm>
          <a:prstGeom prst="line">
            <a:avLst/>
          </a:prstGeom>
          <a:solidFill>
            <a:schemeClr val="bg1"/>
          </a:solidFill>
          <a:ln w="3175" cap="flat" cmpd="sng" algn="ctr">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5425781"/>
      </p:ext>
    </p:extLst>
  </p:cSld>
  <p:clrMap bg1="lt1" tx1="dk1" bg2="lt2" tx2="dk2" accent1="accent1" accent2="accent2" accent3="accent3" accent4="accent4" accent5="accent5" accent6="accent6" hlink="hlink" folHlink="folHlink"/>
  <p:sldLayoutIdLst>
    <p:sldLayoutId id="2147484141" r:id="rId1"/>
  </p:sldLayoutIdLst>
  <p:transition>
    <p:fade/>
  </p:transition>
  <p:hf sldNum="0" hdr="0" ftr="0" dt="0"/>
  <p:txStyles>
    <p:titleStyle>
      <a:lvl1pPr algn="l" rtl="0" eaLnBrk="1" fontAlgn="base" hangingPunct="1">
        <a:lnSpc>
          <a:spcPct val="85000"/>
        </a:lnSpc>
        <a:spcBef>
          <a:spcPct val="0"/>
        </a:spcBef>
        <a:spcAft>
          <a:spcPct val="0"/>
        </a:spcAft>
        <a:defRPr sz="3399"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699" b="1">
          <a:solidFill>
            <a:srgbClr val="4E4E4E"/>
          </a:solidFill>
          <a:latin typeface="Helvetica" pitchFamily="34" charset="0"/>
        </a:defRPr>
      </a:lvl2pPr>
      <a:lvl3pPr algn="l" rtl="0" eaLnBrk="1" fontAlgn="base" hangingPunct="1">
        <a:lnSpc>
          <a:spcPct val="85000"/>
        </a:lnSpc>
        <a:spcBef>
          <a:spcPct val="0"/>
        </a:spcBef>
        <a:spcAft>
          <a:spcPct val="0"/>
        </a:spcAft>
        <a:defRPr sz="3699" b="1">
          <a:solidFill>
            <a:srgbClr val="4E4E4E"/>
          </a:solidFill>
          <a:latin typeface="Helvetica" pitchFamily="34" charset="0"/>
        </a:defRPr>
      </a:lvl3pPr>
      <a:lvl4pPr algn="l" rtl="0" eaLnBrk="1" fontAlgn="base" hangingPunct="1">
        <a:lnSpc>
          <a:spcPct val="85000"/>
        </a:lnSpc>
        <a:spcBef>
          <a:spcPct val="0"/>
        </a:spcBef>
        <a:spcAft>
          <a:spcPct val="0"/>
        </a:spcAft>
        <a:defRPr sz="3699" b="1">
          <a:solidFill>
            <a:srgbClr val="4E4E4E"/>
          </a:solidFill>
          <a:latin typeface="Helvetica" pitchFamily="34" charset="0"/>
        </a:defRPr>
      </a:lvl4pPr>
      <a:lvl5pPr algn="l" rtl="0" eaLnBrk="1" fontAlgn="base" hangingPunct="1">
        <a:lnSpc>
          <a:spcPct val="85000"/>
        </a:lnSpc>
        <a:spcBef>
          <a:spcPct val="0"/>
        </a:spcBef>
        <a:spcAft>
          <a:spcPct val="0"/>
        </a:spcAft>
        <a:defRPr sz="3699" b="1">
          <a:solidFill>
            <a:srgbClr val="4E4E4E"/>
          </a:solidFill>
          <a:latin typeface="Helvetica" pitchFamily="34" charset="0"/>
        </a:defRPr>
      </a:lvl5pPr>
      <a:lvl6pPr marL="609310" algn="l" rtl="0" eaLnBrk="1" fontAlgn="base" hangingPunct="1">
        <a:lnSpc>
          <a:spcPct val="85000"/>
        </a:lnSpc>
        <a:spcBef>
          <a:spcPct val="0"/>
        </a:spcBef>
        <a:spcAft>
          <a:spcPct val="0"/>
        </a:spcAft>
        <a:defRPr sz="3699" b="1">
          <a:solidFill>
            <a:srgbClr val="4E4E4E"/>
          </a:solidFill>
          <a:latin typeface="Helvetica" pitchFamily="34" charset="0"/>
        </a:defRPr>
      </a:lvl6pPr>
      <a:lvl7pPr marL="1218621" algn="l" rtl="0" eaLnBrk="1" fontAlgn="base" hangingPunct="1">
        <a:lnSpc>
          <a:spcPct val="85000"/>
        </a:lnSpc>
        <a:spcBef>
          <a:spcPct val="0"/>
        </a:spcBef>
        <a:spcAft>
          <a:spcPct val="0"/>
        </a:spcAft>
        <a:defRPr sz="3699" b="1">
          <a:solidFill>
            <a:srgbClr val="4E4E4E"/>
          </a:solidFill>
          <a:latin typeface="Helvetica" pitchFamily="34" charset="0"/>
        </a:defRPr>
      </a:lvl7pPr>
      <a:lvl8pPr marL="1827931" algn="l" rtl="0" eaLnBrk="1" fontAlgn="base" hangingPunct="1">
        <a:lnSpc>
          <a:spcPct val="85000"/>
        </a:lnSpc>
        <a:spcBef>
          <a:spcPct val="0"/>
        </a:spcBef>
        <a:spcAft>
          <a:spcPct val="0"/>
        </a:spcAft>
        <a:defRPr sz="3699" b="1">
          <a:solidFill>
            <a:srgbClr val="4E4E4E"/>
          </a:solidFill>
          <a:latin typeface="Helvetica" pitchFamily="34" charset="0"/>
        </a:defRPr>
      </a:lvl8pPr>
      <a:lvl9pPr marL="2437242" algn="l" rtl="0" eaLnBrk="1" fontAlgn="base" hangingPunct="1">
        <a:lnSpc>
          <a:spcPct val="85000"/>
        </a:lnSpc>
        <a:spcBef>
          <a:spcPct val="0"/>
        </a:spcBef>
        <a:spcAft>
          <a:spcPct val="0"/>
        </a:spcAft>
        <a:defRPr sz="3699" b="1">
          <a:solidFill>
            <a:srgbClr val="4E4E4E"/>
          </a:solidFill>
          <a:latin typeface="Helvetica" pitchFamily="34" charset="0"/>
        </a:defRPr>
      </a:lvl9pPr>
    </p:titleStyle>
    <p:bodyStyle>
      <a:lvl1pPr marL="228531" indent="-228531"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799" dirty="0" smtClean="0">
          <a:solidFill>
            <a:schemeClr val="tx1"/>
          </a:solidFill>
          <a:latin typeface="Arial" panose="020B0604020202020204" pitchFamily="34" charset="0"/>
          <a:ea typeface="+mn-ea"/>
          <a:cs typeface="Arial" pitchFamily="34" charset="0"/>
        </a:defRPr>
      </a:lvl1pPr>
      <a:lvl2pPr marL="575899"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399" dirty="0" smtClean="0">
          <a:solidFill>
            <a:schemeClr val="tx1"/>
          </a:solidFill>
          <a:latin typeface="Arial" panose="020B0604020202020204" pitchFamily="34" charset="0"/>
        </a:defRPr>
      </a:lvl2pPr>
      <a:lvl3pPr marL="886702"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999" dirty="0" smtClean="0">
          <a:solidFill>
            <a:schemeClr val="tx1"/>
          </a:solidFill>
          <a:latin typeface="Arial" panose="020B0604020202020204" pitchFamily="34" charset="0"/>
        </a:defRPr>
      </a:lvl3pPr>
      <a:lvl4pPr marL="1170081" indent="-228531"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799" dirty="0" smtClean="0">
          <a:solidFill>
            <a:schemeClr val="tx1"/>
          </a:solidFill>
          <a:latin typeface="+mn-lt"/>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2099">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2099">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2099">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2099">
          <a:solidFill>
            <a:schemeClr val="tx1"/>
          </a:solidFill>
          <a:latin typeface="+mn-lt"/>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5" pos="2653">
          <p15:clr>
            <a:srgbClr val="F26B43"/>
          </p15:clr>
        </p15:guide>
        <p15:guide id="6" pos="652">
          <p15:clr>
            <a:srgbClr val="F26B43"/>
          </p15:clr>
        </p15:guide>
        <p15:guide id="7" pos="2379">
          <p15:clr>
            <a:srgbClr val="F26B43"/>
          </p15:clr>
        </p15:guide>
        <p15:guide id="8" pos="6102">
          <p15:clr>
            <a:srgbClr val="F26B43"/>
          </p15:clr>
        </p15:guide>
        <p15:guide id="9" pos="721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41273C"/>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F338E5E6-67D4-5F5E-AA90-FA1C19AE76E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9601" y="6554886"/>
            <a:ext cx="992673" cy="210312"/>
          </a:xfrm>
          <a:prstGeom prst="rect">
            <a:avLst/>
          </a:prstGeom>
        </p:spPr>
      </p:pic>
      <p:sp>
        <p:nvSpPr>
          <p:cNvPr id="3" name="Date" hidden="1"/>
          <p:cNvSpPr>
            <a:spLocks noGrp="1"/>
          </p:cNvSpPr>
          <p:nvPr>
            <p:ph type="dt" sz="half" idx="2"/>
          </p:nvPr>
        </p:nvSpPr>
        <p:spPr>
          <a:xfrm>
            <a:off x="-858612" y="6554886"/>
            <a:ext cx="787280" cy="302408"/>
          </a:xfrm>
          <a:prstGeom prst="rect">
            <a:avLst/>
          </a:prstGeom>
        </p:spPr>
        <p:txBody>
          <a:bodyPr vert="horz" lIns="91440" tIns="45720" rIns="91440" bIns="45720" rtlCol="0" anchor="ctr"/>
          <a:lstStyle>
            <a:lvl1pPr algn="l">
              <a:defRPr sz="1000">
                <a:solidFill>
                  <a:schemeClr val="tx1">
                    <a:tint val="75000"/>
                  </a:schemeClr>
                </a:solidFill>
                <a:latin typeface="DIN Pro" panose="020B0504020201010104" pitchFamily="34" charset="0"/>
                <a:cs typeface="Arial" panose="020B0604020202020204" pitchFamily="34" charset="0"/>
              </a:defRPr>
            </a:lvl1pPr>
          </a:lstStyle>
          <a:p>
            <a:endParaRPr lang="en-US"/>
          </a:p>
        </p:txBody>
      </p:sp>
      <p:sp>
        <p:nvSpPr>
          <p:cNvPr id="11" name="Bullet text"/>
          <p:cNvSpPr>
            <a:spLocks noGrp="1" noChangeArrowheads="1"/>
          </p:cNvSpPr>
          <p:nvPr>
            <p:ph type="body" idx="1"/>
          </p:nvPr>
        </p:nvSpPr>
        <p:spPr bwMode="auto">
          <a:xfrm>
            <a:off x="526708" y="1534475"/>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26708"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2" name="Footer Placeholder 1" hidden="1"/>
          <p:cNvSpPr>
            <a:spLocks noGrp="1"/>
          </p:cNvSpPr>
          <p:nvPr>
            <p:ph type="ftr" sz="quarter" idx="3"/>
          </p:nvPr>
        </p:nvSpPr>
        <p:spPr>
          <a:xfrm>
            <a:off x="3634740" y="6547830"/>
            <a:ext cx="4869180" cy="302408"/>
          </a:xfrm>
          <a:prstGeom prst="rect">
            <a:avLst/>
          </a:prstGeom>
        </p:spPr>
        <p:txBody>
          <a:bodyPr vert="horz" lIns="91440" tIns="45720" rIns="91440" bIns="45720" rtlCol="0" anchor="ctr"/>
          <a:lstStyle>
            <a:lvl1pPr algn="ctr">
              <a:defRPr sz="900">
                <a:solidFill>
                  <a:schemeClr val="bg1">
                    <a:lumMod val="50000"/>
                  </a:schemeClr>
                </a:solidFill>
                <a:latin typeface="DIN Pro Light" panose="020B0504020201010104" pitchFamily="34" charset="0"/>
              </a:defRPr>
            </a:lvl1pPr>
          </a:lstStyle>
          <a:p>
            <a:endParaRPr lang="en-US"/>
          </a:p>
        </p:txBody>
      </p:sp>
    </p:spTree>
    <p:extLst>
      <p:ext uri="{BB962C8B-B14F-4D97-AF65-F5344CB8AC3E}">
        <p14:creationId xmlns:p14="http://schemas.microsoft.com/office/powerpoint/2010/main" val="291781046"/>
      </p:ext>
    </p:extLst>
  </p:cSld>
  <p:clrMap bg1="lt1" tx1="dk1" bg2="lt2" tx2="dk2" accent1="accent1" accent2="accent2" accent3="accent3" accent4="accent4" accent5="accent5" accent6="accent6" hlink="hlink" folHlink="folHlink"/>
  <p:sldLayoutIdLst>
    <p:sldLayoutId id="2147484203" r:id="rId1"/>
  </p:sldLayoutIdLst>
  <p:transition>
    <p:fade/>
  </p:transition>
  <p:hf hdr="0" ftr="0" dt="0"/>
  <p:txStyles>
    <p:titleStyle>
      <a:lvl1pPr algn="l" rtl="0" eaLnBrk="1" fontAlgn="base" hangingPunct="1">
        <a:lnSpc>
          <a:spcPct val="85000"/>
        </a:lnSpc>
        <a:spcBef>
          <a:spcPct val="0"/>
        </a:spcBef>
        <a:spcAft>
          <a:spcPct val="0"/>
        </a:spcAft>
        <a:defRPr sz="3399" b="0">
          <a:solidFill>
            <a:schemeClr val="tx2"/>
          </a:solidFill>
          <a:latin typeface="DIN Pro" panose="020B05040202010101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699" b="1">
          <a:solidFill>
            <a:srgbClr val="4E4E4E"/>
          </a:solidFill>
          <a:latin typeface="Helvetica" pitchFamily="34" charset="0"/>
        </a:defRPr>
      </a:lvl2pPr>
      <a:lvl3pPr algn="l" rtl="0" eaLnBrk="1" fontAlgn="base" hangingPunct="1">
        <a:lnSpc>
          <a:spcPct val="85000"/>
        </a:lnSpc>
        <a:spcBef>
          <a:spcPct val="0"/>
        </a:spcBef>
        <a:spcAft>
          <a:spcPct val="0"/>
        </a:spcAft>
        <a:defRPr sz="3699" b="1">
          <a:solidFill>
            <a:srgbClr val="4E4E4E"/>
          </a:solidFill>
          <a:latin typeface="Helvetica" pitchFamily="34" charset="0"/>
        </a:defRPr>
      </a:lvl3pPr>
      <a:lvl4pPr algn="l" rtl="0" eaLnBrk="1" fontAlgn="base" hangingPunct="1">
        <a:lnSpc>
          <a:spcPct val="85000"/>
        </a:lnSpc>
        <a:spcBef>
          <a:spcPct val="0"/>
        </a:spcBef>
        <a:spcAft>
          <a:spcPct val="0"/>
        </a:spcAft>
        <a:defRPr sz="3699" b="1">
          <a:solidFill>
            <a:srgbClr val="4E4E4E"/>
          </a:solidFill>
          <a:latin typeface="Helvetica" pitchFamily="34" charset="0"/>
        </a:defRPr>
      </a:lvl4pPr>
      <a:lvl5pPr algn="l" rtl="0" eaLnBrk="1" fontAlgn="base" hangingPunct="1">
        <a:lnSpc>
          <a:spcPct val="85000"/>
        </a:lnSpc>
        <a:spcBef>
          <a:spcPct val="0"/>
        </a:spcBef>
        <a:spcAft>
          <a:spcPct val="0"/>
        </a:spcAft>
        <a:defRPr sz="3699" b="1">
          <a:solidFill>
            <a:srgbClr val="4E4E4E"/>
          </a:solidFill>
          <a:latin typeface="Helvetica" pitchFamily="34" charset="0"/>
        </a:defRPr>
      </a:lvl5pPr>
      <a:lvl6pPr marL="609310" algn="l" rtl="0" eaLnBrk="1" fontAlgn="base" hangingPunct="1">
        <a:lnSpc>
          <a:spcPct val="85000"/>
        </a:lnSpc>
        <a:spcBef>
          <a:spcPct val="0"/>
        </a:spcBef>
        <a:spcAft>
          <a:spcPct val="0"/>
        </a:spcAft>
        <a:defRPr sz="3699" b="1">
          <a:solidFill>
            <a:srgbClr val="4E4E4E"/>
          </a:solidFill>
          <a:latin typeface="Helvetica" pitchFamily="34" charset="0"/>
        </a:defRPr>
      </a:lvl6pPr>
      <a:lvl7pPr marL="1218621" algn="l" rtl="0" eaLnBrk="1" fontAlgn="base" hangingPunct="1">
        <a:lnSpc>
          <a:spcPct val="85000"/>
        </a:lnSpc>
        <a:spcBef>
          <a:spcPct val="0"/>
        </a:spcBef>
        <a:spcAft>
          <a:spcPct val="0"/>
        </a:spcAft>
        <a:defRPr sz="3699" b="1">
          <a:solidFill>
            <a:srgbClr val="4E4E4E"/>
          </a:solidFill>
          <a:latin typeface="Helvetica" pitchFamily="34" charset="0"/>
        </a:defRPr>
      </a:lvl7pPr>
      <a:lvl8pPr marL="1827931" algn="l" rtl="0" eaLnBrk="1" fontAlgn="base" hangingPunct="1">
        <a:lnSpc>
          <a:spcPct val="85000"/>
        </a:lnSpc>
        <a:spcBef>
          <a:spcPct val="0"/>
        </a:spcBef>
        <a:spcAft>
          <a:spcPct val="0"/>
        </a:spcAft>
        <a:defRPr sz="3699" b="1">
          <a:solidFill>
            <a:srgbClr val="4E4E4E"/>
          </a:solidFill>
          <a:latin typeface="Helvetica" pitchFamily="34" charset="0"/>
        </a:defRPr>
      </a:lvl8pPr>
      <a:lvl9pPr marL="2437242" algn="l" rtl="0" eaLnBrk="1" fontAlgn="base" hangingPunct="1">
        <a:lnSpc>
          <a:spcPct val="85000"/>
        </a:lnSpc>
        <a:spcBef>
          <a:spcPct val="0"/>
        </a:spcBef>
        <a:spcAft>
          <a:spcPct val="0"/>
        </a:spcAft>
        <a:defRPr sz="3699" b="1">
          <a:solidFill>
            <a:srgbClr val="4E4E4E"/>
          </a:solidFill>
          <a:latin typeface="Helvetica" pitchFamily="34" charset="0"/>
        </a:defRPr>
      </a:lvl9pPr>
    </p:titleStyle>
    <p:bodyStyle>
      <a:lvl1pPr marL="228531" indent="-228531" algn="l" rtl="0" eaLnBrk="1" fontAlgn="base" hangingPunct="1">
        <a:lnSpc>
          <a:spcPct val="95000"/>
        </a:lnSpc>
        <a:spcBef>
          <a:spcPts val="1000"/>
        </a:spcBef>
        <a:spcAft>
          <a:spcPct val="0"/>
        </a:spcAft>
        <a:buClr>
          <a:schemeClr val="bg1">
            <a:lumMod val="65000"/>
          </a:schemeClr>
        </a:buClr>
        <a:buSzPct val="85000"/>
        <a:buFont typeface="Arial" panose="020B0604020202020204" pitchFamily="34" charset="0"/>
        <a:buChar char="•"/>
        <a:defRPr lang="en-US" sz="2399" dirty="0" smtClean="0">
          <a:solidFill>
            <a:schemeClr val="bg1"/>
          </a:solidFill>
          <a:latin typeface="DIN Pro Cond" panose="020B0506020101010102" pitchFamily="34" charset="0"/>
          <a:ea typeface="+mn-ea"/>
          <a:cs typeface="DIN Pro Cond" panose="020B0506020101010102" pitchFamily="34" charset="0"/>
        </a:defRPr>
      </a:lvl1pPr>
      <a:lvl2pPr marL="575899" indent="-228531" algn="l" rtl="0" eaLnBrk="1" fontAlgn="base" hangingPunct="1">
        <a:lnSpc>
          <a:spcPct val="95000"/>
        </a:lnSpc>
        <a:spcBef>
          <a:spcPts val="800"/>
        </a:spcBef>
        <a:spcAft>
          <a:spcPct val="0"/>
        </a:spcAft>
        <a:buClr>
          <a:schemeClr val="bg1">
            <a:lumMod val="65000"/>
          </a:schemeClr>
        </a:buClr>
        <a:buSzPct val="100000"/>
        <a:buFont typeface="Arial" panose="020B0604020202020204" pitchFamily="34" charset="0"/>
        <a:buChar char="•"/>
        <a:defRPr lang="en-US" sz="1999" dirty="0" smtClean="0">
          <a:solidFill>
            <a:schemeClr val="bg1"/>
          </a:solidFill>
          <a:latin typeface="DIN Pro Cond" panose="020B0506020101010102" pitchFamily="34" charset="0"/>
          <a:cs typeface="DIN Pro Cond" panose="020B0506020101010102" pitchFamily="34" charset="0"/>
        </a:defRPr>
      </a:lvl2pPr>
      <a:lvl3pPr marL="886702" indent="-228531" algn="l" rtl="0" eaLnBrk="1" fontAlgn="base" hangingPunct="1">
        <a:lnSpc>
          <a:spcPct val="95000"/>
        </a:lnSpc>
        <a:spcBef>
          <a:spcPts val="800"/>
        </a:spcBef>
        <a:spcAft>
          <a:spcPct val="0"/>
        </a:spcAft>
        <a:buClr>
          <a:schemeClr val="bg1">
            <a:lumMod val="65000"/>
          </a:schemeClr>
        </a:buClr>
        <a:buSzPct val="100000"/>
        <a:buFont typeface="Arial" panose="020B0604020202020204" pitchFamily="34" charset="0"/>
        <a:buChar char="•"/>
        <a:defRPr lang="en-US" sz="1799" dirty="0" smtClean="0">
          <a:solidFill>
            <a:schemeClr val="bg1"/>
          </a:solidFill>
          <a:latin typeface="DIN Pro Cond" panose="020B0506020101010102" pitchFamily="34" charset="0"/>
          <a:cs typeface="DIN Pro Cond" panose="020B0506020101010102" pitchFamily="34" charset="0"/>
        </a:defRPr>
      </a:lvl3pPr>
      <a:lvl4pPr marL="1170081" indent="-228531"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799" dirty="0" smtClean="0">
          <a:solidFill>
            <a:schemeClr val="tx1"/>
          </a:solidFill>
          <a:latin typeface="+mn-lt"/>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2099">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2099">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2099">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2099">
          <a:solidFill>
            <a:schemeClr val="tx1"/>
          </a:solidFill>
          <a:latin typeface="+mn-lt"/>
        </a:defRPr>
      </a:lvl9pPr>
    </p:bodyStyle>
    <p:otherStyle>
      <a:defPPr>
        <a:defRPr lang="en-US"/>
      </a:defPPr>
      <a:lvl1pPr marL="0" algn="l" defTabSz="1218621" rtl="0" eaLnBrk="1" latinLnBrk="0" hangingPunct="1">
        <a:defRPr sz="2399" kern="1200">
          <a:solidFill>
            <a:schemeClr val="tx1"/>
          </a:solidFill>
          <a:latin typeface="+mn-lt"/>
          <a:ea typeface="+mn-ea"/>
          <a:cs typeface="+mn-cs"/>
        </a:defRPr>
      </a:lvl1pPr>
      <a:lvl2pPr marL="609310" algn="l" defTabSz="1218621" rtl="0" eaLnBrk="1" latinLnBrk="0" hangingPunct="1">
        <a:defRPr sz="2399" kern="1200">
          <a:solidFill>
            <a:schemeClr val="tx1"/>
          </a:solidFill>
          <a:latin typeface="+mn-lt"/>
          <a:ea typeface="+mn-ea"/>
          <a:cs typeface="+mn-cs"/>
        </a:defRPr>
      </a:lvl2pPr>
      <a:lvl3pPr marL="1218621" algn="l" defTabSz="1218621" rtl="0" eaLnBrk="1" latinLnBrk="0" hangingPunct="1">
        <a:defRPr sz="2399" kern="1200">
          <a:solidFill>
            <a:schemeClr val="tx1"/>
          </a:solidFill>
          <a:latin typeface="+mn-lt"/>
          <a:ea typeface="+mn-ea"/>
          <a:cs typeface="+mn-cs"/>
        </a:defRPr>
      </a:lvl3pPr>
      <a:lvl4pPr marL="1827931" algn="l" defTabSz="1218621" rtl="0" eaLnBrk="1" latinLnBrk="0" hangingPunct="1">
        <a:defRPr sz="2399" kern="1200">
          <a:solidFill>
            <a:schemeClr val="tx1"/>
          </a:solidFill>
          <a:latin typeface="+mn-lt"/>
          <a:ea typeface="+mn-ea"/>
          <a:cs typeface="+mn-cs"/>
        </a:defRPr>
      </a:lvl4pPr>
      <a:lvl5pPr marL="2437242" algn="l" defTabSz="1218621" rtl="0" eaLnBrk="1" latinLnBrk="0" hangingPunct="1">
        <a:defRPr sz="2399" kern="1200">
          <a:solidFill>
            <a:schemeClr val="tx1"/>
          </a:solidFill>
          <a:latin typeface="+mn-lt"/>
          <a:ea typeface="+mn-ea"/>
          <a:cs typeface="+mn-cs"/>
        </a:defRPr>
      </a:lvl5pPr>
      <a:lvl6pPr marL="3046553" algn="l" defTabSz="1218621" rtl="0" eaLnBrk="1" latinLnBrk="0" hangingPunct="1">
        <a:defRPr sz="2399" kern="1200">
          <a:solidFill>
            <a:schemeClr val="tx1"/>
          </a:solidFill>
          <a:latin typeface="+mn-lt"/>
          <a:ea typeface="+mn-ea"/>
          <a:cs typeface="+mn-cs"/>
        </a:defRPr>
      </a:lvl6pPr>
      <a:lvl7pPr marL="3655863" algn="l" defTabSz="1218621" rtl="0" eaLnBrk="1" latinLnBrk="0" hangingPunct="1">
        <a:defRPr sz="2399" kern="1200">
          <a:solidFill>
            <a:schemeClr val="tx1"/>
          </a:solidFill>
          <a:latin typeface="+mn-lt"/>
          <a:ea typeface="+mn-ea"/>
          <a:cs typeface="+mn-cs"/>
        </a:defRPr>
      </a:lvl7pPr>
      <a:lvl8pPr marL="4265173" algn="l" defTabSz="1218621" rtl="0" eaLnBrk="1" latinLnBrk="0" hangingPunct="1">
        <a:defRPr sz="2399" kern="1200">
          <a:solidFill>
            <a:schemeClr val="tx1"/>
          </a:solidFill>
          <a:latin typeface="+mn-lt"/>
          <a:ea typeface="+mn-ea"/>
          <a:cs typeface="+mn-cs"/>
        </a:defRPr>
      </a:lvl8pPr>
      <a:lvl9pPr marL="4874484" algn="l" defTabSz="1218621" rtl="0" eaLnBrk="1" latinLnBrk="0" hangingPunct="1">
        <a:defRPr sz="2399"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93">
          <p15:clr>
            <a:srgbClr val="F26B43"/>
          </p15:clr>
        </p15:guide>
        <p15:guide id="7" pos="7319">
          <p15:clr>
            <a:srgbClr val="F26B43"/>
          </p15:clr>
        </p15:guide>
        <p15:guide id="8" orient="horz" pos="4104">
          <p15:clr>
            <a:srgbClr val="F26B43"/>
          </p15:clr>
        </p15:guide>
        <p15:guide id="9" orient="horz" pos="424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ABA5BA9-F0C1-A54B-15A6-AA66D7D1140E}"/>
              </a:ext>
            </a:extLst>
          </p:cNvPr>
          <p:cNvSpPr/>
          <p:nvPr userDrawn="1"/>
        </p:nvSpPr>
        <p:spPr bwMode="auto">
          <a:xfrm>
            <a:off x="0" y="6502173"/>
            <a:ext cx="12188825" cy="355827"/>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Graphic 5">
            <a:extLst>
              <a:ext uri="{FF2B5EF4-FFF2-40B4-BE49-F238E27FC236}">
                <a16:creationId xmlns:a16="http://schemas.microsoft.com/office/drawing/2014/main" id="{0FFBE644-020A-2DC0-6813-38C126787DD8}"/>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609601" y="6552096"/>
            <a:ext cx="1005840" cy="213102"/>
          </a:xfrm>
          <a:prstGeom prst="rect">
            <a:avLst/>
          </a:prstGeom>
        </p:spPr>
      </p:pic>
      <p:sp>
        <p:nvSpPr>
          <p:cNvPr id="3" name="Date" hidden="1"/>
          <p:cNvSpPr>
            <a:spLocks noGrp="1"/>
          </p:cNvSpPr>
          <p:nvPr>
            <p:ph type="dt" sz="half" idx="2"/>
          </p:nvPr>
        </p:nvSpPr>
        <p:spPr>
          <a:xfrm>
            <a:off x="-911989" y="6515100"/>
            <a:ext cx="811193" cy="263025"/>
          </a:xfrm>
          <a:prstGeom prst="rect">
            <a:avLst/>
          </a:prstGeom>
        </p:spPr>
        <p:txBody>
          <a:bodyPr vert="horz" lIns="91440" tIns="45720" rIns="91440" bIns="45720" rtlCol="0" anchor="ctr"/>
          <a:lstStyle>
            <a:lvl1pPr algn="r">
              <a:defRPr sz="800">
                <a:solidFill>
                  <a:schemeClr val="tx1">
                    <a:tint val="75000"/>
                  </a:schemeClr>
                </a:solidFill>
              </a:defRPr>
            </a:lvl1pPr>
          </a:lstStyle>
          <a:p>
            <a:fld id="{285138E8-3F3E-4DC5-A5FA-50868B94627A}" type="datetimeFigureOut">
              <a:rPr lang="en-US" smtClean="0"/>
              <a:pPr/>
              <a:t>5/17/24</a:t>
            </a:fld>
            <a:endParaRPr lang="en-US" dirty="0"/>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dirty="0"/>
              <a:t>First Level</a:t>
            </a:r>
          </a:p>
          <a:p>
            <a:pPr lvl="1"/>
            <a:r>
              <a:rPr lang="en-US" dirty="0"/>
              <a:t>Second level</a:t>
            </a:r>
          </a:p>
          <a:p>
            <a:pPr lvl="2"/>
            <a:r>
              <a:rPr lang="en-US" dirty="0"/>
              <a:t>Third level</a:t>
            </a:r>
          </a:p>
          <a:p>
            <a:pPr lvl="0"/>
            <a:endParaRPr lang="en-US" dirty="0"/>
          </a:p>
          <a:p>
            <a:pPr lvl="0"/>
            <a:endParaRPr lang="en-US" dirty="0"/>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endParaRPr lang="en-US" dirty="0"/>
          </a:p>
        </p:txBody>
      </p:sp>
      <p:sp>
        <p:nvSpPr>
          <p:cNvPr id="10" name="Footer_page numbe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dirty="0">
              <a:solidFill>
                <a:srgbClr val="8A8A8A"/>
              </a:solidFill>
              <a:latin typeface="+mn-lt"/>
              <a:ea typeface="+mn-ea"/>
              <a:cs typeface="+mn-cs"/>
            </a:endParaRPr>
          </a:p>
        </p:txBody>
      </p:sp>
      <p:sp>
        <p:nvSpPr>
          <p:cNvPr id="8" name="Footer_copyright"/>
          <p:cNvSpPr txBox="1">
            <a:spLocks/>
          </p:cNvSpPr>
          <p:nvPr/>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dirty="0">
                <a:solidFill>
                  <a:schemeClr val="bg1">
                    <a:lumMod val="50000"/>
                  </a:schemeClr>
                </a:solidFill>
              </a:rPr>
              <a:t>©2024 Check Point Software Technologies</a:t>
            </a:r>
            <a:r>
              <a:rPr lang="en-US" sz="900" kern="0" baseline="0" dirty="0">
                <a:solidFill>
                  <a:schemeClr val="bg1">
                    <a:lumMod val="50000"/>
                  </a:schemeClr>
                </a:solidFill>
              </a:rPr>
              <a:t> </a:t>
            </a:r>
            <a:r>
              <a:rPr lang="en-US" sz="900" kern="0" dirty="0">
                <a:solidFill>
                  <a:schemeClr val="bg1">
                    <a:lumMod val="50000"/>
                  </a:schemeClr>
                </a:solidFill>
              </a:rPr>
              <a:t>Ltd. </a:t>
            </a:r>
          </a:p>
        </p:txBody>
      </p:sp>
      <p:sp>
        <p:nvSpPr>
          <p:cNvPr id="2" name="Footer Placeholder 1" hidden="1"/>
          <p:cNvSpPr>
            <a:spLocks noGrp="1"/>
          </p:cNvSpPr>
          <p:nvPr>
            <p:ph type="ftr" sz="quarter" idx="3"/>
          </p:nvPr>
        </p:nvSpPr>
        <p:spPr>
          <a:xfrm>
            <a:off x="3391857" y="6543258"/>
            <a:ext cx="540511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dirty="0"/>
          </a:p>
        </p:txBody>
      </p:sp>
    </p:spTree>
    <p:extLst>
      <p:ext uri="{BB962C8B-B14F-4D97-AF65-F5344CB8AC3E}">
        <p14:creationId xmlns:p14="http://schemas.microsoft.com/office/powerpoint/2010/main" val="531032764"/>
      </p:ext>
    </p:extLst>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8" r:id="rId4"/>
    <p:sldLayoutId id="2147484229" r:id="rId5"/>
    <p:sldLayoutId id="2147484230" r:id="rId6"/>
    <p:sldLayoutId id="2147484231" r:id="rId7"/>
    <p:sldLayoutId id="2147484232" r:id="rId8"/>
    <p:sldLayoutId id="2147484233" r:id="rId9"/>
    <p:sldLayoutId id="2147484234" r:id="rId10"/>
    <p:sldLayoutId id="2147484235" r:id="rId11"/>
    <p:sldLayoutId id="2147484236" r:id="rId12"/>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59">
          <p15:clr>
            <a:srgbClr val="F26B43"/>
          </p15:clr>
        </p15:guide>
        <p15:guide id="7" pos="7319">
          <p15:clr>
            <a:srgbClr val="F26B43"/>
          </p15:clr>
        </p15:guide>
        <p15:guide id="8" orient="horz" pos="41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87.png"/><Relationship Id="rId7" Type="http://schemas.openxmlformats.org/officeDocument/2006/relationships/image" Target="../media/image108.png"/><Relationship Id="rId2" Type="http://schemas.openxmlformats.org/officeDocument/2006/relationships/notesSlide" Target="../notesSlides/notesSlide8.xml"/><Relationship Id="rId1" Type="http://schemas.openxmlformats.org/officeDocument/2006/relationships/slideLayout" Target="../slideLayouts/slideLayout25.xml"/><Relationship Id="rId6" Type="http://schemas.openxmlformats.org/officeDocument/2006/relationships/image" Target="../media/image107.png"/><Relationship Id="rId5" Type="http://schemas.openxmlformats.org/officeDocument/2006/relationships/image" Target="../media/image106.png"/><Relationship Id="rId10" Type="http://schemas.openxmlformats.org/officeDocument/2006/relationships/image" Target="../media/image111.png"/><Relationship Id="rId4" Type="http://schemas.openxmlformats.org/officeDocument/2006/relationships/image" Target="../media/image105.png"/><Relationship Id="rId9" Type="http://schemas.openxmlformats.org/officeDocument/2006/relationships/image" Target="../media/image110.svg"/></Relationships>
</file>

<file path=ppt/slides/_rels/slide1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114.svg"/><Relationship Id="rId4" Type="http://schemas.openxmlformats.org/officeDocument/2006/relationships/image" Target="../media/image113.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115.sv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notesSlide" Target="../notesSlides/notesSlide10.xml"/><Relationship Id="rId16" Type="http://schemas.openxmlformats.org/officeDocument/2006/relationships/image" Target="../media/image35.png"/><Relationship Id="rId20" Type="http://schemas.openxmlformats.org/officeDocument/2006/relationships/image" Target="../media/image116.svg"/><Relationship Id="rId1" Type="http://schemas.openxmlformats.org/officeDocument/2006/relationships/slideLayout" Target="../slideLayouts/slideLayout26.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4.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118.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117.svg"/></Relationships>
</file>

<file path=ppt/slides/_rels/slide13.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notesSlide" Target="../notesSlides/notesSlide11.xml"/><Relationship Id="rId1" Type="http://schemas.openxmlformats.org/officeDocument/2006/relationships/slideLayout" Target="../slideLayouts/slideLayout27.xml"/><Relationship Id="rId6" Type="http://schemas.openxmlformats.org/officeDocument/2006/relationships/image" Target="../media/image122.svg"/><Relationship Id="rId5" Type="http://schemas.openxmlformats.org/officeDocument/2006/relationships/image" Target="../media/image121.png"/><Relationship Id="rId10" Type="http://schemas.openxmlformats.org/officeDocument/2006/relationships/image" Target="../media/image126.svg"/><Relationship Id="rId4" Type="http://schemas.openxmlformats.org/officeDocument/2006/relationships/image" Target="../media/image120.svg"/><Relationship Id="rId9" Type="http://schemas.openxmlformats.org/officeDocument/2006/relationships/image" Target="../media/image125.png"/></Relationships>
</file>

<file path=ppt/slides/_rels/slide1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1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32.PNG"/></Relationships>
</file>

<file path=ppt/slides/_rels/slide17.xml.rels><?xml version="1.0" encoding="UTF-8" standalone="yes"?>
<Relationships xmlns="http://schemas.openxmlformats.org/package/2006/relationships"><Relationship Id="rId8" Type="http://schemas.openxmlformats.org/officeDocument/2006/relationships/image" Target="../media/image136.png"/><Relationship Id="rId13" Type="http://schemas.openxmlformats.org/officeDocument/2006/relationships/image" Target="../media/image27.png"/><Relationship Id="rId18" Type="http://schemas.openxmlformats.org/officeDocument/2006/relationships/image" Target="../media/image141.svg"/><Relationship Id="rId26" Type="http://schemas.openxmlformats.org/officeDocument/2006/relationships/image" Target="../media/image149.png"/><Relationship Id="rId3" Type="http://schemas.openxmlformats.org/officeDocument/2006/relationships/image" Target="../media/image22.png"/><Relationship Id="rId21" Type="http://schemas.openxmlformats.org/officeDocument/2006/relationships/image" Target="../media/image144.png"/><Relationship Id="rId34" Type="http://schemas.openxmlformats.org/officeDocument/2006/relationships/image" Target="../media/image44.png"/><Relationship Id="rId7" Type="http://schemas.openxmlformats.org/officeDocument/2006/relationships/image" Target="../media/image135.png"/><Relationship Id="rId12" Type="http://schemas.openxmlformats.org/officeDocument/2006/relationships/image" Target="../media/image26.png"/><Relationship Id="rId17" Type="http://schemas.openxmlformats.org/officeDocument/2006/relationships/image" Target="../media/image140.png"/><Relationship Id="rId25" Type="http://schemas.openxmlformats.org/officeDocument/2006/relationships/image" Target="../media/image148.png"/><Relationship Id="rId33" Type="http://schemas.openxmlformats.org/officeDocument/2006/relationships/image" Target="../media/image152.png"/><Relationship Id="rId2" Type="http://schemas.openxmlformats.org/officeDocument/2006/relationships/notesSlide" Target="../notesSlides/notesSlide15.xml"/><Relationship Id="rId16" Type="http://schemas.openxmlformats.org/officeDocument/2006/relationships/image" Target="../media/image139.svg"/><Relationship Id="rId20" Type="http://schemas.openxmlformats.org/officeDocument/2006/relationships/image" Target="../media/image143.svg"/><Relationship Id="rId1" Type="http://schemas.openxmlformats.org/officeDocument/2006/relationships/slideLayout" Target="../slideLayouts/slideLayout36.xml"/><Relationship Id="rId6" Type="http://schemas.openxmlformats.org/officeDocument/2006/relationships/image" Target="../media/image134.png"/><Relationship Id="rId11" Type="http://schemas.openxmlformats.org/officeDocument/2006/relationships/image" Target="../media/image25.png"/><Relationship Id="rId24" Type="http://schemas.openxmlformats.org/officeDocument/2006/relationships/image" Target="../media/image147.png"/><Relationship Id="rId32" Type="http://schemas.openxmlformats.org/officeDocument/2006/relationships/image" Target="../media/image151.png"/><Relationship Id="rId5" Type="http://schemas.openxmlformats.org/officeDocument/2006/relationships/image" Target="../media/image133.png"/><Relationship Id="rId15" Type="http://schemas.openxmlformats.org/officeDocument/2006/relationships/image" Target="../media/image138.png"/><Relationship Id="rId23" Type="http://schemas.openxmlformats.org/officeDocument/2006/relationships/image" Target="../media/image146.png"/><Relationship Id="rId10" Type="http://schemas.openxmlformats.org/officeDocument/2006/relationships/image" Target="../media/image28.png"/><Relationship Id="rId19" Type="http://schemas.openxmlformats.org/officeDocument/2006/relationships/image" Target="../media/image142.png"/><Relationship Id="rId31" Type="http://schemas.openxmlformats.org/officeDocument/2006/relationships/image" Target="../media/image150.png"/><Relationship Id="rId4" Type="http://schemas.openxmlformats.org/officeDocument/2006/relationships/image" Target="../media/image23.png"/><Relationship Id="rId9" Type="http://schemas.openxmlformats.org/officeDocument/2006/relationships/image" Target="../media/image137.png"/><Relationship Id="rId14" Type="http://schemas.openxmlformats.org/officeDocument/2006/relationships/image" Target="../media/image32.png"/><Relationship Id="rId22" Type="http://schemas.openxmlformats.org/officeDocument/2006/relationships/image" Target="../media/image145.svg"/><Relationship Id="rId27" Type="http://schemas.openxmlformats.org/officeDocument/2006/relationships/customXml" Target="../ink/ink1.xml"/><Relationship Id="rId30" Type="http://schemas.openxmlformats.org/officeDocument/2006/relationships/image" Target="../media/image48.png"/></Relationships>
</file>

<file path=ppt/slides/_rels/slide18.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57.png"/><Relationship Id="rId18" Type="http://schemas.openxmlformats.org/officeDocument/2006/relationships/image" Target="../media/image162.svg"/><Relationship Id="rId3" Type="http://schemas.openxmlformats.org/officeDocument/2006/relationships/image" Target="../media/image153.png"/><Relationship Id="rId21" Type="http://schemas.openxmlformats.org/officeDocument/2006/relationships/image" Target="../media/image44.png"/><Relationship Id="rId7" Type="http://schemas.openxmlformats.org/officeDocument/2006/relationships/image" Target="../media/image133.png"/><Relationship Id="rId12" Type="http://schemas.openxmlformats.org/officeDocument/2006/relationships/image" Target="../media/image28.png"/><Relationship Id="rId17" Type="http://schemas.openxmlformats.org/officeDocument/2006/relationships/image" Target="../media/image161.png"/><Relationship Id="rId2" Type="http://schemas.openxmlformats.org/officeDocument/2006/relationships/notesSlide" Target="../notesSlides/notesSlide16.xml"/><Relationship Id="rId16" Type="http://schemas.openxmlformats.org/officeDocument/2006/relationships/image" Target="../media/image160.svg"/><Relationship Id="rId20" Type="http://schemas.openxmlformats.org/officeDocument/2006/relationships/image" Target="../media/image152.png"/><Relationship Id="rId1" Type="http://schemas.openxmlformats.org/officeDocument/2006/relationships/slideLayout" Target="../slideLayouts/slideLayout36.xml"/><Relationship Id="rId6" Type="http://schemas.openxmlformats.org/officeDocument/2006/relationships/image" Target="../media/image23.png"/><Relationship Id="rId11" Type="http://schemas.openxmlformats.org/officeDocument/2006/relationships/image" Target="../media/image137.png"/><Relationship Id="rId5" Type="http://schemas.openxmlformats.org/officeDocument/2006/relationships/image" Target="../media/image22.png"/><Relationship Id="rId15" Type="http://schemas.openxmlformats.org/officeDocument/2006/relationships/image" Target="../media/image159.png"/><Relationship Id="rId10" Type="http://schemas.openxmlformats.org/officeDocument/2006/relationships/image" Target="../media/image156.png"/><Relationship Id="rId19" Type="http://schemas.openxmlformats.org/officeDocument/2006/relationships/image" Target="../media/image150.png"/><Relationship Id="rId4" Type="http://schemas.openxmlformats.org/officeDocument/2006/relationships/image" Target="../media/image154.svg"/><Relationship Id="rId9" Type="http://schemas.openxmlformats.org/officeDocument/2006/relationships/image" Target="../media/image155.png"/><Relationship Id="rId14" Type="http://schemas.openxmlformats.org/officeDocument/2006/relationships/image" Target="../media/image158.svg"/></Relationships>
</file>

<file path=ppt/slides/_rels/slide1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164.png"/></Relationships>
</file>

<file path=ppt/slides/_rels/slide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26" Type="http://schemas.openxmlformats.org/officeDocument/2006/relationships/image" Target="../media/image44.png"/><Relationship Id="rId3" Type="http://schemas.openxmlformats.org/officeDocument/2006/relationships/notesSlide" Target="../notesSlides/notesSlide2.xml"/><Relationship Id="rId21" Type="http://schemas.openxmlformats.org/officeDocument/2006/relationships/image" Target="../media/image39.sv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5" Type="http://schemas.openxmlformats.org/officeDocument/2006/relationships/image" Target="../media/image43.png"/><Relationship Id="rId2" Type="http://schemas.openxmlformats.org/officeDocument/2006/relationships/slideLayout" Target="../slideLayouts/slideLayout26.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tags" Target="../tags/tag1.xml"/><Relationship Id="rId6" Type="http://schemas.openxmlformats.org/officeDocument/2006/relationships/image" Target="../media/image24.png"/><Relationship Id="rId11" Type="http://schemas.openxmlformats.org/officeDocument/2006/relationships/image" Target="../media/image29.png"/><Relationship Id="rId24" Type="http://schemas.openxmlformats.org/officeDocument/2006/relationships/image" Target="../media/image42.png"/><Relationship Id="rId5" Type="http://schemas.openxmlformats.org/officeDocument/2006/relationships/image" Target="../media/image23.png"/><Relationship Id="rId15" Type="http://schemas.openxmlformats.org/officeDocument/2006/relationships/image" Target="../media/image33.png"/><Relationship Id="rId23" Type="http://schemas.openxmlformats.org/officeDocument/2006/relationships/image" Target="../media/image41.svg"/><Relationship Id="rId10" Type="http://schemas.openxmlformats.org/officeDocument/2006/relationships/image" Target="../media/image28.png"/><Relationship Id="rId19" Type="http://schemas.openxmlformats.org/officeDocument/2006/relationships/image" Target="../media/image37.sv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png"/></Relationships>
</file>

<file path=ppt/slides/_rels/slide20.xml.rels><?xml version="1.0" encoding="UTF-8" standalone="yes"?>
<Relationships xmlns="http://schemas.openxmlformats.org/package/2006/relationships"><Relationship Id="rId3" Type="http://schemas.openxmlformats.org/officeDocument/2006/relationships/image" Target="../media/image167.png"/><Relationship Id="rId7" Type="http://schemas.openxmlformats.org/officeDocument/2006/relationships/image" Target="../media/image170.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28.png"/></Relationships>
</file>

<file path=ppt/slides/_rels/slide21.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172.svg"/><Relationship Id="rId4" Type="http://schemas.openxmlformats.org/officeDocument/2006/relationships/image" Target="../media/image140.png"/></Relationships>
</file>

<file path=ppt/slides/_rels/slide22.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notesSlide" Target="../notesSlides/notesSlide20.xml"/><Relationship Id="rId1" Type="http://schemas.openxmlformats.org/officeDocument/2006/relationships/slideLayout" Target="../slideLayouts/slideLayout21.xml"/><Relationship Id="rId6" Type="http://schemas.openxmlformats.org/officeDocument/2006/relationships/image" Target="../media/image176.png"/><Relationship Id="rId5" Type="http://schemas.openxmlformats.org/officeDocument/2006/relationships/image" Target="../media/image175.png"/><Relationship Id="rId10" Type="http://schemas.openxmlformats.org/officeDocument/2006/relationships/image" Target="../media/image180.png"/><Relationship Id="rId4" Type="http://schemas.openxmlformats.org/officeDocument/2006/relationships/image" Target="../media/image174.png"/><Relationship Id="rId9" Type="http://schemas.openxmlformats.org/officeDocument/2006/relationships/image" Target="../media/image17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8" Type="http://schemas.openxmlformats.org/officeDocument/2006/relationships/image" Target="../media/image182.svg"/><Relationship Id="rId13" Type="http://schemas.openxmlformats.org/officeDocument/2006/relationships/image" Target="../media/image59.png"/><Relationship Id="rId3" Type="http://schemas.openxmlformats.org/officeDocument/2006/relationships/image" Target="../media/image113.png"/><Relationship Id="rId7" Type="http://schemas.openxmlformats.org/officeDocument/2006/relationships/image" Target="../media/image53.png"/><Relationship Id="rId12" Type="http://schemas.openxmlformats.org/officeDocument/2006/relationships/image" Target="../media/image184.svg"/><Relationship Id="rId2" Type="http://schemas.openxmlformats.org/officeDocument/2006/relationships/notesSlide" Target="../notesSlides/notesSlide22.xml"/><Relationship Id="rId16" Type="http://schemas.openxmlformats.org/officeDocument/2006/relationships/image" Target="../media/image186.svg"/><Relationship Id="rId1" Type="http://schemas.openxmlformats.org/officeDocument/2006/relationships/slideLayout" Target="../slideLayouts/slideLayout18.xml"/><Relationship Id="rId6" Type="http://schemas.openxmlformats.org/officeDocument/2006/relationships/image" Target="../media/image181.svg"/><Relationship Id="rId11" Type="http://schemas.openxmlformats.org/officeDocument/2006/relationships/image" Target="../media/image57.png"/><Relationship Id="rId5" Type="http://schemas.openxmlformats.org/officeDocument/2006/relationships/image" Target="../media/image49.png"/><Relationship Id="rId15" Type="http://schemas.openxmlformats.org/officeDocument/2006/relationships/image" Target="../media/image61.png"/><Relationship Id="rId10" Type="http://schemas.openxmlformats.org/officeDocument/2006/relationships/image" Target="../media/image183.svg"/><Relationship Id="rId4" Type="http://schemas.openxmlformats.org/officeDocument/2006/relationships/image" Target="../media/image114.svg"/><Relationship Id="rId9" Type="http://schemas.openxmlformats.org/officeDocument/2006/relationships/image" Target="../media/image55.png"/><Relationship Id="rId14" Type="http://schemas.openxmlformats.org/officeDocument/2006/relationships/image" Target="../media/image185.svg"/></Relationships>
</file>

<file path=ppt/slides/_rels/slide25.xml.rels><?xml version="1.0" encoding="UTF-8" standalone="yes"?>
<Relationships xmlns="http://schemas.openxmlformats.org/package/2006/relationships"><Relationship Id="rId8" Type="http://schemas.openxmlformats.org/officeDocument/2006/relationships/image" Target="../media/image182.svg"/><Relationship Id="rId13" Type="http://schemas.openxmlformats.org/officeDocument/2006/relationships/image" Target="../media/image57.png"/><Relationship Id="rId18" Type="http://schemas.openxmlformats.org/officeDocument/2006/relationships/image" Target="../media/image188.svg"/><Relationship Id="rId3" Type="http://schemas.openxmlformats.org/officeDocument/2006/relationships/image" Target="../media/image113.png"/><Relationship Id="rId21" Type="http://schemas.openxmlformats.org/officeDocument/2006/relationships/image" Target="../media/image191.png"/><Relationship Id="rId7" Type="http://schemas.openxmlformats.org/officeDocument/2006/relationships/image" Target="../media/image53.png"/><Relationship Id="rId12" Type="http://schemas.openxmlformats.org/officeDocument/2006/relationships/image" Target="../media/image183.svg"/><Relationship Id="rId17" Type="http://schemas.openxmlformats.org/officeDocument/2006/relationships/image" Target="../media/image187.png"/><Relationship Id="rId2" Type="http://schemas.openxmlformats.org/officeDocument/2006/relationships/notesSlide" Target="../notesSlides/notesSlide23.xml"/><Relationship Id="rId16" Type="http://schemas.openxmlformats.org/officeDocument/2006/relationships/image" Target="../media/image186.svg"/><Relationship Id="rId20" Type="http://schemas.openxmlformats.org/officeDocument/2006/relationships/image" Target="../media/image190.svg"/><Relationship Id="rId1" Type="http://schemas.openxmlformats.org/officeDocument/2006/relationships/slideLayout" Target="../slideLayouts/slideLayout18.xml"/><Relationship Id="rId6" Type="http://schemas.openxmlformats.org/officeDocument/2006/relationships/image" Target="../media/image181.sv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61.png"/><Relationship Id="rId10" Type="http://schemas.openxmlformats.org/officeDocument/2006/relationships/image" Target="../media/image185.svg"/><Relationship Id="rId19" Type="http://schemas.openxmlformats.org/officeDocument/2006/relationships/image" Target="../media/image189.png"/><Relationship Id="rId4" Type="http://schemas.openxmlformats.org/officeDocument/2006/relationships/image" Target="../media/image114.svg"/><Relationship Id="rId9" Type="http://schemas.openxmlformats.org/officeDocument/2006/relationships/image" Target="../media/image59.png"/><Relationship Id="rId14" Type="http://schemas.openxmlformats.org/officeDocument/2006/relationships/image" Target="../media/image184.svg"/><Relationship Id="rId22" Type="http://schemas.openxmlformats.org/officeDocument/2006/relationships/image" Target="../media/image192.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8" Type="http://schemas.openxmlformats.org/officeDocument/2006/relationships/image" Target="../media/image197.png"/><Relationship Id="rId13" Type="http://schemas.openxmlformats.org/officeDocument/2006/relationships/image" Target="../media/image202.png"/><Relationship Id="rId18" Type="http://schemas.openxmlformats.org/officeDocument/2006/relationships/image" Target="../media/image207.png"/><Relationship Id="rId3" Type="http://schemas.openxmlformats.org/officeDocument/2006/relationships/image" Target="../media/image193.png"/><Relationship Id="rId21" Type="http://schemas.openxmlformats.org/officeDocument/2006/relationships/image" Target="../media/image210.png"/><Relationship Id="rId7" Type="http://schemas.openxmlformats.org/officeDocument/2006/relationships/image" Target="../media/image196.png"/><Relationship Id="rId12" Type="http://schemas.openxmlformats.org/officeDocument/2006/relationships/image" Target="../media/image201.png"/><Relationship Id="rId17" Type="http://schemas.openxmlformats.org/officeDocument/2006/relationships/image" Target="../media/image206.png"/><Relationship Id="rId2" Type="http://schemas.openxmlformats.org/officeDocument/2006/relationships/notesSlide" Target="../notesSlides/notesSlide24.xml"/><Relationship Id="rId16" Type="http://schemas.openxmlformats.org/officeDocument/2006/relationships/image" Target="../media/image205.png"/><Relationship Id="rId20" Type="http://schemas.openxmlformats.org/officeDocument/2006/relationships/image" Target="../media/image209.png"/><Relationship Id="rId1" Type="http://schemas.openxmlformats.org/officeDocument/2006/relationships/slideLayout" Target="../slideLayouts/slideLayout15.xml"/><Relationship Id="rId6" Type="http://schemas.openxmlformats.org/officeDocument/2006/relationships/image" Target="../media/image195.png"/><Relationship Id="rId11" Type="http://schemas.openxmlformats.org/officeDocument/2006/relationships/image" Target="../media/image200.png"/><Relationship Id="rId5" Type="http://schemas.openxmlformats.org/officeDocument/2006/relationships/image" Target="../media/image70.png"/><Relationship Id="rId15" Type="http://schemas.openxmlformats.org/officeDocument/2006/relationships/image" Target="../media/image204.png"/><Relationship Id="rId23" Type="http://schemas.openxmlformats.org/officeDocument/2006/relationships/image" Target="../media/image212.svg"/><Relationship Id="rId10" Type="http://schemas.openxmlformats.org/officeDocument/2006/relationships/image" Target="../media/image199.png"/><Relationship Id="rId19" Type="http://schemas.openxmlformats.org/officeDocument/2006/relationships/image" Target="../media/image208.png"/><Relationship Id="rId4" Type="http://schemas.openxmlformats.org/officeDocument/2006/relationships/image" Target="../media/image194.png"/><Relationship Id="rId9" Type="http://schemas.openxmlformats.org/officeDocument/2006/relationships/image" Target="../media/image198.png"/><Relationship Id="rId14" Type="http://schemas.openxmlformats.org/officeDocument/2006/relationships/image" Target="../media/image203.png"/><Relationship Id="rId22" Type="http://schemas.openxmlformats.org/officeDocument/2006/relationships/image" Target="../media/image211.png"/></Relationships>
</file>

<file path=ppt/slides/_rels/slide28.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214.PNG"/><Relationship Id="rId5" Type="http://schemas.openxmlformats.org/officeDocument/2006/relationships/image" Target="../media/image213.PNG"/><Relationship Id="rId4" Type="http://schemas.openxmlformats.org/officeDocument/2006/relationships/image" Target="../media/image194.png"/></Relationships>
</file>

<file path=ppt/slides/_rels/slide29.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image" Target="../media/image215.jpg"/><Relationship Id="rId4" Type="http://schemas.openxmlformats.org/officeDocument/2006/relationships/image" Target="../media/image194.png"/></Relationships>
</file>

<file path=ppt/slides/_rels/slide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svg"/><Relationship Id="rId18" Type="http://schemas.openxmlformats.org/officeDocument/2006/relationships/image" Target="../media/image61.png"/><Relationship Id="rId26" Type="http://schemas.openxmlformats.org/officeDocument/2006/relationships/image" Target="../media/image69.svg"/><Relationship Id="rId3" Type="http://schemas.openxmlformats.org/officeDocument/2006/relationships/image" Target="../media/image46.png"/><Relationship Id="rId21" Type="http://schemas.openxmlformats.org/officeDocument/2006/relationships/image" Target="../media/image64.svg"/><Relationship Id="rId7" Type="http://schemas.openxmlformats.org/officeDocument/2006/relationships/image" Target="../media/image50.svg"/><Relationship Id="rId12" Type="http://schemas.openxmlformats.org/officeDocument/2006/relationships/image" Target="../media/image55.png"/><Relationship Id="rId17" Type="http://schemas.openxmlformats.org/officeDocument/2006/relationships/image" Target="../media/image60.svg"/><Relationship Id="rId25" Type="http://schemas.openxmlformats.org/officeDocument/2006/relationships/image" Target="../media/image68.png"/><Relationship Id="rId2" Type="http://schemas.openxmlformats.org/officeDocument/2006/relationships/notesSlide" Target="../notesSlides/notesSlide3.xml"/><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16.xml"/><Relationship Id="rId6" Type="http://schemas.openxmlformats.org/officeDocument/2006/relationships/image" Target="../media/image49.png"/><Relationship Id="rId11" Type="http://schemas.openxmlformats.org/officeDocument/2006/relationships/image" Target="../media/image54.svg"/><Relationship Id="rId24" Type="http://schemas.openxmlformats.org/officeDocument/2006/relationships/image" Target="../media/image67.png"/><Relationship Id="rId5" Type="http://schemas.openxmlformats.org/officeDocument/2006/relationships/image" Target="../media/image48.svg"/><Relationship Id="rId15" Type="http://schemas.openxmlformats.org/officeDocument/2006/relationships/image" Target="../media/image58.svg"/><Relationship Id="rId23" Type="http://schemas.openxmlformats.org/officeDocument/2006/relationships/image" Target="../media/image66.png"/><Relationship Id="rId10" Type="http://schemas.openxmlformats.org/officeDocument/2006/relationships/image" Target="../media/image53.png"/><Relationship Id="rId19" Type="http://schemas.openxmlformats.org/officeDocument/2006/relationships/image" Target="../media/image62.svg"/><Relationship Id="rId4" Type="http://schemas.openxmlformats.org/officeDocument/2006/relationships/image" Target="../media/image47.png"/><Relationship Id="rId9" Type="http://schemas.openxmlformats.org/officeDocument/2006/relationships/image" Target="../media/image52.svg"/><Relationship Id="rId14" Type="http://schemas.openxmlformats.org/officeDocument/2006/relationships/image" Target="../media/image57.png"/><Relationship Id="rId22" Type="http://schemas.openxmlformats.org/officeDocument/2006/relationships/image" Target="../media/image65.png"/><Relationship Id="rId27" Type="http://schemas.openxmlformats.org/officeDocument/2006/relationships/image" Target="../media/image70.png"/></Relationships>
</file>

<file path=ppt/slides/_rels/slide5.xml.rels><?xml version="1.0" encoding="UTF-8" standalone="yes"?>
<Relationships xmlns="http://schemas.openxmlformats.org/package/2006/relationships"><Relationship Id="rId8" Type="http://schemas.openxmlformats.org/officeDocument/2006/relationships/image" Target="../media/image75.svg"/><Relationship Id="rId13" Type="http://schemas.openxmlformats.org/officeDocument/2006/relationships/image" Target="../media/image47.png"/><Relationship Id="rId18" Type="http://schemas.openxmlformats.org/officeDocument/2006/relationships/image" Target="../media/image81.png"/><Relationship Id="rId3" Type="http://schemas.openxmlformats.org/officeDocument/2006/relationships/image" Target="../media/image71.png"/><Relationship Id="rId21" Type="http://schemas.openxmlformats.org/officeDocument/2006/relationships/image" Target="../media/image84.png"/><Relationship Id="rId7" Type="http://schemas.openxmlformats.org/officeDocument/2006/relationships/image" Target="../media/image74.png"/><Relationship Id="rId12" Type="http://schemas.openxmlformats.org/officeDocument/2006/relationships/image" Target="../media/image76.svg"/><Relationship Id="rId17" Type="http://schemas.openxmlformats.org/officeDocument/2006/relationships/image" Target="../media/image80.png"/><Relationship Id="rId2" Type="http://schemas.openxmlformats.org/officeDocument/2006/relationships/notesSlide" Target="../notesSlides/notesSlide4.xml"/><Relationship Id="rId16" Type="http://schemas.openxmlformats.org/officeDocument/2006/relationships/image" Target="../media/image79.svg"/><Relationship Id="rId20" Type="http://schemas.openxmlformats.org/officeDocument/2006/relationships/image" Target="../media/image83.png"/><Relationship Id="rId1" Type="http://schemas.openxmlformats.org/officeDocument/2006/relationships/slideLayout" Target="../slideLayouts/slideLayout21.xml"/><Relationship Id="rId6" Type="http://schemas.openxmlformats.org/officeDocument/2006/relationships/image" Target="../media/image73.svg"/><Relationship Id="rId11" Type="http://schemas.openxmlformats.org/officeDocument/2006/relationships/image" Target="../media/image49.png"/><Relationship Id="rId5" Type="http://schemas.openxmlformats.org/officeDocument/2006/relationships/image" Target="../media/image55.png"/><Relationship Id="rId15" Type="http://schemas.openxmlformats.org/officeDocument/2006/relationships/image" Target="../media/image78.png"/><Relationship Id="rId10" Type="http://schemas.openxmlformats.org/officeDocument/2006/relationships/image" Target="../media/image54.svg"/><Relationship Id="rId19" Type="http://schemas.openxmlformats.org/officeDocument/2006/relationships/image" Target="../media/image82.png"/><Relationship Id="rId4" Type="http://schemas.openxmlformats.org/officeDocument/2006/relationships/image" Target="../media/image72.svg"/><Relationship Id="rId9" Type="http://schemas.openxmlformats.org/officeDocument/2006/relationships/image" Target="../media/image53.png"/><Relationship Id="rId14" Type="http://schemas.openxmlformats.org/officeDocument/2006/relationships/image" Target="../media/image77.svg"/><Relationship Id="rId22" Type="http://schemas.openxmlformats.org/officeDocument/2006/relationships/image" Target="../media/image85.png"/></Relationships>
</file>

<file path=ppt/slides/_rels/slide6.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66.png"/><Relationship Id="rId5" Type="http://schemas.openxmlformats.org/officeDocument/2006/relationships/image" Target="../media/image65.png"/><Relationship Id="rId10" Type="http://schemas.openxmlformats.org/officeDocument/2006/relationships/image" Target="../media/image91.png"/><Relationship Id="rId4" Type="http://schemas.openxmlformats.org/officeDocument/2006/relationships/image" Target="../media/image87.png"/><Relationship Id="rId9" Type="http://schemas.openxmlformats.org/officeDocument/2006/relationships/image" Target="../media/image90.png"/></Relationships>
</file>

<file path=ppt/slides/_rels/slide7.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86.png"/><Relationship Id="rId7" Type="http://schemas.openxmlformats.org/officeDocument/2006/relationships/image" Target="../media/image95.png"/><Relationship Id="rId12" Type="http://schemas.openxmlformats.org/officeDocument/2006/relationships/image" Target="../media/image99.pn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94.png"/><Relationship Id="rId11" Type="http://schemas.openxmlformats.org/officeDocument/2006/relationships/image" Target="../media/image83.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s>
</file>

<file path=ppt/slides/_rels/slide8.xml.rels><?xml version="1.0" encoding="UTF-8" standalone="yes"?>
<Relationships xmlns="http://schemas.openxmlformats.org/package/2006/relationships"><Relationship Id="rId8" Type="http://schemas.openxmlformats.org/officeDocument/2006/relationships/image" Target="../media/image104.emf"/><Relationship Id="rId3" Type="http://schemas.openxmlformats.org/officeDocument/2006/relationships/image" Target="../media/image100.png"/><Relationship Id="rId7" Type="http://schemas.openxmlformats.org/officeDocument/2006/relationships/image" Target="../media/image94.png"/><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174435F4-3EF1-4E69-90D1-B1F4D5971C71}"/>
              </a:ext>
            </a:extLst>
          </p:cNvPr>
          <p:cNvSpPr>
            <a:spLocks noGrp="1"/>
          </p:cNvSpPr>
          <p:nvPr>
            <p:ph type="ftr" sz="quarter" idx="11"/>
          </p:nvPr>
        </p:nvSpPr>
        <p:spPr>
          <a:xfrm>
            <a:off x="3391857" y="6543258"/>
            <a:ext cx="5405110" cy="302408"/>
          </a:xfrm>
        </p:spPr>
        <p:txBody>
          <a:bodyPr/>
          <a:lstStyle/>
          <a:p>
            <a:endParaRPr lang="en-US"/>
          </a:p>
        </p:txBody>
      </p:sp>
      <p:sp>
        <p:nvSpPr>
          <p:cNvPr id="4" name="Subtitle 3">
            <a:extLst>
              <a:ext uri="{FF2B5EF4-FFF2-40B4-BE49-F238E27FC236}">
                <a16:creationId xmlns:a16="http://schemas.microsoft.com/office/drawing/2014/main" id="{B903BB6C-570E-6DD4-6E8D-40DBF595E3B1}"/>
              </a:ext>
            </a:extLst>
          </p:cNvPr>
          <p:cNvSpPr>
            <a:spLocks noGrp="1"/>
          </p:cNvSpPr>
          <p:nvPr>
            <p:ph type="subTitle" idx="1"/>
          </p:nvPr>
        </p:nvSpPr>
        <p:spPr>
          <a:xfrm>
            <a:off x="925841" y="4031388"/>
            <a:ext cx="5804989" cy="443809"/>
          </a:xfrm>
        </p:spPr>
        <p:txBody>
          <a:bodyPr/>
          <a:lstStyle/>
          <a:p>
            <a:r>
              <a:rPr lang="en-US" dirty="0"/>
              <a:t>Yael Cinamon | Product Manager</a:t>
            </a:r>
          </a:p>
        </p:txBody>
      </p:sp>
      <p:sp>
        <p:nvSpPr>
          <p:cNvPr id="5" name="Text Placeholder 4">
            <a:extLst>
              <a:ext uri="{FF2B5EF4-FFF2-40B4-BE49-F238E27FC236}">
                <a16:creationId xmlns:a16="http://schemas.microsoft.com/office/drawing/2014/main" id="{931328D2-46C9-05F2-987D-249F2CFC3876}"/>
              </a:ext>
            </a:extLst>
          </p:cNvPr>
          <p:cNvSpPr>
            <a:spLocks noGrp="1"/>
          </p:cNvSpPr>
          <p:nvPr>
            <p:ph type="body" sz="quarter" idx="13"/>
          </p:nvPr>
        </p:nvSpPr>
        <p:spPr>
          <a:xfrm>
            <a:off x="925840" y="3095722"/>
            <a:ext cx="7393211" cy="565804"/>
          </a:xfrm>
        </p:spPr>
        <p:txBody>
          <a:bodyPr/>
          <a:lstStyle/>
          <a:p>
            <a:r>
              <a:rPr lang="en-US" dirty="0"/>
              <a:t>Deep Dive into New Integrations with Infinity XDR/XPR and Playblocks</a:t>
            </a:r>
          </a:p>
        </p:txBody>
      </p:sp>
      <p:sp>
        <p:nvSpPr>
          <p:cNvPr id="6" name="Text Placeholder 5">
            <a:extLst>
              <a:ext uri="{FF2B5EF4-FFF2-40B4-BE49-F238E27FC236}">
                <a16:creationId xmlns:a16="http://schemas.microsoft.com/office/drawing/2014/main" id="{572AA7B1-F916-863C-3FFF-D6E5D6AE505A}"/>
              </a:ext>
            </a:extLst>
          </p:cNvPr>
          <p:cNvSpPr>
            <a:spLocks noGrp="1"/>
          </p:cNvSpPr>
          <p:nvPr>
            <p:ph type="body" sz="quarter" idx="14"/>
          </p:nvPr>
        </p:nvSpPr>
        <p:spPr>
          <a:xfrm>
            <a:off x="925841" y="1823170"/>
            <a:ext cx="9072924" cy="1241286"/>
          </a:xfrm>
        </p:spPr>
        <p:txBody>
          <a:bodyPr/>
          <a:lstStyle/>
          <a:p>
            <a:r>
              <a:rPr lang="en-US" dirty="0" err="1"/>
              <a:t>CheckMates</a:t>
            </a:r>
            <a:r>
              <a:rPr lang="en-US" dirty="0"/>
              <a:t>- Quantum Gateway and Microsoft Defender for Endpoint </a:t>
            </a:r>
          </a:p>
        </p:txBody>
      </p:sp>
      <p:sp>
        <p:nvSpPr>
          <p:cNvPr id="7" name="Text Placeholder 6">
            <a:extLst>
              <a:ext uri="{FF2B5EF4-FFF2-40B4-BE49-F238E27FC236}">
                <a16:creationId xmlns:a16="http://schemas.microsoft.com/office/drawing/2014/main" id="{8326088A-7B32-5460-2A28-2517457E9275}"/>
              </a:ext>
            </a:extLst>
          </p:cNvPr>
          <p:cNvSpPr>
            <a:spLocks noGrp="1"/>
          </p:cNvSpPr>
          <p:nvPr>
            <p:ph type="body" sz="quarter" idx="15"/>
          </p:nvPr>
        </p:nvSpPr>
        <p:spPr>
          <a:xfrm>
            <a:off x="925841" y="4475197"/>
            <a:ext cx="2200275" cy="300157"/>
          </a:xfrm>
        </p:spPr>
        <p:txBody>
          <a:bodyPr/>
          <a:lstStyle/>
          <a:p>
            <a:r>
              <a:rPr lang="en-US" dirty="0"/>
              <a:t>May 2024</a:t>
            </a:r>
          </a:p>
        </p:txBody>
      </p:sp>
      <p:sp>
        <p:nvSpPr>
          <p:cNvPr id="3" name="Date Placeholder 2" hidden="1">
            <a:extLst>
              <a:ext uri="{FF2B5EF4-FFF2-40B4-BE49-F238E27FC236}">
                <a16:creationId xmlns:a16="http://schemas.microsoft.com/office/drawing/2014/main" id="{B805353B-C84D-38B2-3F7B-0DFE1B710753}"/>
              </a:ext>
            </a:extLst>
          </p:cNvPr>
          <p:cNvSpPr>
            <a:spLocks noGrp="1"/>
          </p:cNvSpPr>
          <p:nvPr>
            <p:ph type="dt" sz="half" idx="16"/>
          </p:nvPr>
        </p:nvSpPr>
        <p:spPr/>
        <p:txBody>
          <a:bodyPr/>
          <a:lstStyle/>
          <a:p>
            <a:endParaRPr lang="en-IL"/>
          </a:p>
        </p:txBody>
      </p:sp>
    </p:spTree>
    <p:extLst>
      <p:ext uri="{BB962C8B-B14F-4D97-AF65-F5344CB8AC3E}">
        <p14:creationId xmlns:p14="http://schemas.microsoft.com/office/powerpoint/2010/main" val="71492156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3F2DEB-DC44-8636-94E7-FAA76B37CA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6944" y="1301365"/>
            <a:ext cx="7160935" cy="4595671"/>
          </a:xfrm>
          <a:prstGeom prst="rect">
            <a:avLst/>
          </a:prstGeom>
        </p:spPr>
      </p:pic>
      <p:cxnSp>
        <p:nvCxnSpPr>
          <p:cNvPr id="40" name="Straight Connector 39">
            <a:extLst>
              <a:ext uri="{FF2B5EF4-FFF2-40B4-BE49-F238E27FC236}">
                <a16:creationId xmlns:a16="http://schemas.microsoft.com/office/drawing/2014/main" id="{10306770-6EFF-C748-809F-D6A02365B748}"/>
              </a:ext>
            </a:extLst>
          </p:cNvPr>
          <p:cNvCxnSpPr/>
          <p:nvPr/>
        </p:nvCxnSpPr>
        <p:spPr bwMode="auto">
          <a:xfrm flipH="1">
            <a:off x="6094411" y="2876155"/>
            <a:ext cx="3" cy="503918"/>
          </a:xfrm>
          <a:prstGeom prst="line">
            <a:avLst/>
          </a:prstGeom>
          <a:solidFill>
            <a:schemeClr val="bg1"/>
          </a:solidFill>
          <a:ln w="127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Footer Placeholder 1" hidden="1">
            <a:extLst>
              <a:ext uri="{FF2B5EF4-FFF2-40B4-BE49-F238E27FC236}">
                <a16:creationId xmlns:a16="http://schemas.microsoft.com/office/drawing/2014/main" id="{3A160889-D14A-B2B0-5BAF-2026F7843CAC}"/>
              </a:ext>
            </a:extLst>
          </p:cNvPr>
          <p:cNvSpPr>
            <a:spLocks noGrp="1"/>
          </p:cNvSpPr>
          <p:nvPr>
            <p:ph type="ftr" sz="quarter" idx="11"/>
          </p:nvPr>
        </p:nvSpPr>
        <p:spPr/>
        <p:txBody>
          <a:bodyPr/>
          <a:lstStyle/>
          <a:p>
            <a:endParaRPr lang="en-IL"/>
          </a:p>
        </p:txBody>
      </p:sp>
      <p:sp>
        <p:nvSpPr>
          <p:cNvPr id="4" name="Date Placeholder 3" hidden="1">
            <a:extLst>
              <a:ext uri="{FF2B5EF4-FFF2-40B4-BE49-F238E27FC236}">
                <a16:creationId xmlns:a16="http://schemas.microsoft.com/office/drawing/2014/main" id="{6F1167AA-049B-DD53-D8E8-0A6A6B0C268A}"/>
              </a:ext>
            </a:extLst>
          </p:cNvPr>
          <p:cNvSpPr>
            <a:spLocks noGrp="1"/>
          </p:cNvSpPr>
          <p:nvPr>
            <p:ph type="dt" sz="half" idx="13"/>
          </p:nvPr>
        </p:nvSpPr>
        <p:spPr>
          <a:xfrm>
            <a:off x="-2995849" y="6355589"/>
            <a:ext cx="2842473" cy="365030"/>
          </a:xfrm>
          <a:prstGeom prst="rect">
            <a:avLst/>
          </a:prstGeom>
        </p:spPr>
        <p:txBody>
          <a:bodyPr vert="horz" lIns="91416" tIns="45708" rIns="91416" bIns="45708"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310"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2pPr>
            <a:lvl3pPr marL="121862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3pPr>
            <a:lvl4pPr marL="182793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4pPr>
            <a:lvl5pPr marL="2437242"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5pPr>
            <a:lvl6pPr marL="3046553" algn="l" defTabSz="1218621" rtl="0" eaLnBrk="1" latinLnBrk="0" hangingPunct="1">
              <a:defRPr sz="3999" kern="1200">
                <a:solidFill>
                  <a:schemeClr val="tx1"/>
                </a:solidFill>
                <a:latin typeface="Helvetica" pitchFamily="34" charset="0"/>
                <a:ea typeface="+mn-ea"/>
                <a:cs typeface="+mn-cs"/>
              </a:defRPr>
            </a:lvl6pPr>
            <a:lvl7pPr marL="3655863" algn="l" defTabSz="1218621" rtl="0" eaLnBrk="1" latinLnBrk="0" hangingPunct="1">
              <a:defRPr sz="3999" kern="1200">
                <a:solidFill>
                  <a:schemeClr val="tx1"/>
                </a:solidFill>
                <a:latin typeface="Helvetica" pitchFamily="34" charset="0"/>
                <a:ea typeface="+mn-ea"/>
                <a:cs typeface="+mn-cs"/>
              </a:defRPr>
            </a:lvl7pPr>
            <a:lvl8pPr marL="4265173" algn="l" defTabSz="1218621" rtl="0" eaLnBrk="1" latinLnBrk="0" hangingPunct="1">
              <a:defRPr sz="3999" kern="1200">
                <a:solidFill>
                  <a:schemeClr val="tx1"/>
                </a:solidFill>
                <a:latin typeface="Helvetica" pitchFamily="34" charset="0"/>
                <a:ea typeface="+mn-ea"/>
                <a:cs typeface="+mn-cs"/>
              </a:defRPr>
            </a:lvl8pPr>
            <a:lvl9pPr marL="4874484" algn="l" defTabSz="1218621" rtl="0" eaLnBrk="1" latinLnBrk="0" hangingPunct="1">
              <a:defRPr sz="3999" kern="1200">
                <a:solidFill>
                  <a:schemeClr val="tx1"/>
                </a:solidFill>
                <a:latin typeface="Helvetica" pitchFamily="34" charset="0"/>
                <a:ea typeface="+mn-ea"/>
                <a:cs typeface="+mn-cs"/>
              </a:defRPr>
            </a:lvl9pPr>
          </a:lstStyle>
          <a:p>
            <a:fld id="{8F2A6A3B-A6C9-4C0C-BBE8-3BEF53BED0C3}" type="datetimeFigureOut">
              <a:rPr lang="en-US" smtClean="0"/>
              <a:pPr/>
              <a:t>5/17/24</a:t>
            </a:fld>
            <a:endParaRPr lang="en-IL"/>
          </a:p>
        </p:txBody>
      </p:sp>
      <p:pic>
        <p:nvPicPr>
          <p:cNvPr id="8" name="Picture 7" descr="A screenshot of a computer&#10;&#10;Description automatically generated">
            <a:extLst>
              <a:ext uri="{FF2B5EF4-FFF2-40B4-BE49-F238E27FC236}">
                <a16:creationId xmlns:a16="http://schemas.microsoft.com/office/drawing/2014/main" id="{71413BF8-E56A-31B1-8E95-F7D7B202B9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4793" y="1591434"/>
            <a:ext cx="4891459" cy="2853507"/>
          </a:xfrm>
          <a:prstGeom prst="rect">
            <a:avLst/>
          </a:prstGeom>
        </p:spPr>
      </p:pic>
      <p:sp>
        <p:nvSpPr>
          <p:cNvPr id="10" name="Content Placeholder 2">
            <a:extLst>
              <a:ext uri="{FF2B5EF4-FFF2-40B4-BE49-F238E27FC236}">
                <a16:creationId xmlns:a16="http://schemas.microsoft.com/office/drawing/2014/main" id="{B1A3AD5A-2D41-67E1-D088-09F19D6D851E}"/>
              </a:ext>
            </a:extLst>
          </p:cNvPr>
          <p:cNvSpPr txBox="1">
            <a:spLocks/>
          </p:cNvSpPr>
          <p:nvPr/>
        </p:nvSpPr>
        <p:spPr bwMode="auto">
          <a:xfrm>
            <a:off x="8040737" y="3748833"/>
            <a:ext cx="3702329" cy="4097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6" tIns="45708" rIns="91416" bIns="45708" numCol="1" anchor="t" anchorCtr="0" compatLnSpc="1">
            <a:prstTxWarp prst="textNoShape">
              <a:avLst/>
            </a:prstTxWarp>
            <a:noAutofit/>
          </a:bodyPr>
          <a:lstStyle>
            <a:lvl1pPr marL="228531" indent="-228531"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399">
                <a:solidFill>
                  <a:schemeClr val="tx1"/>
                </a:solidFill>
                <a:latin typeface="Arial" panose="020B0604020202020204" pitchFamily="34" charset="0"/>
                <a:ea typeface="+mn-ea"/>
                <a:cs typeface="Arial" pitchFamily="34" charset="0"/>
              </a:defRPr>
            </a:lvl1pPr>
            <a:lvl2pPr marL="475345"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999">
                <a:solidFill>
                  <a:schemeClr val="tx1"/>
                </a:solidFill>
                <a:latin typeface="Arial" panose="020B0604020202020204" pitchFamily="34" charset="0"/>
              </a:defRPr>
            </a:lvl2pPr>
            <a:lvl3pPr marL="703877"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799">
                <a:solidFill>
                  <a:schemeClr val="tx1"/>
                </a:solidFill>
                <a:latin typeface="Arial" panose="020B0604020202020204" pitchFamily="34" charset="0"/>
                <a:cs typeface="Arial" panose="020B0604020202020204" pitchFamily="34" charset="0"/>
              </a:defRPr>
            </a:lvl3pPr>
            <a:lvl4pPr marL="904984"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600">
                <a:solidFill>
                  <a:schemeClr val="tx1"/>
                </a:solidFill>
                <a:latin typeface="Arial" panose="020B0604020202020204" pitchFamily="34" charset="0"/>
                <a:cs typeface="Arial" panose="020B0604020202020204" pitchFamily="34" charset="0"/>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1600">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1600">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1600">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1600">
                <a:solidFill>
                  <a:schemeClr val="tx1"/>
                </a:solidFill>
                <a:latin typeface="+mn-lt"/>
              </a:defRPr>
            </a:lvl9pPr>
          </a:lstStyle>
          <a:p>
            <a:pPr marL="170815" indent="-170815">
              <a:spcBef>
                <a:spcPts val="1799"/>
              </a:spcBef>
              <a:buClr>
                <a:schemeClr val="accent4"/>
              </a:buClr>
            </a:pPr>
            <a:r>
              <a:rPr lang="en-US" sz="1950" kern="0" dirty="0">
                <a:solidFill>
                  <a:srgbClr val="30242F"/>
                </a:solidFill>
                <a:latin typeface="Arial"/>
                <a:cs typeface="Arial"/>
              </a:rPr>
              <a:t>+50 out-of-the-box Playbooks</a:t>
            </a:r>
          </a:p>
          <a:p>
            <a:pPr marL="170815" indent="-170815">
              <a:spcBef>
                <a:spcPts val="1799"/>
              </a:spcBef>
              <a:buClr>
                <a:schemeClr val="accent4"/>
              </a:buClr>
            </a:pPr>
            <a:r>
              <a:rPr lang="en-US" sz="1950" kern="0" dirty="0">
                <a:solidFill>
                  <a:srgbClr val="30242F"/>
                </a:solidFill>
                <a:latin typeface="Arial"/>
                <a:cs typeface="Arial"/>
              </a:rPr>
              <a:t>2-minute deployment</a:t>
            </a:r>
            <a:endParaRPr lang="en-US" sz="1950" dirty="0"/>
          </a:p>
          <a:p>
            <a:pPr marL="170815" indent="-170815">
              <a:spcBef>
                <a:spcPts val="1799"/>
              </a:spcBef>
              <a:buClr>
                <a:schemeClr val="accent4"/>
              </a:buClr>
            </a:pPr>
            <a:r>
              <a:rPr lang="en-US" sz="1950" kern="0" dirty="0">
                <a:solidFill>
                  <a:srgbClr val="30242F"/>
                </a:solidFill>
                <a:latin typeface="Arial"/>
                <a:cs typeface="Arial"/>
              </a:rPr>
              <a:t>Available as cloud service</a:t>
            </a:r>
          </a:p>
          <a:p>
            <a:pPr marL="170815" indent="-170815">
              <a:spcBef>
                <a:spcPts val="1799"/>
              </a:spcBef>
              <a:buClr>
                <a:schemeClr val="accent4"/>
              </a:buClr>
            </a:pPr>
            <a:r>
              <a:rPr lang="en-US" sz="1950" kern="0" dirty="0">
                <a:solidFill>
                  <a:srgbClr val="30242F"/>
                </a:solidFill>
              </a:rPr>
              <a:t>Included in </a:t>
            </a:r>
            <a:r>
              <a:rPr lang="en-US" sz="1950" b="1" u="sng" kern="0" dirty="0">
                <a:solidFill>
                  <a:srgbClr val="30242F"/>
                </a:solidFill>
              </a:rPr>
              <a:t>Infinity XDR/XPR </a:t>
            </a:r>
          </a:p>
        </p:txBody>
      </p:sp>
      <p:sp>
        <p:nvSpPr>
          <p:cNvPr id="7" name="Title 1">
            <a:extLst>
              <a:ext uri="{FF2B5EF4-FFF2-40B4-BE49-F238E27FC236}">
                <a16:creationId xmlns:a16="http://schemas.microsoft.com/office/drawing/2014/main" id="{F42DC890-5C57-4440-2F3C-07A8015C60EC}"/>
              </a:ext>
            </a:extLst>
          </p:cNvPr>
          <p:cNvSpPr txBox="1">
            <a:spLocks/>
          </p:cNvSpPr>
          <p:nvPr/>
        </p:nvSpPr>
        <p:spPr bwMode="auto">
          <a:xfrm>
            <a:off x="583842" y="460552"/>
            <a:ext cx="1103761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lnSpc>
                <a:spcPct val="85000"/>
              </a:lnSpc>
              <a:spcBef>
                <a:spcPct val="0"/>
              </a:spcBef>
              <a:spcAft>
                <a:spcPct val="0"/>
              </a:spcAft>
              <a:defRPr sz="3400" b="0">
                <a:solidFill>
                  <a:schemeClr val="tx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kern="0">
                <a:latin typeface="Arial"/>
                <a:cs typeface="Arial"/>
              </a:rPr>
              <a:t>Playblocks is Available Today</a:t>
            </a:r>
            <a:endParaRPr lang="en-US" kern="0"/>
          </a:p>
        </p:txBody>
      </p:sp>
      <p:pic>
        <p:nvPicPr>
          <p:cNvPr id="9" name="Picture 8" descr="A logo with a black background&#10;&#10;Description automatically generated">
            <a:extLst>
              <a:ext uri="{FF2B5EF4-FFF2-40B4-BE49-F238E27FC236}">
                <a16:creationId xmlns:a16="http://schemas.microsoft.com/office/drawing/2014/main" id="{1A4E6344-3A0A-E3F9-7EDD-A2FDC01A7A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8606" y="1301365"/>
            <a:ext cx="1945426" cy="2182348"/>
          </a:xfrm>
          <a:prstGeom prst="rect">
            <a:avLst/>
          </a:prstGeom>
        </p:spPr>
      </p:pic>
      <p:pic>
        <p:nvPicPr>
          <p:cNvPr id="5" name="Picture 4">
            <a:extLst>
              <a:ext uri="{FF2B5EF4-FFF2-40B4-BE49-F238E27FC236}">
                <a16:creationId xmlns:a16="http://schemas.microsoft.com/office/drawing/2014/main" id="{6C4A619F-DE8A-B979-5A6C-623B3945B699}"/>
              </a:ext>
            </a:extLst>
          </p:cNvPr>
          <p:cNvPicPr>
            <a:picLocks noChangeAspect="1"/>
          </p:cNvPicPr>
          <p:nvPr/>
        </p:nvPicPr>
        <p:blipFill>
          <a:blip r:embed="rId6"/>
          <a:stretch>
            <a:fillRect/>
          </a:stretch>
        </p:blipFill>
        <p:spPr>
          <a:xfrm>
            <a:off x="1993826" y="1610484"/>
            <a:ext cx="949400" cy="142830"/>
          </a:xfrm>
          <a:prstGeom prst="rect">
            <a:avLst/>
          </a:prstGeom>
        </p:spPr>
      </p:pic>
      <p:pic>
        <p:nvPicPr>
          <p:cNvPr id="12" name="Picture 11">
            <a:extLst>
              <a:ext uri="{FF2B5EF4-FFF2-40B4-BE49-F238E27FC236}">
                <a16:creationId xmlns:a16="http://schemas.microsoft.com/office/drawing/2014/main" id="{2CE1D1D7-0E95-34F7-89F0-53F24AD6DDC7}"/>
              </a:ext>
            </a:extLst>
          </p:cNvPr>
          <p:cNvPicPr>
            <a:picLocks noChangeAspect="1"/>
          </p:cNvPicPr>
          <p:nvPr/>
        </p:nvPicPr>
        <p:blipFill>
          <a:blip r:embed="rId7"/>
          <a:stretch>
            <a:fillRect/>
          </a:stretch>
        </p:blipFill>
        <p:spPr>
          <a:xfrm>
            <a:off x="2817721" y="1910925"/>
            <a:ext cx="1582829" cy="285790"/>
          </a:xfrm>
          <a:prstGeom prst="rect">
            <a:avLst/>
          </a:prstGeom>
        </p:spPr>
      </p:pic>
      <p:pic>
        <p:nvPicPr>
          <p:cNvPr id="13" name="Graphic 12">
            <a:extLst>
              <a:ext uri="{FF2B5EF4-FFF2-40B4-BE49-F238E27FC236}">
                <a16:creationId xmlns:a16="http://schemas.microsoft.com/office/drawing/2014/main" id="{486FC744-3940-9F01-CA40-7809C8D5A3D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967275" y="1586602"/>
            <a:ext cx="859971" cy="211222"/>
          </a:xfrm>
          <a:prstGeom prst="rect">
            <a:avLst/>
          </a:prstGeom>
        </p:spPr>
      </p:pic>
      <p:pic>
        <p:nvPicPr>
          <p:cNvPr id="15" name="Picture 14">
            <a:extLst>
              <a:ext uri="{FF2B5EF4-FFF2-40B4-BE49-F238E27FC236}">
                <a16:creationId xmlns:a16="http://schemas.microsoft.com/office/drawing/2014/main" id="{C56A92B5-371F-C18F-120C-9BBF561B13D0}"/>
              </a:ext>
            </a:extLst>
          </p:cNvPr>
          <p:cNvPicPr>
            <a:picLocks noChangeAspect="1"/>
          </p:cNvPicPr>
          <p:nvPr/>
        </p:nvPicPr>
        <p:blipFill>
          <a:blip r:embed="rId10"/>
          <a:stretch>
            <a:fillRect/>
          </a:stretch>
        </p:blipFill>
        <p:spPr>
          <a:xfrm>
            <a:off x="2903935" y="1668612"/>
            <a:ext cx="362001" cy="123842"/>
          </a:xfrm>
          <a:prstGeom prst="rect">
            <a:avLst/>
          </a:prstGeom>
        </p:spPr>
      </p:pic>
    </p:spTree>
    <p:extLst>
      <p:ext uri="{BB962C8B-B14F-4D97-AF65-F5344CB8AC3E}">
        <p14:creationId xmlns:p14="http://schemas.microsoft.com/office/powerpoint/2010/main" val="2881013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1000"/>
                                        <p:tgtEl>
                                          <p:spTgt spid="10">
                                            <p:txEl>
                                              <p:pRg st="0" end="0"/>
                                            </p:txEl>
                                          </p:spTgt>
                                        </p:tgtEl>
                                      </p:cBhvr>
                                    </p:animEffect>
                                    <p:anim calcmode="lin" valueType="num">
                                      <p:cBhvr>
                                        <p:cTn id="11"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1000"/>
                                        <p:tgtEl>
                                          <p:spTgt spid="10">
                                            <p:txEl>
                                              <p:pRg st="1" end="1"/>
                                            </p:txEl>
                                          </p:spTgt>
                                        </p:tgtEl>
                                      </p:cBhvr>
                                    </p:animEffect>
                                    <p:anim calcmode="lin" valueType="num">
                                      <p:cBhvr>
                                        <p:cTn id="16"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10">
                                            <p:txEl>
                                              <p:pRg st="2" end="2"/>
                                            </p:txEl>
                                          </p:spTgt>
                                        </p:tgtEl>
                                        <p:attrNameLst>
                                          <p:attrName>style.visibility</p:attrName>
                                        </p:attrNameLst>
                                      </p:cBhvr>
                                      <p:to>
                                        <p:strVal val="visible"/>
                                      </p:to>
                                    </p:set>
                                    <p:animEffect transition="in" filter="fade">
                                      <p:cBhvr>
                                        <p:cTn id="20" dur="1000"/>
                                        <p:tgtEl>
                                          <p:spTgt spid="10">
                                            <p:txEl>
                                              <p:pRg st="2" end="2"/>
                                            </p:txEl>
                                          </p:spTgt>
                                        </p:tgtEl>
                                      </p:cBhvr>
                                    </p:animEffect>
                                    <p:anim calcmode="lin" valueType="num">
                                      <p:cBhvr>
                                        <p:cTn id="21"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Effect transition="in" filter="fade">
                                      <p:cBhvr>
                                        <p:cTn id="25" dur="1000"/>
                                        <p:tgtEl>
                                          <p:spTgt spid="10">
                                            <p:txEl>
                                              <p:pRg st="3" end="3"/>
                                            </p:txEl>
                                          </p:spTgt>
                                        </p:tgtEl>
                                      </p:cBhvr>
                                    </p:animEffect>
                                    <p:anim calcmode="lin" valueType="num">
                                      <p:cBhvr>
                                        <p:cTn id="26"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8B6F967-22F5-A4A4-B86C-AA6D003A12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0"/>
            <a:ext cx="12188823" cy="6497451"/>
          </a:xfrm>
          <a:prstGeom prst="rect">
            <a:avLst/>
          </a:prstGeom>
        </p:spPr>
      </p:pic>
      <p:sp>
        <p:nvSpPr>
          <p:cNvPr id="4" name="Footer Placeholder 3" hidden="1">
            <a:extLst>
              <a:ext uri="{FF2B5EF4-FFF2-40B4-BE49-F238E27FC236}">
                <a16:creationId xmlns:a16="http://schemas.microsoft.com/office/drawing/2014/main" id="{9531717F-2A2A-C585-A98B-C966811D9A64}"/>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200" b="0" i="0" u="none" strike="noStrike" kern="1200" cap="none" spc="0" normalizeH="0" baseline="0" noProof="0">
                <a:ln>
                  <a:noFill/>
                </a:ln>
                <a:solidFill>
                  <a:srgbClr val="4D4D4F">
                    <a:tint val="75000"/>
                  </a:srgbClr>
                </a:solidFill>
                <a:effectLst/>
                <a:uLnTx/>
                <a:uFillTx/>
                <a:latin typeface="Helvetica" pitchFamily="34" charset="0"/>
                <a:ea typeface="+mn-ea"/>
                <a:cs typeface="+mn-cs"/>
              </a:rPr>
              <a:t> [Internal Use] for Check Point employees​</a:t>
            </a: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5" name="Date Placeholder 4" hidden="1">
            <a:extLst>
              <a:ext uri="{FF2B5EF4-FFF2-40B4-BE49-F238E27FC236}">
                <a16:creationId xmlns:a16="http://schemas.microsoft.com/office/drawing/2014/main" id="{6BC25283-E4BD-F8F4-18B8-25F0AFECB93B}"/>
              </a:ext>
            </a:extLst>
          </p:cNvPr>
          <p:cNvSpPr>
            <a:spLocks noGrp="1"/>
          </p:cNvSpPr>
          <p:nvPr>
            <p:ph type="dt" sz="half" idx="12"/>
          </p:nvPr>
        </p:nvSpPr>
        <p:spPr>
          <a:xfrm>
            <a:off x="-2991244" y="6356350"/>
            <a:ext cx="2843213" cy="365125"/>
          </a:xfrm>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CF0E1690-FFBA-4DAF-B44A-36E39ACA0346}" type="datetimeFigureOut">
              <a:rPr lang="en-US" smtClean="0"/>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7" name="Title 2">
            <a:extLst>
              <a:ext uri="{FF2B5EF4-FFF2-40B4-BE49-F238E27FC236}">
                <a16:creationId xmlns:a16="http://schemas.microsoft.com/office/drawing/2014/main" id="{14702433-16C6-10BD-0B8F-7869BFFAE756}"/>
              </a:ext>
            </a:extLst>
          </p:cNvPr>
          <p:cNvSpPr txBox="1">
            <a:spLocks/>
          </p:cNvSpPr>
          <p:nvPr/>
        </p:nvSpPr>
        <p:spPr bwMode="auto">
          <a:xfrm>
            <a:off x="1115121" y="947855"/>
            <a:ext cx="3490333" cy="2732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algn="ctr">
              <a:lnSpc>
                <a:spcPct val="150000"/>
              </a:lnSpc>
              <a:buClrTx/>
              <a:buSzTx/>
              <a:buFontTx/>
            </a:pPr>
            <a:r>
              <a:rPr lang="en-US" sz="2400" b="1" kern="0" spc="300">
                <a:solidFill>
                  <a:schemeClr val="tx1"/>
                </a:solidFill>
                <a:latin typeface="Arial"/>
                <a:cs typeface="Arial"/>
              </a:rPr>
              <a:t>YOU NEED AN XDR SOLUTION THAT FOCUSES ON PREVENTION</a:t>
            </a:r>
          </a:p>
        </p:txBody>
      </p:sp>
      <p:pic>
        <p:nvPicPr>
          <p:cNvPr id="2" name="Graphic 1">
            <a:extLst>
              <a:ext uri="{FF2B5EF4-FFF2-40B4-BE49-F238E27FC236}">
                <a16:creationId xmlns:a16="http://schemas.microsoft.com/office/drawing/2014/main" id="{9D63AF14-7B1E-7E4E-68A8-660D39AAA7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0103" y="3999145"/>
            <a:ext cx="5064974" cy="1205945"/>
          </a:xfrm>
          <a:prstGeom prst="rect">
            <a:avLst/>
          </a:prstGeom>
        </p:spPr>
      </p:pic>
    </p:spTree>
    <p:extLst>
      <p:ext uri="{BB962C8B-B14F-4D97-AF65-F5344CB8AC3E}">
        <p14:creationId xmlns:p14="http://schemas.microsoft.com/office/powerpoint/2010/main" val="65436503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Connector 42">
            <a:extLst>
              <a:ext uri="{FF2B5EF4-FFF2-40B4-BE49-F238E27FC236}">
                <a16:creationId xmlns:a16="http://schemas.microsoft.com/office/drawing/2014/main" id="{7D312EEB-627F-9B7A-652A-6C86E307CF8B}"/>
              </a:ext>
            </a:extLst>
          </p:cNvPr>
          <p:cNvCxnSpPr>
            <a:cxnSpLocks/>
          </p:cNvCxnSpPr>
          <p:nvPr/>
        </p:nvCxnSpPr>
        <p:spPr bwMode="auto">
          <a:xfrm flipV="1">
            <a:off x="9623540" y="1648255"/>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5E927363-CBBE-08AC-D44C-F1B28FF27BC0}"/>
              </a:ext>
            </a:extLst>
          </p:cNvPr>
          <p:cNvCxnSpPr>
            <a:cxnSpLocks/>
          </p:cNvCxnSpPr>
          <p:nvPr/>
        </p:nvCxnSpPr>
        <p:spPr bwMode="auto">
          <a:xfrm flipV="1">
            <a:off x="2850855" y="1640824"/>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a:extLst>
              <a:ext uri="{FF2B5EF4-FFF2-40B4-BE49-F238E27FC236}">
                <a16:creationId xmlns:a16="http://schemas.microsoft.com/office/drawing/2014/main" id="{CA0754A4-CAB1-1150-0179-202AD5E4B0CC}"/>
              </a:ext>
            </a:extLst>
          </p:cNvPr>
          <p:cNvCxnSpPr>
            <a:cxnSpLocks/>
          </p:cNvCxnSpPr>
          <p:nvPr/>
        </p:nvCxnSpPr>
        <p:spPr bwMode="auto">
          <a:xfrm flipV="1">
            <a:off x="6086736" y="2001190"/>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Date Placeholder 2" hidden="1">
            <a:extLst>
              <a:ext uri="{FF2B5EF4-FFF2-40B4-BE49-F238E27FC236}">
                <a16:creationId xmlns:a16="http://schemas.microsoft.com/office/drawing/2014/main" id="{7E80CF35-4258-4306-A73E-F9BF90ECEBC1}"/>
              </a:ext>
            </a:extLst>
          </p:cNvPr>
          <p:cNvSpPr>
            <a:spLocks noGrp="1"/>
          </p:cNvSpPr>
          <p:nvPr>
            <p:ph type="dt" sz="quarter" idx="11"/>
          </p:nvPr>
        </p:nvSpPr>
        <p:spPr/>
        <p:txBody>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endParaRPr kumimoji="0" lang="en-IL" sz="900" b="0" i="0" u="none" strike="noStrike" kern="1200" cap="none" spc="0" normalizeH="0" baseline="0" noProof="0">
              <a:ln>
                <a:noFill/>
              </a:ln>
              <a:solidFill>
                <a:srgbClr val="FFFFFF">
                  <a:lumMod val="75000"/>
                </a:srgbClr>
              </a:solidFill>
              <a:effectLst/>
              <a:uLnTx/>
              <a:uFillTx/>
              <a:latin typeface="Arial" panose="020B0604020202020204" pitchFamily="34" charset="0"/>
              <a:ea typeface="+mn-ea"/>
              <a:cs typeface="+mn-cs"/>
            </a:endParaRPr>
          </a:p>
        </p:txBody>
      </p:sp>
      <p:sp>
        <p:nvSpPr>
          <p:cNvPr id="5" name="Title 4">
            <a:extLst>
              <a:ext uri="{FF2B5EF4-FFF2-40B4-BE49-F238E27FC236}">
                <a16:creationId xmlns:a16="http://schemas.microsoft.com/office/drawing/2014/main" id="{29E28F73-33DF-14C3-FF1C-FC002A95D171}"/>
              </a:ext>
            </a:extLst>
          </p:cNvPr>
          <p:cNvSpPr>
            <a:spLocks noGrp="1"/>
          </p:cNvSpPr>
          <p:nvPr>
            <p:ph type="title"/>
          </p:nvPr>
        </p:nvSpPr>
        <p:spPr/>
        <p:txBody>
          <a:bodyPr/>
          <a:lstStyle/>
          <a:p>
            <a:r>
              <a:rPr lang="en-US" sz="3350">
                <a:latin typeface="Arial"/>
                <a:cs typeface="Arial"/>
              </a:rPr>
              <a:t>Infinity: Prevention-First Security Operations</a:t>
            </a:r>
            <a:endParaRPr lang="en-US" sz="3350" b="1">
              <a:latin typeface="Arial"/>
              <a:cs typeface="Arial"/>
            </a:endParaRPr>
          </a:p>
        </p:txBody>
      </p:sp>
      <p:grpSp>
        <p:nvGrpSpPr>
          <p:cNvPr id="45" name="Group 44">
            <a:extLst>
              <a:ext uri="{FF2B5EF4-FFF2-40B4-BE49-F238E27FC236}">
                <a16:creationId xmlns:a16="http://schemas.microsoft.com/office/drawing/2014/main" id="{EF004F08-83B6-5982-C5E7-8A8A05C6BDC7}"/>
              </a:ext>
            </a:extLst>
          </p:cNvPr>
          <p:cNvGrpSpPr/>
          <p:nvPr/>
        </p:nvGrpSpPr>
        <p:grpSpPr>
          <a:xfrm>
            <a:off x="1274906" y="1141074"/>
            <a:ext cx="9918213" cy="4564595"/>
            <a:chOff x="1272394" y="1139884"/>
            <a:chExt cx="9912326" cy="4566972"/>
          </a:xfrm>
        </p:grpSpPr>
        <p:sp>
          <p:nvSpPr>
            <p:cNvPr id="2" name="Rectangle 1">
              <a:extLst>
                <a:ext uri="{FF2B5EF4-FFF2-40B4-BE49-F238E27FC236}">
                  <a16:creationId xmlns:a16="http://schemas.microsoft.com/office/drawing/2014/main" id="{A8C8AA48-8D88-51FD-0DCF-F8778006617B}"/>
                </a:ext>
              </a:extLst>
            </p:cNvPr>
            <p:cNvSpPr/>
            <p:nvPr/>
          </p:nvSpPr>
          <p:spPr>
            <a:xfrm>
              <a:off x="1272395" y="3314690"/>
              <a:ext cx="9912325" cy="2392166"/>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pic>
          <p:nvPicPr>
            <p:cNvPr id="9" name="Picture 4">
              <a:extLst>
                <a:ext uri="{FF2B5EF4-FFF2-40B4-BE49-F238E27FC236}">
                  <a16:creationId xmlns:a16="http://schemas.microsoft.com/office/drawing/2014/main" id="{374E1266-4D4E-6887-84DD-F9A8AF47BA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3611" y="4594285"/>
              <a:ext cx="633889" cy="3793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3F45D847-4146-63F2-3978-BC5D5AE22C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8114" y="4570049"/>
              <a:ext cx="1051324" cy="3038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Active Directory Backup/Restore , Troubleshooting – Short Notes | Syed  Jahanzaib Personal Blog to Share Knowledge !">
              <a:extLst>
                <a:ext uri="{FF2B5EF4-FFF2-40B4-BE49-F238E27FC236}">
                  <a16:creationId xmlns:a16="http://schemas.microsoft.com/office/drawing/2014/main" id="{17BCFED7-860B-30D3-DE64-38B457BD7BB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1092" y="4518646"/>
              <a:ext cx="1452520" cy="406706"/>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84498112-F770-5FDB-06A4-FF9D0E1CB52F}"/>
                </a:ext>
              </a:extLst>
            </p:cNvPr>
            <p:cNvCxnSpPr/>
            <p:nvPr/>
          </p:nvCxnSpPr>
          <p:spPr bwMode="auto">
            <a:xfrm>
              <a:off x="1385463" y="4393098"/>
              <a:ext cx="9397717" cy="0"/>
            </a:xfrm>
            <a:prstGeom prst="line">
              <a:avLst/>
            </a:prstGeom>
            <a:solidFill>
              <a:schemeClr val="bg1"/>
            </a:solidFill>
            <a:ln w="3175" cap="flat" cmpd="sng" algn="ctr">
              <a:solidFill>
                <a:schemeClr val="accent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13">
              <a:extLst>
                <a:ext uri="{FF2B5EF4-FFF2-40B4-BE49-F238E27FC236}">
                  <a16:creationId xmlns:a16="http://schemas.microsoft.com/office/drawing/2014/main" id="{A224D43F-6FD0-A6B7-B12C-7ACCA040742C}"/>
                </a:ext>
              </a:extLst>
            </p:cNvPr>
            <p:cNvGrpSpPr/>
            <p:nvPr/>
          </p:nvGrpSpPr>
          <p:grpSpPr>
            <a:xfrm>
              <a:off x="7552471" y="4274208"/>
              <a:ext cx="3281398" cy="1390189"/>
              <a:chOff x="6100567" y="4841001"/>
              <a:chExt cx="3399821" cy="1440360"/>
            </a:xfrm>
          </p:grpSpPr>
          <p:pic>
            <p:nvPicPr>
              <p:cNvPr id="17" name="Picture 8" descr="Microsoft Office 365 Logo, symbol, meaning, history, PNG, brand">
                <a:extLst>
                  <a:ext uri="{FF2B5EF4-FFF2-40B4-BE49-F238E27FC236}">
                    <a16:creationId xmlns:a16="http://schemas.microsoft.com/office/drawing/2014/main" id="{B1A2D921-1CD5-423F-1EFD-534D7AECD3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1006" y="4841001"/>
                <a:ext cx="1237477" cy="69610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Slack Logo and symbol, meaning, history, PNG">
                <a:extLst>
                  <a:ext uri="{FF2B5EF4-FFF2-40B4-BE49-F238E27FC236}">
                    <a16:creationId xmlns:a16="http://schemas.microsoft.com/office/drawing/2014/main" id="{1C970209-3949-F25C-03FC-F1EB5E6F561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64351" y="5779535"/>
                <a:ext cx="698524" cy="3929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Google Workspace | Business Apps &amp; Collaboration Tools">
                <a:extLst>
                  <a:ext uri="{FF2B5EF4-FFF2-40B4-BE49-F238E27FC236}">
                    <a16:creationId xmlns:a16="http://schemas.microsoft.com/office/drawing/2014/main" id="{32E1CB26-EC5D-7B25-FA0E-8FFE6A4B1AE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07418" y="5481483"/>
                <a:ext cx="1992970" cy="26190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Visitor Management Software With Azure Active Directory Integration">
                <a:extLst>
                  <a:ext uri="{FF2B5EF4-FFF2-40B4-BE49-F238E27FC236}">
                    <a16:creationId xmlns:a16="http://schemas.microsoft.com/office/drawing/2014/main" id="{1961F3B5-D4F0-5AA6-81F8-3AF364DB131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00567" y="5860918"/>
                <a:ext cx="1390439" cy="420443"/>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a:extLst>
                <a:ext uri="{FF2B5EF4-FFF2-40B4-BE49-F238E27FC236}">
                  <a16:creationId xmlns:a16="http://schemas.microsoft.com/office/drawing/2014/main" id="{8946499C-C855-AA36-AAEA-BA6F7963E10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05532" y="4733694"/>
              <a:ext cx="1304454" cy="806566"/>
            </a:xfrm>
            <a:prstGeom prst="rect">
              <a:avLst/>
            </a:prstGeom>
          </p:spPr>
        </p:pic>
        <p:pic>
          <p:nvPicPr>
            <p:cNvPr id="26" name="Picture 2" descr="Introducing the Bullet Series: Our Toughest Line of Cameras Yet">
              <a:extLst>
                <a:ext uri="{FF2B5EF4-FFF2-40B4-BE49-F238E27FC236}">
                  <a16:creationId xmlns:a16="http://schemas.microsoft.com/office/drawing/2014/main" id="{267DD4AD-7F54-1672-6FC7-9C6847600E4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0125" y="4519055"/>
              <a:ext cx="712893" cy="4455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8E184F3E-CC6B-F4F3-EA57-70EDAAC9F30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45669" y="4961290"/>
              <a:ext cx="826157" cy="629378"/>
            </a:xfrm>
            <a:prstGeom prst="rect">
              <a:avLst/>
            </a:prstGeom>
          </p:spPr>
        </p:pic>
        <p:pic>
          <p:nvPicPr>
            <p:cNvPr id="36" name="Picture 4">
              <a:extLst>
                <a:ext uri="{FF2B5EF4-FFF2-40B4-BE49-F238E27FC236}">
                  <a16:creationId xmlns:a16="http://schemas.microsoft.com/office/drawing/2014/main" id="{BED0C34B-98EF-96A3-28DD-D198F20AB642}"/>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49321" y="5289358"/>
              <a:ext cx="815774" cy="160648"/>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id="{74B674D8-2933-48D1-A0D7-2DCBB4029074}"/>
                </a:ext>
              </a:extLst>
            </p:cNvPr>
            <p:cNvSpPr/>
            <p:nvPr/>
          </p:nvSpPr>
          <p:spPr>
            <a:xfrm>
              <a:off x="8107422" y="1258164"/>
              <a:ext cx="3020091"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50" name="TextBox 49">
              <a:extLst>
                <a:ext uri="{FF2B5EF4-FFF2-40B4-BE49-F238E27FC236}">
                  <a16:creationId xmlns:a16="http://schemas.microsoft.com/office/drawing/2014/main" id="{60877A2F-41DF-8862-B17F-686BE1D32C89}"/>
                </a:ext>
              </a:extLst>
            </p:cNvPr>
            <p:cNvSpPr txBox="1"/>
            <p:nvPr/>
          </p:nvSpPr>
          <p:spPr bwMode="auto">
            <a:xfrm>
              <a:off x="8977561" y="1606795"/>
              <a:ext cx="1938186" cy="52333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24/7 SOC Service, </a:t>
              </a:r>
              <a:b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b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365 Days</a:t>
              </a:r>
              <a:b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br>
              <a:endParaRPr kumimoji="0" lang="en-US" sz="6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sp>
          <p:nvSpPr>
            <p:cNvPr id="4" name="Rectangle 3">
              <a:extLst>
                <a:ext uri="{FF2B5EF4-FFF2-40B4-BE49-F238E27FC236}">
                  <a16:creationId xmlns:a16="http://schemas.microsoft.com/office/drawing/2014/main" id="{B20244B4-8253-C2C3-3795-FB205A813D66}"/>
                </a:ext>
              </a:extLst>
            </p:cNvPr>
            <p:cNvSpPr/>
            <p:nvPr/>
          </p:nvSpPr>
          <p:spPr>
            <a:xfrm>
              <a:off x="1351801" y="1263840"/>
              <a:ext cx="2997892"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E9ED058A-7E40-56C7-9309-EB836EB92BA9}"/>
                </a:ext>
              </a:extLst>
            </p:cNvPr>
            <p:cNvSpPr txBox="1"/>
            <p:nvPr/>
          </p:nvSpPr>
          <p:spPr bwMode="auto">
            <a:xfrm>
              <a:off x="2060684" y="1579617"/>
              <a:ext cx="2289009" cy="430887"/>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a:ea typeface="+mn-ea"/>
                  <a:cs typeface="Arial"/>
                </a:rPr>
                <a:t>Automation and </a:t>
              </a:r>
              <a:br>
                <a:rPr kumimoji="0" lang="en-US" sz="1100" b="1" i="0" u="none" strike="noStrike" kern="1200" cap="none" spc="0" normalizeH="0" baseline="0" noProof="0">
                  <a:ln>
                    <a:noFill/>
                  </a:ln>
                  <a:solidFill>
                    <a:srgbClr val="4D4D4F"/>
                  </a:solidFill>
                  <a:effectLst/>
                  <a:uLnTx/>
                  <a:uFillTx/>
                  <a:latin typeface="Arial"/>
                  <a:ea typeface="+mn-ea"/>
                  <a:cs typeface="Arial"/>
                </a:rPr>
              </a:br>
              <a:r>
                <a:rPr kumimoji="0" lang="en-US" sz="1100" b="1" i="0" u="none" strike="noStrike" kern="1200" cap="none" spc="0" normalizeH="0" baseline="0" noProof="0">
                  <a:ln>
                    <a:noFill/>
                  </a:ln>
                  <a:solidFill>
                    <a:srgbClr val="4D4D4F"/>
                  </a:solidFill>
                  <a:effectLst/>
                  <a:uLnTx/>
                  <a:uFillTx/>
                  <a:latin typeface="Arial"/>
                  <a:ea typeface="+mn-ea"/>
                  <a:cs typeface="Arial"/>
                </a:rPr>
                <a:t>response platform</a:t>
              </a:r>
              <a:endParaRPr kumimoji="0" lang="en-US" sz="11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pic>
          <p:nvPicPr>
            <p:cNvPr id="32" name="Picture 31">
              <a:extLst>
                <a:ext uri="{FF2B5EF4-FFF2-40B4-BE49-F238E27FC236}">
                  <a16:creationId xmlns:a16="http://schemas.microsoft.com/office/drawing/2014/main" id="{AB4C32C0-21AF-BCB1-143E-8AF45481BF51}"/>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p:blipFill>
          <p:spPr>
            <a:xfrm>
              <a:off x="8160581" y="1139884"/>
              <a:ext cx="1126151" cy="1221673"/>
            </a:xfrm>
            <a:prstGeom prst="rect">
              <a:avLst/>
            </a:prstGeom>
          </p:spPr>
        </p:pic>
        <p:pic>
          <p:nvPicPr>
            <p:cNvPr id="37" name="Picture 36">
              <a:extLst>
                <a:ext uri="{FF2B5EF4-FFF2-40B4-BE49-F238E27FC236}">
                  <a16:creationId xmlns:a16="http://schemas.microsoft.com/office/drawing/2014/main" id="{5C2A45F2-4462-05AF-3F14-9CE232AD0F5D}"/>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p:blipFill>
          <p:spPr>
            <a:xfrm>
              <a:off x="1387661" y="1224428"/>
              <a:ext cx="989690" cy="1072050"/>
            </a:xfrm>
            <a:prstGeom prst="rect">
              <a:avLst/>
            </a:prstGeom>
          </p:spPr>
        </p:pic>
        <p:cxnSp>
          <p:nvCxnSpPr>
            <p:cNvPr id="35" name="Straight Connector 34">
              <a:extLst>
                <a:ext uri="{FF2B5EF4-FFF2-40B4-BE49-F238E27FC236}">
                  <a16:creationId xmlns:a16="http://schemas.microsoft.com/office/drawing/2014/main" id="{5E465865-6B7A-6C98-B7EC-E90C05993085}"/>
                </a:ext>
              </a:extLst>
            </p:cNvPr>
            <p:cNvCxnSpPr>
              <a:cxnSpLocks/>
            </p:cNvCxnSpPr>
            <p:nvPr/>
          </p:nvCxnSpPr>
          <p:spPr bwMode="auto">
            <a:xfrm>
              <a:off x="1272395" y="3307065"/>
              <a:ext cx="9912325" cy="0"/>
            </a:xfrm>
            <a:prstGeom prst="line">
              <a:avLst/>
            </a:prstGeom>
            <a:solidFill>
              <a:schemeClr val="bg1"/>
            </a:solidFill>
            <a:ln w="571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52">
              <a:extLst>
                <a:ext uri="{FF2B5EF4-FFF2-40B4-BE49-F238E27FC236}">
                  <a16:creationId xmlns:a16="http://schemas.microsoft.com/office/drawing/2014/main" id="{355D4E70-7269-F852-E230-077DDA42A73C}"/>
                </a:ext>
              </a:extLst>
            </p:cNvPr>
            <p:cNvSpPr/>
            <p:nvPr/>
          </p:nvSpPr>
          <p:spPr>
            <a:xfrm>
              <a:off x="4636786" y="1261213"/>
              <a:ext cx="2997892"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54" name="TextBox 53">
              <a:extLst>
                <a:ext uri="{FF2B5EF4-FFF2-40B4-BE49-F238E27FC236}">
                  <a16:creationId xmlns:a16="http://schemas.microsoft.com/office/drawing/2014/main" id="{5B48A8EE-6C1B-46AF-943B-B6CE91FBD95C}"/>
                </a:ext>
              </a:extLst>
            </p:cNvPr>
            <p:cNvSpPr txBox="1"/>
            <p:nvPr/>
          </p:nvSpPr>
          <p:spPr bwMode="auto">
            <a:xfrm>
              <a:off x="5538224" y="1506948"/>
              <a:ext cx="2039276" cy="60029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Collaborative </a:t>
              </a:r>
              <a:r>
                <a:rPr kumimoji="0" lang="en-US" sz="11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threat prevention through intelligent AI </a:t>
              </a: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correlation</a:t>
              </a:r>
            </a:p>
          </p:txBody>
        </p:sp>
        <p:pic>
          <p:nvPicPr>
            <p:cNvPr id="30" name="Picture 29">
              <a:extLst>
                <a:ext uri="{FF2B5EF4-FFF2-40B4-BE49-F238E27FC236}">
                  <a16:creationId xmlns:a16="http://schemas.microsoft.com/office/drawing/2014/main" id="{3C057FAC-0A77-8733-664C-70C67637D0FB}"/>
                </a:ext>
              </a:extLst>
            </p:cNvPr>
            <p:cNvPicPr>
              <a:picLocks noChangeAspect="1"/>
            </p:cNvPicPr>
            <p:nvPr/>
          </p:nvPicPr>
          <p:blipFill rotWithShape="1">
            <a:blip r:embed="rId16">
              <a:extLst>
                <a:ext uri="{28A0092B-C50C-407E-A947-70E740481C1C}">
                  <a14:useLocalDpi xmlns:a14="http://schemas.microsoft.com/office/drawing/2010/main" val="0"/>
                </a:ext>
              </a:extLst>
            </a:blip>
            <a:srcRect/>
            <a:stretch/>
          </p:blipFill>
          <p:spPr>
            <a:xfrm>
              <a:off x="4745395" y="1380691"/>
              <a:ext cx="739748" cy="828737"/>
            </a:xfrm>
            <a:prstGeom prst="rect">
              <a:avLst/>
            </a:prstGeom>
          </p:spPr>
        </p:pic>
        <p:sp>
          <p:nvSpPr>
            <p:cNvPr id="29" name="Rectangle 28">
              <a:extLst>
                <a:ext uri="{FF2B5EF4-FFF2-40B4-BE49-F238E27FC236}">
                  <a16:creationId xmlns:a16="http://schemas.microsoft.com/office/drawing/2014/main" id="{77F772DC-9325-97DF-4C65-657E2BA9113C}"/>
                </a:ext>
              </a:extLst>
            </p:cNvPr>
            <p:cNvSpPr/>
            <p:nvPr/>
          </p:nvSpPr>
          <p:spPr bwMode="auto">
            <a:xfrm>
              <a:off x="1272394" y="1253133"/>
              <a:ext cx="6439325" cy="1148903"/>
            </a:xfrm>
            <a:prstGeom prst="rect">
              <a:avLst/>
            </a:prstGeom>
            <a:noFill/>
            <a:ln w="57150" algn="ctr">
              <a:gradFill>
                <a:gsLst>
                  <a:gs pos="85000">
                    <a:schemeClr val="accent1"/>
                  </a:gs>
                  <a:gs pos="34000">
                    <a:schemeClr val="tx2"/>
                  </a:gs>
                  <a:gs pos="100000">
                    <a:schemeClr val="accent4"/>
                  </a:gs>
                </a:gsLst>
                <a:lin ang="5400000" scaled="1"/>
              </a:gradFill>
              <a:miter lim="800000"/>
              <a:headEnd/>
              <a:tailEnd/>
            </a:ln>
            <a:effectLst/>
          </p:spPr>
          <p:txBody>
            <a:bodyPr rot="0" spcFirstLastPara="0" vertOverflow="overflow" horzOverflow="overflow" vert="horz" wrap="square" lIns="91368" tIns="45684" rIns="91368" bIns="45684" numCol="1" spcCol="0" rtlCol="0" fromWordArt="0" anchor="ctr" anchorCtr="0" forceAA="0" compatLnSpc="1">
              <a:prstTxWarp prst="textNoShape">
                <a:avLst/>
              </a:prstTxWarp>
              <a:noAutofit/>
            </a:bodyPr>
            <a:lstStyle/>
            <a:p>
              <a:pPr marL="0" marR="0" lvl="0" indent="0" algn="ctr" defTabSz="914126" rtl="0" eaLnBrk="1" fontAlgn="auto" latinLnBrk="0" hangingPunct="1">
                <a:lnSpc>
                  <a:spcPct val="80000"/>
                </a:lnSpc>
                <a:spcBef>
                  <a:spcPts val="1200"/>
                </a:spcBef>
                <a:spcAft>
                  <a:spcPts val="0"/>
                </a:spcAft>
                <a:buClr>
                  <a:srgbClr val="FF0000"/>
                </a:buClr>
                <a:buSzPct val="115000"/>
                <a:buFont typeface="Wingdings" pitchFamily="2" charset="2"/>
                <a:buNone/>
                <a:tabLst/>
                <a:defRPr/>
              </a:pPr>
              <a:endParaRPr kumimoji="0" lang="en-US" sz="2397" b="0" i="0" u="none" strike="noStrike" kern="1200" cap="none" spc="0" normalizeH="0" baseline="0" noProof="0" err="1">
                <a:ln>
                  <a:noFill/>
                </a:ln>
                <a:solidFill>
                  <a:srgbClr val="4D4D4F"/>
                </a:solidFill>
                <a:effectLst/>
                <a:uLnTx/>
                <a:uFillTx/>
                <a:latin typeface="Arial" panose="020B0604020202020204" pitchFamily="34" charset="0"/>
                <a:ea typeface="+mn-ea"/>
                <a:cs typeface="+mn-cs"/>
              </a:endParaRPr>
            </a:p>
          </p:txBody>
        </p:sp>
      </p:grpSp>
      <p:pic>
        <p:nvPicPr>
          <p:cNvPr id="7" name="Graphic 6">
            <a:extLst>
              <a:ext uri="{FF2B5EF4-FFF2-40B4-BE49-F238E27FC236}">
                <a16:creationId xmlns:a16="http://schemas.microsoft.com/office/drawing/2014/main" id="{165D8F84-A4B4-A407-5287-9E66B4C26C0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639956" y="3640416"/>
            <a:ext cx="2146770" cy="442683"/>
          </a:xfrm>
          <a:prstGeom prst="rect">
            <a:avLst/>
          </a:prstGeom>
        </p:spPr>
      </p:pic>
      <p:pic>
        <p:nvPicPr>
          <p:cNvPr id="22" name="Graphic 21">
            <a:extLst>
              <a:ext uri="{FF2B5EF4-FFF2-40B4-BE49-F238E27FC236}">
                <a16:creationId xmlns:a16="http://schemas.microsoft.com/office/drawing/2014/main" id="{70A42C35-343B-E544-9FF9-89E2F5ED64D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877335" y="3583476"/>
            <a:ext cx="2194369" cy="504563"/>
          </a:xfrm>
          <a:prstGeom prst="rect">
            <a:avLst/>
          </a:prstGeom>
        </p:spPr>
      </p:pic>
      <p:pic>
        <p:nvPicPr>
          <p:cNvPr id="33" name="Graphic 32">
            <a:extLst>
              <a:ext uri="{FF2B5EF4-FFF2-40B4-BE49-F238E27FC236}">
                <a16:creationId xmlns:a16="http://schemas.microsoft.com/office/drawing/2014/main" id="{900A820B-E360-25C4-E1C0-3C5F171B23AB}"/>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780548" y="3594187"/>
            <a:ext cx="1870689" cy="537883"/>
          </a:xfrm>
          <a:prstGeom prst="rect">
            <a:avLst/>
          </a:prstGeom>
        </p:spPr>
      </p:pic>
      <p:cxnSp>
        <p:nvCxnSpPr>
          <p:cNvPr id="6" name="Straight Connector 5">
            <a:extLst>
              <a:ext uri="{FF2B5EF4-FFF2-40B4-BE49-F238E27FC236}">
                <a16:creationId xmlns:a16="http://schemas.microsoft.com/office/drawing/2014/main" id="{9667C8C6-5133-7ACE-8B62-6B835580B574}"/>
              </a:ext>
            </a:extLst>
          </p:cNvPr>
          <p:cNvCxnSpPr>
            <a:cxnSpLocks/>
          </p:cNvCxnSpPr>
          <p:nvPr/>
        </p:nvCxnSpPr>
        <p:spPr bwMode="auto">
          <a:xfrm>
            <a:off x="1278692" y="3268204"/>
            <a:ext cx="9907163" cy="0"/>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7C251DC9-BFB0-2284-DC3D-454F962B3503}"/>
              </a:ext>
            </a:extLst>
          </p:cNvPr>
          <p:cNvCxnSpPr>
            <a:cxnSpLocks/>
          </p:cNvCxnSpPr>
          <p:nvPr/>
        </p:nvCxnSpPr>
        <p:spPr bwMode="auto">
          <a:xfrm>
            <a:off x="2854683" y="2868670"/>
            <a:ext cx="6759790" cy="0"/>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4" name="Group 43">
            <a:extLst>
              <a:ext uri="{FF2B5EF4-FFF2-40B4-BE49-F238E27FC236}">
                <a16:creationId xmlns:a16="http://schemas.microsoft.com/office/drawing/2014/main" id="{85263982-5F1A-BA15-E6E3-74312DB84AB5}"/>
              </a:ext>
            </a:extLst>
          </p:cNvPr>
          <p:cNvGrpSpPr/>
          <p:nvPr/>
        </p:nvGrpSpPr>
        <p:grpSpPr>
          <a:xfrm>
            <a:off x="1126013" y="932641"/>
            <a:ext cx="10212519" cy="2218420"/>
            <a:chOff x="1007444" y="949752"/>
            <a:chExt cx="10212519" cy="2218420"/>
          </a:xfrm>
        </p:grpSpPr>
        <p:grpSp>
          <p:nvGrpSpPr>
            <p:cNvPr id="28" name="Group 27">
              <a:extLst>
                <a:ext uri="{FF2B5EF4-FFF2-40B4-BE49-F238E27FC236}">
                  <a16:creationId xmlns:a16="http://schemas.microsoft.com/office/drawing/2014/main" id="{BAB78B8F-6AA9-C05B-C407-A67CFCB7802B}"/>
                </a:ext>
              </a:extLst>
            </p:cNvPr>
            <p:cNvGrpSpPr/>
            <p:nvPr/>
          </p:nvGrpSpPr>
          <p:grpSpPr>
            <a:xfrm>
              <a:off x="1007444" y="949752"/>
              <a:ext cx="10212519" cy="2218420"/>
              <a:chOff x="1007444" y="1042352"/>
              <a:chExt cx="10212519" cy="2218420"/>
            </a:xfrm>
          </p:grpSpPr>
          <p:sp>
            <p:nvSpPr>
              <p:cNvPr id="34" name="Rectangle 33">
                <a:extLst>
                  <a:ext uri="{FF2B5EF4-FFF2-40B4-BE49-F238E27FC236}">
                    <a16:creationId xmlns:a16="http://schemas.microsoft.com/office/drawing/2014/main" id="{11213CC0-7F2C-DCD4-7352-994900B4E1D4}"/>
                  </a:ext>
                </a:extLst>
              </p:cNvPr>
              <p:cNvSpPr/>
              <p:nvPr/>
            </p:nvSpPr>
            <p:spPr>
              <a:xfrm>
                <a:off x="1007444" y="1319704"/>
                <a:ext cx="7988773" cy="175600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grpSp>
            <p:nvGrpSpPr>
              <p:cNvPr id="38" name="Group 37">
                <a:extLst>
                  <a:ext uri="{FF2B5EF4-FFF2-40B4-BE49-F238E27FC236}">
                    <a16:creationId xmlns:a16="http://schemas.microsoft.com/office/drawing/2014/main" id="{F124B415-74D4-B5A4-4A3F-A6D29EFDEB83}"/>
                  </a:ext>
                </a:extLst>
              </p:cNvPr>
              <p:cNvGrpSpPr/>
              <p:nvPr/>
            </p:nvGrpSpPr>
            <p:grpSpPr>
              <a:xfrm>
                <a:off x="2527922" y="1042352"/>
                <a:ext cx="8692041" cy="2218420"/>
                <a:chOff x="2527922" y="1042352"/>
                <a:chExt cx="8692041" cy="2218420"/>
              </a:xfrm>
            </p:grpSpPr>
            <p:sp>
              <p:nvSpPr>
                <p:cNvPr id="39" name="TextBox 38">
                  <a:extLst>
                    <a:ext uri="{FF2B5EF4-FFF2-40B4-BE49-F238E27FC236}">
                      <a16:creationId xmlns:a16="http://schemas.microsoft.com/office/drawing/2014/main" id="{FE170194-F93D-D765-555B-6B8518BD71A2}"/>
                    </a:ext>
                  </a:extLst>
                </p:cNvPr>
                <p:cNvSpPr txBox="1"/>
                <p:nvPr/>
              </p:nvSpPr>
              <p:spPr bwMode="auto">
                <a:xfrm>
                  <a:off x="2527922" y="1554522"/>
                  <a:ext cx="6345037" cy="1200329"/>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400" b="1" i="0" u="none" strike="noStrike" kern="1200" cap="none" spc="0" normalizeH="0" baseline="0" noProof="0">
                      <a:ln>
                        <a:noFill/>
                      </a:ln>
                      <a:solidFill>
                        <a:schemeClr val="bg2">
                          <a:lumMod val="50000"/>
                        </a:schemeClr>
                      </a:solidFill>
                      <a:effectLst/>
                      <a:uLnTx/>
                      <a:uFillTx/>
                      <a:latin typeface="Arial"/>
                      <a:ea typeface="+mn-ea"/>
                      <a:cs typeface="Arial"/>
                    </a:rPr>
                    <a:t>Comprehensive threat prevention</a:t>
                  </a:r>
                  <a:r>
                    <a:rPr kumimoji="0" lang="en-US" sz="2400" b="0" i="0" u="none" strike="noStrike" kern="1200" cap="none" spc="0" normalizeH="0" baseline="0" noProof="0">
                      <a:ln>
                        <a:noFill/>
                      </a:ln>
                      <a:solidFill>
                        <a:schemeClr val="bg2">
                          <a:lumMod val="50000"/>
                        </a:schemeClr>
                      </a:solidFill>
                      <a:effectLst/>
                      <a:uLnTx/>
                      <a:uFillTx/>
                      <a:latin typeface="Arial"/>
                      <a:ea typeface="+mn-ea"/>
                      <a:cs typeface="Arial"/>
                    </a:rPr>
                    <a:t> </a:t>
                  </a:r>
                  <a:br>
                    <a:rPr kumimoji="0" lang="en-US" sz="2400" b="0" i="0" u="none" strike="noStrike" kern="1200" cap="none" spc="0" normalizeH="0" baseline="0" noProof="0">
                      <a:ln>
                        <a:noFill/>
                      </a:ln>
                      <a:solidFill>
                        <a:schemeClr val="bg2">
                          <a:lumMod val="50000"/>
                        </a:schemeClr>
                      </a:solidFill>
                      <a:effectLst/>
                      <a:uLnTx/>
                      <a:uFillTx/>
                      <a:latin typeface="Arial"/>
                      <a:ea typeface="+mn-ea"/>
                      <a:cs typeface="Arial"/>
                    </a:rPr>
                  </a:br>
                  <a:r>
                    <a:rPr kumimoji="0" lang="en-US" sz="2400" b="0" i="0" u="none" strike="noStrike" kern="1200" cap="none" spc="0" normalizeH="0" baseline="0" noProof="0">
                      <a:ln>
                        <a:noFill/>
                      </a:ln>
                      <a:solidFill>
                        <a:schemeClr val="bg2">
                          <a:lumMod val="50000"/>
                        </a:schemeClr>
                      </a:solidFill>
                      <a:effectLst/>
                      <a:uLnTx/>
                      <a:uFillTx/>
                      <a:latin typeface="Arial"/>
                      <a:ea typeface="+mn-ea"/>
                      <a:cs typeface="Arial"/>
                    </a:rPr>
                    <a:t>across your entire estate through </a:t>
                  </a:r>
                  <a:r>
                    <a:rPr kumimoji="0" lang="en-US" sz="2400" b="1" i="0" u="none" strike="noStrike" kern="1200" cap="none" spc="0" normalizeH="0" baseline="0" noProof="0">
                      <a:ln>
                        <a:noFill/>
                      </a:ln>
                      <a:solidFill>
                        <a:schemeClr val="bg2">
                          <a:lumMod val="50000"/>
                        </a:schemeClr>
                      </a:solidFill>
                      <a:effectLst/>
                      <a:uLnTx/>
                      <a:uFillTx/>
                      <a:latin typeface="Arial"/>
                      <a:ea typeface="+mn-ea"/>
                      <a:cs typeface="Arial"/>
                    </a:rPr>
                    <a:t>collaborative, intelligent AI</a:t>
                  </a:r>
                  <a:r>
                    <a:rPr kumimoji="0" lang="en-US" sz="2400" b="0" i="0" u="none" strike="noStrike" kern="1200" cap="none" spc="0" normalizeH="0" baseline="0" noProof="0">
                      <a:ln>
                        <a:noFill/>
                      </a:ln>
                      <a:solidFill>
                        <a:schemeClr val="bg2">
                          <a:lumMod val="50000"/>
                        </a:schemeClr>
                      </a:solidFill>
                      <a:effectLst/>
                      <a:uLnTx/>
                      <a:uFillTx/>
                      <a:latin typeface="Arial"/>
                      <a:ea typeface="+mn-ea"/>
                      <a:cs typeface="Arial"/>
                    </a:rPr>
                    <a:t> correlation</a:t>
                  </a:r>
                  <a:endParaRPr kumimoji="0" lang="en-US" sz="2400" b="0" i="0" u="none" strike="noStrike" kern="1200" cap="none" spc="0" normalizeH="0" baseline="0" noProof="0">
                    <a:ln>
                      <a:noFill/>
                    </a:ln>
                    <a:solidFill>
                      <a:schemeClr val="bg2">
                        <a:lumMod val="50000"/>
                      </a:schemeClr>
                    </a:solidFill>
                    <a:effectLst/>
                    <a:uLnTx/>
                    <a:uFillTx/>
                    <a:latin typeface="Helvetica"/>
                    <a:ea typeface="+mn-ea"/>
                    <a:cs typeface="Helvetica"/>
                  </a:endParaRPr>
                </a:p>
              </p:txBody>
            </p:sp>
            <p:pic>
              <p:nvPicPr>
                <p:cNvPr id="40" name="Picture 39" descr="A screenshot of a computer&#10;&#10;Description automatically generated">
                  <a:extLst>
                    <a:ext uri="{FF2B5EF4-FFF2-40B4-BE49-F238E27FC236}">
                      <a16:creationId xmlns:a16="http://schemas.microsoft.com/office/drawing/2014/main" id="{6D6B6593-6721-A328-5710-B9D3CFB332DE}"/>
                    </a:ext>
                  </a:extLst>
                </p:cNvPr>
                <p:cNvPicPr>
                  <a:picLocks noChangeAspect="1"/>
                </p:cNvPicPr>
                <p:nvPr/>
              </p:nvPicPr>
              <p:blipFill rotWithShape="1">
                <a:blip r:embed="rId23"/>
                <a:srcRect l="1040" r="1040"/>
                <a:stretch/>
              </p:blipFill>
              <p:spPr>
                <a:xfrm>
                  <a:off x="8440034" y="1042352"/>
                  <a:ext cx="2779929" cy="2218420"/>
                </a:xfrm>
                <a:prstGeom prst="rect">
                  <a:avLst/>
                </a:prstGeom>
                <a:ln>
                  <a:noFill/>
                </a:ln>
                <a:effectLst>
                  <a:outerShdw blurRad="292100" dist="139700" dir="2700000" algn="tl" rotWithShape="0">
                    <a:srgbClr val="333333">
                      <a:alpha val="65000"/>
                    </a:srgbClr>
                  </a:outerShdw>
                </a:effectLst>
              </p:spPr>
            </p:pic>
          </p:grpSp>
        </p:grpSp>
        <p:pic>
          <p:nvPicPr>
            <p:cNvPr id="41" name="Picture 40">
              <a:extLst>
                <a:ext uri="{FF2B5EF4-FFF2-40B4-BE49-F238E27FC236}">
                  <a16:creationId xmlns:a16="http://schemas.microsoft.com/office/drawing/2014/main" id="{E1E291E5-304E-114E-36C4-F2B012ACB800}"/>
                </a:ext>
              </a:extLst>
            </p:cNvPr>
            <p:cNvPicPr>
              <a:picLocks noChangeAspect="1"/>
            </p:cNvPicPr>
            <p:nvPr/>
          </p:nvPicPr>
          <p:blipFill>
            <a:blip r:embed="rId16">
              <a:extLst>
                <a:ext uri="{28A0092B-C50C-407E-A947-70E740481C1C}">
                  <a14:useLocalDpi xmlns:a14="http://schemas.microsoft.com/office/drawing/2010/main" val="0"/>
                </a:ext>
              </a:extLst>
            </a:blip>
            <a:srcRect/>
            <a:stretch/>
          </p:blipFill>
          <p:spPr>
            <a:xfrm>
              <a:off x="1310687" y="1574477"/>
              <a:ext cx="1006207" cy="1125993"/>
            </a:xfrm>
            <a:prstGeom prst="rect">
              <a:avLst/>
            </a:prstGeom>
          </p:spPr>
        </p:pic>
      </p:grpSp>
      <p:sp>
        <p:nvSpPr>
          <p:cNvPr id="20" name="Rectangle 19">
            <a:extLst>
              <a:ext uri="{FF2B5EF4-FFF2-40B4-BE49-F238E27FC236}">
                <a16:creationId xmlns:a16="http://schemas.microsoft.com/office/drawing/2014/main" id="{48D7503C-F656-4594-349E-D8B7CA730A67}"/>
              </a:ext>
            </a:extLst>
          </p:cNvPr>
          <p:cNvSpPr/>
          <p:nvPr/>
        </p:nvSpPr>
        <p:spPr bwMode="auto">
          <a:xfrm>
            <a:off x="6872331" y="4478507"/>
            <a:ext cx="1924693" cy="722383"/>
          </a:xfrm>
          <a:prstGeom prst="rect">
            <a:avLst/>
          </a:prstGeom>
          <a:noFill/>
          <a:ln w="57150">
            <a:solidFill>
              <a:schemeClr val="accent1"/>
            </a:solidFill>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21" name="Picture 2" descr="Microsoft Defender for Cloud logo">
            <a:extLst>
              <a:ext uri="{FF2B5EF4-FFF2-40B4-BE49-F238E27FC236}">
                <a16:creationId xmlns:a16="http://schemas.microsoft.com/office/drawing/2014/main" id="{C527B596-A4BC-1B16-E05F-3CF659EE67B3}"/>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6913547" y="4532210"/>
            <a:ext cx="627500" cy="6275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0A5C4E8A-03B9-0858-EBFB-3FF998995789}"/>
              </a:ext>
            </a:extLst>
          </p:cNvPr>
          <p:cNvSpPr txBox="1"/>
          <p:nvPr/>
        </p:nvSpPr>
        <p:spPr>
          <a:xfrm>
            <a:off x="7582263" y="4515794"/>
            <a:ext cx="1166689" cy="434440"/>
          </a:xfrm>
          <a:prstGeom prst="rect">
            <a:avLst/>
          </a:prstGeom>
          <a:noFill/>
        </p:spPr>
        <p:txBody>
          <a:bodyPr wrap="square" lIns="0" tIns="0" rIns="0" bIns="0" rtlCol="0" anchor="t">
            <a:noAutofit/>
          </a:bodyP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r>
              <a:rPr kumimoji="0" lang="en-US" sz="1400" b="1"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rPr>
              <a:t>Microsoft Defender for Endpoint</a:t>
            </a:r>
            <a:endParaRPr kumimoji="0" lang="en-US" sz="3200" b="1"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endParaRPr>
          </a:p>
        </p:txBody>
      </p:sp>
    </p:spTree>
    <p:extLst>
      <p:ext uri="{BB962C8B-B14F-4D97-AF65-F5344CB8AC3E}">
        <p14:creationId xmlns:p14="http://schemas.microsoft.com/office/powerpoint/2010/main" val="1357091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0" name="Oval 1989">
            <a:extLst>
              <a:ext uri="{FF2B5EF4-FFF2-40B4-BE49-F238E27FC236}">
                <a16:creationId xmlns:a16="http://schemas.microsoft.com/office/drawing/2014/main" id="{7CA7DC26-9734-5837-CCD6-CBC6F1B32E86}"/>
              </a:ext>
            </a:extLst>
          </p:cNvPr>
          <p:cNvSpPr/>
          <p:nvPr/>
        </p:nvSpPr>
        <p:spPr bwMode="auto">
          <a:xfrm>
            <a:off x="6819700" y="2322457"/>
            <a:ext cx="2648241" cy="2648241"/>
          </a:xfrm>
          <a:prstGeom prst="ellipse">
            <a:avLst/>
          </a:prstGeom>
          <a:solidFill>
            <a:schemeClr val="accent2"/>
          </a:solidFill>
          <a:ln w="12700" algn="ctr">
            <a:noFill/>
            <a:miter lim="800000"/>
            <a:headEnd/>
            <a:tailEnd/>
          </a:ln>
          <a:effectLst>
            <a:outerShdw blurRad="177800" sx="102000" sy="102000" algn="ctr" rotWithShape="0">
              <a:schemeClr val="accent2">
                <a:lumMod val="50000"/>
                <a:alpha val="40000"/>
              </a:schemeClr>
            </a:outerShdw>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a:solidFill>
                <a:srgbClr val="000000"/>
              </a:solidFill>
              <a:latin typeface="DIN Pro" panose="020B0504020201010104" pitchFamily="34" charset="0"/>
            </a:endParaRPr>
          </a:p>
        </p:txBody>
      </p:sp>
      <p:sp>
        <p:nvSpPr>
          <p:cNvPr id="2001" name="TextBox 2000">
            <a:extLst>
              <a:ext uri="{FF2B5EF4-FFF2-40B4-BE49-F238E27FC236}">
                <a16:creationId xmlns:a16="http://schemas.microsoft.com/office/drawing/2014/main" id="{827BC28F-8EBC-C106-0AF3-7BC0E6D6A077}"/>
              </a:ext>
            </a:extLst>
          </p:cNvPr>
          <p:cNvSpPr txBox="1"/>
          <p:nvPr/>
        </p:nvSpPr>
        <p:spPr bwMode="auto">
          <a:xfrm>
            <a:off x="524646" y="1821956"/>
            <a:ext cx="3093912" cy="2184645"/>
          </a:xfrm>
          <a:prstGeom prst="rect">
            <a:avLst/>
          </a:prstGeom>
          <a:noFill/>
          <a:ln>
            <a:noFill/>
          </a:ln>
          <a:effectLst/>
        </p:spPr>
        <p:txBody>
          <a:bodyPr wrap="square">
            <a:spAutoFit/>
          </a:bodyPr>
          <a:lstStyle/>
          <a:p>
            <a:pPr defTabSz="914126" fontAlgn="auto">
              <a:spcBef>
                <a:spcPts val="0"/>
              </a:spcBef>
              <a:spcAft>
                <a:spcPts val="0"/>
              </a:spcAft>
              <a:buClrTx/>
              <a:buSzTx/>
              <a:defRPr/>
            </a:pPr>
            <a:r>
              <a:rPr lang="en-US" sz="2799" b="1">
                <a:solidFill>
                  <a:srgbClr val="FFFFFF"/>
                </a:solidFill>
                <a:latin typeface="DIN Pro" panose="020B0504020201010104" pitchFamily="34" charset="0"/>
                <a:cs typeface="Arial" panose="020B0604020202020204" pitchFamily="34" charset="0"/>
              </a:rPr>
              <a:t>Infinity XDR/XPR</a:t>
            </a:r>
            <a:endParaRPr lang="en-IL" sz="2799" b="1">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endParaRPr lang="en-IL" sz="2799">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r>
              <a:rPr lang="en-US" sz="1999">
                <a:solidFill>
                  <a:srgbClr val="FFFFFF"/>
                </a:solidFill>
                <a:latin typeface="DIN Pro" panose="020B0504020201010104" pitchFamily="34" charset="0"/>
                <a:cs typeface="Arial" panose="020B0604020202020204" pitchFamily="34" charset="0"/>
              </a:rPr>
              <a:t>Automatically prevent attacks from spreading through intelligent </a:t>
            </a:r>
            <a:endParaRPr lang="en-IL" sz="1999">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r>
              <a:rPr lang="en-US" sz="1999">
                <a:solidFill>
                  <a:srgbClr val="FFFFFF"/>
                </a:solidFill>
                <a:latin typeface="DIN Pro" panose="020B0504020201010104" pitchFamily="34" charset="0"/>
                <a:cs typeface="Arial" panose="020B0604020202020204" pitchFamily="34" charset="0"/>
              </a:rPr>
              <a:t>AI correlation</a:t>
            </a:r>
          </a:p>
        </p:txBody>
      </p:sp>
      <p:cxnSp>
        <p:nvCxnSpPr>
          <p:cNvPr id="2003" name="Straight Connector 2002">
            <a:extLst>
              <a:ext uri="{FF2B5EF4-FFF2-40B4-BE49-F238E27FC236}">
                <a16:creationId xmlns:a16="http://schemas.microsoft.com/office/drawing/2014/main" id="{1FB97B10-C545-B2A9-2D5E-9D53E24EB138}"/>
              </a:ext>
            </a:extLst>
          </p:cNvPr>
          <p:cNvCxnSpPr/>
          <p:nvPr/>
        </p:nvCxnSpPr>
        <p:spPr bwMode="auto">
          <a:xfrm>
            <a:off x="640548" y="2497917"/>
            <a:ext cx="1008113"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14" name="Freeform: Shape 2013">
            <a:extLst>
              <a:ext uri="{FF2B5EF4-FFF2-40B4-BE49-F238E27FC236}">
                <a16:creationId xmlns:a16="http://schemas.microsoft.com/office/drawing/2014/main" id="{40CBC953-774C-7734-3904-740BB2AD70D9}"/>
              </a:ext>
            </a:extLst>
          </p:cNvPr>
          <p:cNvSpPr/>
          <p:nvPr/>
        </p:nvSpPr>
        <p:spPr>
          <a:xfrm>
            <a:off x="-3663825" y="4520441"/>
            <a:ext cx="190" cy="95"/>
          </a:xfrm>
          <a:custGeom>
            <a:avLst/>
            <a:gdLst>
              <a:gd name="connsiteX0" fmla="*/ 0 w 190"/>
              <a:gd name="connsiteY0" fmla="*/ 0 h 95"/>
              <a:gd name="connsiteX1" fmla="*/ 191 w 190"/>
              <a:gd name="connsiteY1" fmla="*/ 95 h 95"/>
              <a:gd name="connsiteX2" fmla="*/ 191 w 190"/>
              <a:gd name="connsiteY2" fmla="*/ 95 h 95"/>
              <a:gd name="connsiteX3" fmla="*/ 0 w 190"/>
              <a:gd name="connsiteY3" fmla="*/ 0 h 95"/>
            </a:gdLst>
            <a:ahLst/>
            <a:cxnLst>
              <a:cxn ang="0">
                <a:pos x="connsiteX0" y="connsiteY0"/>
              </a:cxn>
              <a:cxn ang="0">
                <a:pos x="connsiteX1" y="connsiteY1"/>
              </a:cxn>
              <a:cxn ang="0">
                <a:pos x="connsiteX2" y="connsiteY2"/>
              </a:cxn>
              <a:cxn ang="0">
                <a:pos x="connsiteX3" y="connsiteY3"/>
              </a:cxn>
            </a:cxnLst>
            <a:rect l="l" t="t" r="r" b="b"/>
            <a:pathLst>
              <a:path w="190" h="95">
                <a:moveTo>
                  <a:pt x="0" y="0"/>
                </a:moveTo>
                <a:cubicBezTo>
                  <a:pt x="0" y="0"/>
                  <a:pt x="191" y="0"/>
                  <a:pt x="191" y="95"/>
                </a:cubicBezTo>
                <a:lnTo>
                  <a:pt x="191" y="95"/>
                </a:lnTo>
                <a:cubicBezTo>
                  <a:pt x="191" y="95"/>
                  <a:pt x="0" y="95"/>
                  <a:pt x="0" y="0"/>
                </a:cubicBezTo>
                <a:close/>
              </a:path>
            </a:pathLst>
          </a:custGeom>
          <a:solidFill>
            <a:srgbClr val="ECCE01"/>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015" name="Freeform: Shape 2014">
            <a:extLst>
              <a:ext uri="{FF2B5EF4-FFF2-40B4-BE49-F238E27FC236}">
                <a16:creationId xmlns:a16="http://schemas.microsoft.com/office/drawing/2014/main" id="{C591A971-E859-E117-2777-863CE552E7EA}"/>
              </a:ext>
            </a:extLst>
          </p:cNvPr>
          <p:cNvSpPr/>
          <p:nvPr/>
        </p:nvSpPr>
        <p:spPr>
          <a:xfrm>
            <a:off x="-3663825" y="4520441"/>
            <a:ext cx="190" cy="95"/>
          </a:xfrm>
          <a:custGeom>
            <a:avLst/>
            <a:gdLst>
              <a:gd name="connsiteX0" fmla="*/ 0 w 190"/>
              <a:gd name="connsiteY0" fmla="*/ 0 h 95"/>
              <a:gd name="connsiteX1" fmla="*/ 191 w 190"/>
              <a:gd name="connsiteY1" fmla="*/ 95 h 95"/>
              <a:gd name="connsiteX2" fmla="*/ 191 w 190"/>
              <a:gd name="connsiteY2" fmla="*/ 95 h 95"/>
              <a:gd name="connsiteX3" fmla="*/ 0 w 190"/>
              <a:gd name="connsiteY3" fmla="*/ 0 h 95"/>
            </a:gdLst>
            <a:ahLst/>
            <a:cxnLst>
              <a:cxn ang="0">
                <a:pos x="connsiteX0" y="connsiteY0"/>
              </a:cxn>
              <a:cxn ang="0">
                <a:pos x="connsiteX1" y="connsiteY1"/>
              </a:cxn>
              <a:cxn ang="0">
                <a:pos x="connsiteX2" y="connsiteY2"/>
              </a:cxn>
              <a:cxn ang="0">
                <a:pos x="connsiteX3" y="connsiteY3"/>
              </a:cxn>
            </a:cxnLst>
            <a:rect l="l" t="t" r="r" b="b"/>
            <a:pathLst>
              <a:path w="190" h="95">
                <a:moveTo>
                  <a:pt x="0" y="0"/>
                </a:moveTo>
                <a:cubicBezTo>
                  <a:pt x="0" y="0"/>
                  <a:pt x="191" y="0"/>
                  <a:pt x="191" y="95"/>
                </a:cubicBezTo>
                <a:lnTo>
                  <a:pt x="191" y="95"/>
                </a:lnTo>
                <a:cubicBezTo>
                  <a:pt x="191" y="95"/>
                  <a:pt x="0" y="95"/>
                  <a:pt x="0" y="0"/>
                </a:cubicBezTo>
                <a:close/>
              </a:path>
            </a:pathLst>
          </a:custGeom>
          <a:solidFill>
            <a:srgbClr val="ECCE01"/>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 name="Graphic 53">
            <a:extLst>
              <a:ext uri="{FF2B5EF4-FFF2-40B4-BE49-F238E27FC236}">
                <a16:creationId xmlns:a16="http://schemas.microsoft.com/office/drawing/2014/main" id="{0B506BE1-59DF-5ADA-768F-57E340AE611C}"/>
              </a:ext>
            </a:extLst>
          </p:cNvPr>
          <p:cNvSpPr/>
          <p:nvPr/>
        </p:nvSpPr>
        <p:spPr>
          <a:xfrm>
            <a:off x="6239922" y="1742679"/>
            <a:ext cx="3807794" cy="3807794"/>
          </a:xfrm>
          <a:prstGeom prst="ellipse">
            <a:avLst/>
          </a:prstGeom>
          <a:noFill/>
          <a:ln w="15640" cap="flat">
            <a:gradFill flip="none" rotWithShape="1">
              <a:gsLst>
                <a:gs pos="0">
                  <a:schemeClr val="accent2"/>
                </a:gs>
                <a:gs pos="45000">
                  <a:schemeClr val="accent4"/>
                </a:gs>
                <a:gs pos="100000">
                  <a:srgbClr val="AC065C"/>
                </a:gs>
              </a:gsLst>
              <a:lin ang="8100000" scaled="1"/>
              <a:tileRect/>
            </a:grad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sp>
        <p:nvSpPr>
          <p:cNvPr id="5" name="Content Placeholder 5">
            <a:extLst>
              <a:ext uri="{FF2B5EF4-FFF2-40B4-BE49-F238E27FC236}">
                <a16:creationId xmlns:a16="http://schemas.microsoft.com/office/drawing/2014/main" id="{B82124DF-4E37-BE9A-B943-6E944E0B0FD8}"/>
              </a:ext>
            </a:extLst>
          </p:cNvPr>
          <p:cNvSpPr txBox="1">
            <a:spLocks/>
          </p:cNvSpPr>
          <p:nvPr/>
        </p:nvSpPr>
        <p:spPr bwMode="auto">
          <a:xfrm>
            <a:off x="5807750" y="1011750"/>
            <a:ext cx="2123616" cy="560007"/>
          </a:xfrm>
          <a:prstGeom prst="rect">
            <a:avLst/>
          </a:prstGeom>
          <a:noFill/>
          <a:ln>
            <a:noFill/>
          </a:ln>
          <a:effectLst/>
        </p:spPr>
        <p:txBody>
          <a:bodyPr vert="horz" wrap="square" lIns="91416" tIns="45708" rIns="91416" bIns="45708" numCol="1" anchor="t" anchorCtr="0" compatLnSpc="1">
            <a:prstTxWarp prst="textNoShape">
              <a:avLst/>
            </a:prstTxWarp>
            <a:spAutoFit/>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tx2"/>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tx2"/>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buClr>
                <a:srgbClr val="920053"/>
              </a:buClr>
              <a:buNone/>
              <a:defRPr/>
            </a:pPr>
            <a:r>
              <a:rPr lang="en-US" sz="1600" b="1">
                <a:solidFill>
                  <a:srgbClr val="000000"/>
                </a:solidFill>
                <a:latin typeface="DIN Pro" panose="020B0504020201010104" pitchFamily="34" charset="0"/>
              </a:rPr>
              <a:t>Fast Onboarding, </a:t>
            </a:r>
            <a:br>
              <a:rPr lang="en-US" sz="1600" b="1">
                <a:solidFill>
                  <a:srgbClr val="000000"/>
                </a:solidFill>
                <a:latin typeface="DIN Pro" panose="020B0504020201010104" pitchFamily="34" charset="0"/>
              </a:rPr>
            </a:br>
            <a:r>
              <a:rPr lang="en-US" sz="1600" b="1">
                <a:solidFill>
                  <a:srgbClr val="000000"/>
                </a:solidFill>
                <a:latin typeface="DIN Pro" panose="020B0504020201010104" pitchFamily="34" charset="0"/>
              </a:rPr>
              <a:t>As a Cloud Service </a:t>
            </a:r>
            <a:endParaRPr lang="en-US" sz="1799" b="1">
              <a:solidFill>
                <a:srgbClr val="000000"/>
              </a:solidFill>
              <a:latin typeface="DIN Pro" panose="020B0504020201010104" pitchFamily="34" charset="0"/>
            </a:endParaRPr>
          </a:p>
        </p:txBody>
      </p:sp>
      <p:sp>
        <p:nvSpPr>
          <p:cNvPr id="6" name="TextBox 5">
            <a:extLst>
              <a:ext uri="{FF2B5EF4-FFF2-40B4-BE49-F238E27FC236}">
                <a16:creationId xmlns:a16="http://schemas.microsoft.com/office/drawing/2014/main" id="{85228D31-B90E-0E8A-873C-E2BFFEF3D4CB}"/>
              </a:ext>
            </a:extLst>
          </p:cNvPr>
          <p:cNvSpPr txBox="1"/>
          <p:nvPr/>
        </p:nvSpPr>
        <p:spPr bwMode="auto">
          <a:xfrm>
            <a:off x="8489688" y="5862171"/>
            <a:ext cx="2417292" cy="560007"/>
          </a:xfrm>
          <a:prstGeom prst="rect">
            <a:avLst/>
          </a:prstGeom>
          <a:noFill/>
          <a:ln>
            <a:noFill/>
          </a:ln>
          <a:effectLst/>
        </p:spPr>
        <p:txBody>
          <a:bodyPr wrap="square">
            <a:spAutoFit/>
          </a:bodyPr>
          <a:lstStyle/>
          <a:p>
            <a:pPr algn="ctr" defTabSz="914126">
              <a:lnSpc>
                <a:spcPct val="95000"/>
              </a:lnSpc>
              <a:spcBef>
                <a:spcPts val="1000"/>
              </a:spcBef>
              <a:buClr>
                <a:srgbClr val="920053"/>
              </a:buClr>
              <a:buSzPct val="85000"/>
              <a:defRPr/>
            </a:pPr>
            <a:r>
              <a:rPr lang="en-US" sz="1600" b="1" kern="0">
                <a:solidFill>
                  <a:srgbClr val="000000"/>
                </a:solidFill>
                <a:latin typeface="DIN Pro" panose="020B0504020201010104" pitchFamily="34" charset="0"/>
                <a:cs typeface="Arial" pitchFamily="34" charset="0"/>
              </a:rPr>
              <a:t>Simple Investigation Experience </a:t>
            </a:r>
            <a:endParaRPr lang="en-US" sz="1600">
              <a:solidFill>
                <a:srgbClr val="000000"/>
              </a:solidFill>
              <a:latin typeface="DIN Pro" panose="020B0504020201010104" pitchFamily="34" charset="0"/>
              <a:cs typeface="Arial" pitchFamily="34" charset="0"/>
            </a:endParaRPr>
          </a:p>
        </p:txBody>
      </p:sp>
      <p:sp>
        <p:nvSpPr>
          <p:cNvPr id="8" name="Content Placeholder 5">
            <a:extLst>
              <a:ext uri="{FF2B5EF4-FFF2-40B4-BE49-F238E27FC236}">
                <a16:creationId xmlns:a16="http://schemas.microsoft.com/office/drawing/2014/main" id="{7D2A53AE-577B-5DF8-E55E-F7B3E31CF728}"/>
              </a:ext>
            </a:extLst>
          </p:cNvPr>
          <p:cNvSpPr txBox="1">
            <a:spLocks/>
          </p:cNvSpPr>
          <p:nvPr/>
        </p:nvSpPr>
        <p:spPr bwMode="auto">
          <a:xfrm>
            <a:off x="5953777" y="5851145"/>
            <a:ext cx="1831561" cy="275725"/>
          </a:xfrm>
          <a:prstGeom prst="rect">
            <a:avLst/>
          </a:prstGeom>
          <a:noFill/>
          <a:ln>
            <a:noFill/>
          </a:ln>
          <a:effectLst/>
        </p:spPr>
        <p:txBody>
          <a:bodyPr vert="horz" wrap="square" lIns="91416" tIns="45708" rIns="91416" bIns="45708"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tx2"/>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tx2"/>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buClr>
                <a:srgbClr val="920053"/>
              </a:buClr>
              <a:buNone/>
              <a:defRPr/>
            </a:pPr>
            <a:r>
              <a:rPr lang="en-US" sz="1600" b="1">
                <a:solidFill>
                  <a:srgbClr val="000000"/>
                </a:solidFill>
                <a:latin typeface="DIN Pro" panose="020B0504020201010104" pitchFamily="34" charset="0"/>
              </a:rPr>
              <a:t>AI Based Correlations</a:t>
            </a:r>
            <a:endParaRPr lang="en-US" sz="1799">
              <a:solidFill>
                <a:srgbClr val="000000"/>
              </a:solidFill>
              <a:latin typeface="DIN Pro" panose="020B0504020201010104" pitchFamily="34" charset="0"/>
            </a:endParaRPr>
          </a:p>
        </p:txBody>
      </p:sp>
      <p:sp>
        <p:nvSpPr>
          <p:cNvPr id="10" name="Content Placeholder 5">
            <a:extLst>
              <a:ext uri="{FF2B5EF4-FFF2-40B4-BE49-F238E27FC236}">
                <a16:creationId xmlns:a16="http://schemas.microsoft.com/office/drawing/2014/main" id="{DF6BB72C-EC56-9E93-5A91-DB4845BD8C20}"/>
              </a:ext>
            </a:extLst>
          </p:cNvPr>
          <p:cNvSpPr txBox="1">
            <a:spLocks/>
          </p:cNvSpPr>
          <p:nvPr/>
        </p:nvSpPr>
        <p:spPr bwMode="auto">
          <a:xfrm>
            <a:off x="8597820" y="1011750"/>
            <a:ext cx="2201030" cy="577537"/>
          </a:xfrm>
          <a:prstGeom prst="rect">
            <a:avLst/>
          </a:prstGeom>
          <a:noFill/>
          <a:ln>
            <a:noFill/>
          </a:ln>
          <a:effectLst/>
        </p:spPr>
        <p:txBody>
          <a:bodyPr vert="horz" wrap="square" lIns="91416" tIns="45708" rIns="91416" bIns="45708"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tx2"/>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tx2"/>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buClr>
                <a:srgbClr val="920053"/>
              </a:buClr>
              <a:buNone/>
              <a:defRPr/>
            </a:pPr>
            <a:r>
              <a:rPr lang="en-US" sz="1600" b="1">
                <a:solidFill>
                  <a:srgbClr val="000000"/>
                </a:solidFill>
                <a:latin typeface="DIN Pro" panose="020B0504020201010104" pitchFamily="34" charset="0"/>
              </a:rPr>
              <a:t>Automatic Prevention Responses</a:t>
            </a:r>
            <a:endParaRPr lang="en-US" sz="1799" b="1">
              <a:solidFill>
                <a:srgbClr val="000000"/>
              </a:solidFill>
              <a:latin typeface="DIN Pro" panose="020B0504020201010104" pitchFamily="34" charset="0"/>
            </a:endParaRPr>
          </a:p>
        </p:txBody>
      </p:sp>
      <p:grpSp>
        <p:nvGrpSpPr>
          <p:cNvPr id="16" name="Group 15">
            <a:extLst>
              <a:ext uri="{FF2B5EF4-FFF2-40B4-BE49-F238E27FC236}">
                <a16:creationId xmlns:a16="http://schemas.microsoft.com/office/drawing/2014/main" id="{B762F4CB-F1A0-A6A2-FB69-8049E2745FF0}"/>
              </a:ext>
            </a:extLst>
          </p:cNvPr>
          <p:cNvGrpSpPr/>
          <p:nvPr/>
        </p:nvGrpSpPr>
        <p:grpSpPr>
          <a:xfrm>
            <a:off x="9232072" y="4775662"/>
            <a:ext cx="932526" cy="932526"/>
            <a:chOff x="9652950" y="4601776"/>
            <a:chExt cx="1108336" cy="1108336"/>
          </a:xfrm>
          <a:effectLst>
            <a:outerShdw blurRad="165100" sx="102000" sy="102000" algn="ctr" rotWithShape="0">
              <a:prstClr val="black">
                <a:alpha val="40000"/>
              </a:prstClr>
            </a:outerShdw>
          </a:effectLst>
        </p:grpSpPr>
        <p:grpSp>
          <p:nvGrpSpPr>
            <p:cNvPr id="17" name="Group 16">
              <a:extLst>
                <a:ext uri="{FF2B5EF4-FFF2-40B4-BE49-F238E27FC236}">
                  <a16:creationId xmlns:a16="http://schemas.microsoft.com/office/drawing/2014/main" id="{77C695B7-1D90-3BB4-F925-0236D5EF904C}"/>
                </a:ext>
              </a:extLst>
            </p:cNvPr>
            <p:cNvGrpSpPr/>
            <p:nvPr/>
          </p:nvGrpSpPr>
          <p:grpSpPr>
            <a:xfrm>
              <a:off x="9652950" y="4601776"/>
              <a:ext cx="1108336" cy="1108336"/>
              <a:chOff x="5297408" y="2086942"/>
              <a:chExt cx="1596039" cy="1596040"/>
            </a:xfrm>
          </p:grpSpPr>
          <p:sp>
            <p:nvSpPr>
              <p:cNvPr id="38" name="Freeform: Shape 78">
                <a:extLst>
                  <a:ext uri="{FF2B5EF4-FFF2-40B4-BE49-F238E27FC236}">
                    <a16:creationId xmlns:a16="http://schemas.microsoft.com/office/drawing/2014/main" id="{725FAB44-2286-9E02-50A2-FCC9DBEE2CE1}"/>
                  </a:ext>
                </a:extLst>
              </p:cNvPr>
              <p:cNvSpPr/>
              <p:nvPr/>
            </p:nvSpPr>
            <p:spPr>
              <a:xfrm>
                <a:off x="5297408" y="2086942"/>
                <a:ext cx="1596039" cy="1596040"/>
              </a:xfrm>
              <a:custGeom>
                <a:avLst/>
                <a:gdLst>
                  <a:gd name="connsiteX0" fmla="*/ 1595775 w 1596039"/>
                  <a:gd name="connsiteY0" fmla="*/ 811242 h 1596040"/>
                  <a:gd name="connsiteX1" fmla="*/ 784798 w 1596039"/>
                  <a:gd name="connsiteY1" fmla="*/ 1595932 h 1596040"/>
                  <a:gd name="connsiteX2" fmla="*/ 109 w 1596039"/>
                  <a:gd name="connsiteY2" fmla="*/ 784955 h 1596040"/>
                  <a:gd name="connsiteX3" fmla="*/ 811242 w 1596039"/>
                  <a:gd name="connsiteY3" fmla="*/ 109 h 1596040"/>
                  <a:gd name="connsiteX4" fmla="*/ 1595931 w 1596039"/>
                  <a:gd name="connsiteY4" fmla="*/ 811085 h 1596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039" h="1596040">
                    <a:moveTo>
                      <a:pt x="1595775" y="811242"/>
                    </a:moveTo>
                    <a:cubicBezTo>
                      <a:pt x="1588421" y="1251857"/>
                      <a:pt x="1225414" y="1603129"/>
                      <a:pt x="784798" y="1595932"/>
                    </a:cubicBezTo>
                    <a:cubicBezTo>
                      <a:pt x="344183" y="1588578"/>
                      <a:pt x="-7089" y="1225571"/>
                      <a:pt x="109" y="784955"/>
                    </a:cubicBezTo>
                    <a:cubicBezTo>
                      <a:pt x="7463" y="344183"/>
                      <a:pt x="370626" y="-7089"/>
                      <a:pt x="811242" y="109"/>
                    </a:cubicBezTo>
                    <a:cubicBezTo>
                      <a:pt x="1251857" y="7463"/>
                      <a:pt x="1603129" y="370470"/>
                      <a:pt x="1595931" y="811085"/>
                    </a:cubicBezTo>
                    <a:close/>
                  </a:path>
                </a:pathLst>
              </a:custGeom>
              <a:gradFill>
                <a:gsLst>
                  <a:gs pos="0">
                    <a:srgbClr val="FFFFFF"/>
                  </a:gs>
                  <a:gs pos="50000">
                    <a:srgbClr val="EBEAEA"/>
                  </a:gs>
                  <a:gs pos="100000">
                    <a:schemeClr val="bg1">
                      <a:lumMod val="75000"/>
                    </a:schemeClr>
                  </a:gs>
                </a:gsLst>
                <a:lin ang="3112693"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sp>
            <p:nvSpPr>
              <p:cNvPr id="39" name="Freeform: Shape 79">
                <a:extLst>
                  <a:ext uri="{FF2B5EF4-FFF2-40B4-BE49-F238E27FC236}">
                    <a16:creationId xmlns:a16="http://schemas.microsoft.com/office/drawing/2014/main" id="{71564AD9-439F-ACBF-C126-E2F7A4975B7D}"/>
                  </a:ext>
                </a:extLst>
              </p:cNvPr>
              <p:cNvSpPr/>
              <p:nvPr/>
            </p:nvSpPr>
            <p:spPr>
              <a:xfrm rot="17368199">
                <a:off x="5356846" y="2146332"/>
                <a:ext cx="1477435" cy="1477434"/>
              </a:xfrm>
              <a:custGeom>
                <a:avLst/>
                <a:gdLst>
                  <a:gd name="connsiteX0" fmla="*/ 1527446 w 1527445"/>
                  <a:gd name="connsiteY0" fmla="*/ 763723 h 1527446"/>
                  <a:gd name="connsiteX1" fmla="*/ 763723 w 1527445"/>
                  <a:gd name="connsiteY1" fmla="*/ 1527446 h 1527446"/>
                  <a:gd name="connsiteX2" fmla="*/ 0 w 1527445"/>
                  <a:gd name="connsiteY2" fmla="*/ 763723 h 1527446"/>
                  <a:gd name="connsiteX3" fmla="*/ 763723 w 1527445"/>
                  <a:gd name="connsiteY3" fmla="*/ 0 h 1527446"/>
                  <a:gd name="connsiteX4" fmla="*/ 1527446 w 1527445"/>
                  <a:gd name="connsiteY4" fmla="*/ 763723 h 1527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7445" h="1527446">
                    <a:moveTo>
                      <a:pt x="1527446" y="763723"/>
                    </a:moveTo>
                    <a:cubicBezTo>
                      <a:pt x="1527446" y="1185516"/>
                      <a:pt x="1185515" y="1527446"/>
                      <a:pt x="763723" y="1527446"/>
                    </a:cubicBezTo>
                    <a:cubicBezTo>
                      <a:pt x="341930" y="1527446"/>
                      <a:pt x="0" y="1185516"/>
                      <a:pt x="0" y="763723"/>
                    </a:cubicBezTo>
                    <a:cubicBezTo>
                      <a:pt x="0" y="341930"/>
                      <a:pt x="341930" y="0"/>
                      <a:pt x="763723" y="0"/>
                    </a:cubicBezTo>
                    <a:cubicBezTo>
                      <a:pt x="1185515" y="0"/>
                      <a:pt x="1527446" y="341930"/>
                      <a:pt x="1527446" y="763723"/>
                    </a:cubicBezTo>
                    <a:close/>
                  </a:path>
                </a:pathLst>
              </a:custGeom>
              <a:gradFill>
                <a:gsLst>
                  <a:gs pos="0">
                    <a:schemeClr val="bg1">
                      <a:lumMod val="75000"/>
                    </a:schemeClr>
                  </a:gs>
                  <a:gs pos="67000">
                    <a:srgbClr val="FEFFFF"/>
                  </a:gs>
                </a:gsLst>
                <a:lin ang="991812"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grpSp>
        <p:pic>
          <p:nvPicPr>
            <p:cNvPr id="37" name="Graphic 36" descr="Glasses outline">
              <a:extLst>
                <a:ext uri="{FF2B5EF4-FFF2-40B4-BE49-F238E27FC236}">
                  <a16:creationId xmlns:a16="http://schemas.microsoft.com/office/drawing/2014/main" id="{CE6833C4-8A8F-386C-1C0E-374C49E290F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58142" y="4849826"/>
              <a:ext cx="755703" cy="755703"/>
            </a:xfrm>
            <a:prstGeom prst="rect">
              <a:avLst/>
            </a:prstGeom>
          </p:spPr>
        </p:pic>
      </p:grpSp>
      <p:grpSp>
        <p:nvGrpSpPr>
          <p:cNvPr id="46" name="Group 45">
            <a:extLst>
              <a:ext uri="{FF2B5EF4-FFF2-40B4-BE49-F238E27FC236}">
                <a16:creationId xmlns:a16="http://schemas.microsoft.com/office/drawing/2014/main" id="{7A584423-6259-A78D-165A-E93E3FFDF731}"/>
              </a:ext>
            </a:extLst>
          </p:cNvPr>
          <p:cNvGrpSpPr/>
          <p:nvPr/>
        </p:nvGrpSpPr>
        <p:grpSpPr>
          <a:xfrm>
            <a:off x="6403295" y="4775662"/>
            <a:ext cx="932526" cy="932526"/>
            <a:chOff x="7983575" y="527123"/>
            <a:chExt cx="1108336" cy="1108336"/>
          </a:xfrm>
          <a:effectLst>
            <a:outerShdw blurRad="165100" sx="102000" sy="102000" algn="ctr" rotWithShape="0">
              <a:prstClr val="black">
                <a:alpha val="40000"/>
              </a:prstClr>
            </a:outerShdw>
          </a:effectLst>
        </p:grpSpPr>
        <p:grpSp>
          <p:nvGrpSpPr>
            <p:cNvPr id="47" name="Group 46">
              <a:extLst>
                <a:ext uri="{FF2B5EF4-FFF2-40B4-BE49-F238E27FC236}">
                  <a16:creationId xmlns:a16="http://schemas.microsoft.com/office/drawing/2014/main" id="{7F20042D-ACFD-9B43-F113-0868760AE3D8}"/>
                </a:ext>
              </a:extLst>
            </p:cNvPr>
            <p:cNvGrpSpPr/>
            <p:nvPr/>
          </p:nvGrpSpPr>
          <p:grpSpPr>
            <a:xfrm>
              <a:off x="7983575" y="527123"/>
              <a:ext cx="1108336" cy="1108336"/>
              <a:chOff x="5297408" y="2086942"/>
              <a:chExt cx="1596039" cy="1596040"/>
            </a:xfrm>
          </p:grpSpPr>
          <p:sp>
            <p:nvSpPr>
              <p:cNvPr id="49" name="Freeform: Shape 80">
                <a:extLst>
                  <a:ext uri="{FF2B5EF4-FFF2-40B4-BE49-F238E27FC236}">
                    <a16:creationId xmlns:a16="http://schemas.microsoft.com/office/drawing/2014/main" id="{A2B15E88-EF49-BDE9-E8B7-65D4923556BF}"/>
                  </a:ext>
                </a:extLst>
              </p:cNvPr>
              <p:cNvSpPr/>
              <p:nvPr/>
            </p:nvSpPr>
            <p:spPr>
              <a:xfrm>
                <a:off x="5297408" y="2086942"/>
                <a:ext cx="1596039" cy="1596040"/>
              </a:xfrm>
              <a:custGeom>
                <a:avLst/>
                <a:gdLst>
                  <a:gd name="connsiteX0" fmla="*/ 1595775 w 1596039"/>
                  <a:gd name="connsiteY0" fmla="*/ 811242 h 1596040"/>
                  <a:gd name="connsiteX1" fmla="*/ 784798 w 1596039"/>
                  <a:gd name="connsiteY1" fmla="*/ 1595932 h 1596040"/>
                  <a:gd name="connsiteX2" fmla="*/ 109 w 1596039"/>
                  <a:gd name="connsiteY2" fmla="*/ 784955 h 1596040"/>
                  <a:gd name="connsiteX3" fmla="*/ 811242 w 1596039"/>
                  <a:gd name="connsiteY3" fmla="*/ 109 h 1596040"/>
                  <a:gd name="connsiteX4" fmla="*/ 1595931 w 1596039"/>
                  <a:gd name="connsiteY4" fmla="*/ 811085 h 1596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039" h="1596040">
                    <a:moveTo>
                      <a:pt x="1595775" y="811242"/>
                    </a:moveTo>
                    <a:cubicBezTo>
                      <a:pt x="1588421" y="1251857"/>
                      <a:pt x="1225414" y="1603129"/>
                      <a:pt x="784798" y="1595932"/>
                    </a:cubicBezTo>
                    <a:cubicBezTo>
                      <a:pt x="344183" y="1588578"/>
                      <a:pt x="-7089" y="1225571"/>
                      <a:pt x="109" y="784955"/>
                    </a:cubicBezTo>
                    <a:cubicBezTo>
                      <a:pt x="7463" y="344183"/>
                      <a:pt x="370626" y="-7089"/>
                      <a:pt x="811242" y="109"/>
                    </a:cubicBezTo>
                    <a:cubicBezTo>
                      <a:pt x="1251857" y="7463"/>
                      <a:pt x="1603129" y="370470"/>
                      <a:pt x="1595931" y="811085"/>
                    </a:cubicBezTo>
                    <a:close/>
                  </a:path>
                </a:pathLst>
              </a:custGeom>
              <a:gradFill>
                <a:gsLst>
                  <a:gs pos="0">
                    <a:srgbClr val="FFFFFF"/>
                  </a:gs>
                  <a:gs pos="50000">
                    <a:srgbClr val="EBEAEA"/>
                  </a:gs>
                  <a:gs pos="100000">
                    <a:schemeClr val="bg1">
                      <a:lumMod val="75000"/>
                    </a:schemeClr>
                  </a:gs>
                </a:gsLst>
                <a:lin ang="3112693"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sp>
            <p:nvSpPr>
              <p:cNvPr id="50" name="Freeform: Shape 81">
                <a:extLst>
                  <a:ext uri="{FF2B5EF4-FFF2-40B4-BE49-F238E27FC236}">
                    <a16:creationId xmlns:a16="http://schemas.microsoft.com/office/drawing/2014/main" id="{856DE8BD-896A-7827-2942-14820FFBCC83}"/>
                  </a:ext>
                </a:extLst>
              </p:cNvPr>
              <p:cNvSpPr/>
              <p:nvPr/>
            </p:nvSpPr>
            <p:spPr>
              <a:xfrm rot="17368199">
                <a:off x="5356843" y="2146332"/>
                <a:ext cx="1477434" cy="1477434"/>
              </a:xfrm>
              <a:custGeom>
                <a:avLst/>
                <a:gdLst>
                  <a:gd name="connsiteX0" fmla="*/ 1527446 w 1527445"/>
                  <a:gd name="connsiteY0" fmla="*/ 763723 h 1527446"/>
                  <a:gd name="connsiteX1" fmla="*/ 763723 w 1527445"/>
                  <a:gd name="connsiteY1" fmla="*/ 1527446 h 1527446"/>
                  <a:gd name="connsiteX2" fmla="*/ 0 w 1527445"/>
                  <a:gd name="connsiteY2" fmla="*/ 763723 h 1527446"/>
                  <a:gd name="connsiteX3" fmla="*/ 763723 w 1527445"/>
                  <a:gd name="connsiteY3" fmla="*/ 0 h 1527446"/>
                  <a:gd name="connsiteX4" fmla="*/ 1527446 w 1527445"/>
                  <a:gd name="connsiteY4" fmla="*/ 763723 h 1527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7445" h="1527446">
                    <a:moveTo>
                      <a:pt x="1527446" y="763723"/>
                    </a:moveTo>
                    <a:cubicBezTo>
                      <a:pt x="1527446" y="1185516"/>
                      <a:pt x="1185515" y="1527446"/>
                      <a:pt x="763723" y="1527446"/>
                    </a:cubicBezTo>
                    <a:cubicBezTo>
                      <a:pt x="341930" y="1527446"/>
                      <a:pt x="0" y="1185516"/>
                      <a:pt x="0" y="763723"/>
                    </a:cubicBezTo>
                    <a:cubicBezTo>
                      <a:pt x="0" y="341930"/>
                      <a:pt x="341930" y="0"/>
                      <a:pt x="763723" y="0"/>
                    </a:cubicBezTo>
                    <a:cubicBezTo>
                      <a:pt x="1185515" y="0"/>
                      <a:pt x="1527446" y="341930"/>
                      <a:pt x="1527446" y="763723"/>
                    </a:cubicBezTo>
                    <a:close/>
                  </a:path>
                </a:pathLst>
              </a:custGeom>
              <a:gradFill>
                <a:gsLst>
                  <a:gs pos="0">
                    <a:schemeClr val="bg1">
                      <a:lumMod val="75000"/>
                    </a:schemeClr>
                  </a:gs>
                  <a:gs pos="67000">
                    <a:srgbClr val="FEFFFF"/>
                  </a:gs>
                </a:gsLst>
                <a:lin ang="991812"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grpSp>
        <p:pic>
          <p:nvPicPr>
            <p:cNvPr id="48" name="Graphic 47" descr="Brain in head outline">
              <a:extLst>
                <a:ext uri="{FF2B5EF4-FFF2-40B4-BE49-F238E27FC236}">
                  <a16:creationId xmlns:a16="http://schemas.microsoft.com/office/drawing/2014/main" id="{997C4B1C-D2E3-A823-3632-D5A4EFDAF37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163343" y="689929"/>
              <a:ext cx="755703" cy="755703"/>
            </a:xfrm>
            <a:prstGeom prst="rect">
              <a:avLst/>
            </a:prstGeom>
          </p:spPr>
        </p:pic>
      </p:grpSp>
      <p:grpSp>
        <p:nvGrpSpPr>
          <p:cNvPr id="51" name="Group 50">
            <a:extLst>
              <a:ext uri="{FF2B5EF4-FFF2-40B4-BE49-F238E27FC236}">
                <a16:creationId xmlns:a16="http://schemas.microsoft.com/office/drawing/2014/main" id="{17DCB7A3-9DD9-88A3-AD5C-F2378B85A95A}"/>
              </a:ext>
            </a:extLst>
          </p:cNvPr>
          <p:cNvGrpSpPr/>
          <p:nvPr/>
        </p:nvGrpSpPr>
        <p:grpSpPr>
          <a:xfrm>
            <a:off x="6403295" y="1698479"/>
            <a:ext cx="932526" cy="932526"/>
            <a:chOff x="5777789" y="2056121"/>
            <a:chExt cx="1108336" cy="1108336"/>
          </a:xfrm>
          <a:effectLst>
            <a:outerShdw blurRad="165100" sx="102000" sy="102000" algn="ctr" rotWithShape="0">
              <a:prstClr val="black">
                <a:alpha val="40000"/>
              </a:prstClr>
            </a:outerShdw>
          </a:effectLst>
        </p:grpSpPr>
        <p:grpSp>
          <p:nvGrpSpPr>
            <p:cNvPr id="54" name="Group 53">
              <a:extLst>
                <a:ext uri="{FF2B5EF4-FFF2-40B4-BE49-F238E27FC236}">
                  <a16:creationId xmlns:a16="http://schemas.microsoft.com/office/drawing/2014/main" id="{64BA464B-572F-EDC5-1697-0BAADC467C1F}"/>
                </a:ext>
              </a:extLst>
            </p:cNvPr>
            <p:cNvGrpSpPr/>
            <p:nvPr/>
          </p:nvGrpSpPr>
          <p:grpSpPr>
            <a:xfrm>
              <a:off x="5777789" y="2056121"/>
              <a:ext cx="1108336" cy="1108336"/>
              <a:chOff x="5297408" y="2086942"/>
              <a:chExt cx="1596039" cy="1596040"/>
            </a:xfrm>
          </p:grpSpPr>
          <p:sp>
            <p:nvSpPr>
              <p:cNvPr id="56" name="Freeform: Shape 72">
                <a:extLst>
                  <a:ext uri="{FF2B5EF4-FFF2-40B4-BE49-F238E27FC236}">
                    <a16:creationId xmlns:a16="http://schemas.microsoft.com/office/drawing/2014/main" id="{E761AD2B-AC97-4D3B-CCE2-419CAC046CDD}"/>
                  </a:ext>
                </a:extLst>
              </p:cNvPr>
              <p:cNvSpPr/>
              <p:nvPr/>
            </p:nvSpPr>
            <p:spPr>
              <a:xfrm>
                <a:off x="5297408" y="2086942"/>
                <a:ext cx="1596039" cy="1596040"/>
              </a:xfrm>
              <a:custGeom>
                <a:avLst/>
                <a:gdLst>
                  <a:gd name="connsiteX0" fmla="*/ 1595775 w 1596039"/>
                  <a:gd name="connsiteY0" fmla="*/ 811242 h 1596040"/>
                  <a:gd name="connsiteX1" fmla="*/ 784798 w 1596039"/>
                  <a:gd name="connsiteY1" fmla="*/ 1595932 h 1596040"/>
                  <a:gd name="connsiteX2" fmla="*/ 109 w 1596039"/>
                  <a:gd name="connsiteY2" fmla="*/ 784955 h 1596040"/>
                  <a:gd name="connsiteX3" fmla="*/ 811242 w 1596039"/>
                  <a:gd name="connsiteY3" fmla="*/ 109 h 1596040"/>
                  <a:gd name="connsiteX4" fmla="*/ 1595931 w 1596039"/>
                  <a:gd name="connsiteY4" fmla="*/ 811085 h 1596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039" h="1596040">
                    <a:moveTo>
                      <a:pt x="1595775" y="811242"/>
                    </a:moveTo>
                    <a:cubicBezTo>
                      <a:pt x="1588421" y="1251857"/>
                      <a:pt x="1225414" y="1603129"/>
                      <a:pt x="784798" y="1595932"/>
                    </a:cubicBezTo>
                    <a:cubicBezTo>
                      <a:pt x="344183" y="1588578"/>
                      <a:pt x="-7089" y="1225571"/>
                      <a:pt x="109" y="784955"/>
                    </a:cubicBezTo>
                    <a:cubicBezTo>
                      <a:pt x="7463" y="344183"/>
                      <a:pt x="370626" y="-7089"/>
                      <a:pt x="811242" y="109"/>
                    </a:cubicBezTo>
                    <a:cubicBezTo>
                      <a:pt x="1251857" y="7463"/>
                      <a:pt x="1603129" y="370470"/>
                      <a:pt x="1595931" y="811085"/>
                    </a:cubicBezTo>
                    <a:close/>
                  </a:path>
                </a:pathLst>
              </a:custGeom>
              <a:gradFill>
                <a:gsLst>
                  <a:gs pos="0">
                    <a:srgbClr val="FFFFFF"/>
                  </a:gs>
                  <a:gs pos="50000">
                    <a:srgbClr val="EBEAEA"/>
                  </a:gs>
                  <a:gs pos="100000">
                    <a:schemeClr val="bg1">
                      <a:lumMod val="75000"/>
                    </a:schemeClr>
                  </a:gs>
                </a:gsLst>
                <a:lin ang="3112693"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sp>
            <p:nvSpPr>
              <p:cNvPr id="1984" name="Freeform: Shape 73">
                <a:extLst>
                  <a:ext uri="{FF2B5EF4-FFF2-40B4-BE49-F238E27FC236}">
                    <a16:creationId xmlns:a16="http://schemas.microsoft.com/office/drawing/2014/main" id="{DDC6A8D5-09AD-F06F-9A33-561F6D7E7A8D}"/>
                  </a:ext>
                </a:extLst>
              </p:cNvPr>
              <p:cNvSpPr/>
              <p:nvPr/>
            </p:nvSpPr>
            <p:spPr>
              <a:xfrm rot="17368199">
                <a:off x="5356843" y="2146332"/>
                <a:ext cx="1477434" cy="1477434"/>
              </a:xfrm>
              <a:custGeom>
                <a:avLst/>
                <a:gdLst>
                  <a:gd name="connsiteX0" fmla="*/ 1527446 w 1527445"/>
                  <a:gd name="connsiteY0" fmla="*/ 763723 h 1527446"/>
                  <a:gd name="connsiteX1" fmla="*/ 763723 w 1527445"/>
                  <a:gd name="connsiteY1" fmla="*/ 1527446 h 1527446"/>
                  <a:gd name="connsiteX2" fmla="*/ 0 w 1527445"/>
                  <a:gd name="connsiteY2" fmla="*/ 763723 h 1527446"/>
                  <a:gd name="connsiteX3" fmla="*/ 763723 w 1527445"/>
                  <a:gd name="connsiteY3" fmla="*/ 0 h 1527446"/>
                  <a:gd name="connsiteX4" fmla="*/ 1527446 w 1527445"/>
                  <a:gd name="connsiteY4" fmla="*/ 763723 h 1527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7445" h="1527446">
                    <a:moveTo>
                      <a:pt x="1527446" y="763723"/>
                    </a:moveTo>
                    <a:cubicBezTo>
                      <a:pt x="1527446" y="1185516"/>
                      <a:pt x="1185515" y="1527446"/>
                      <a:pt x="763723" y="1527446"/>
                    </a:cubicBezTo>
                    <a:cubicBezTo>
                      <a:pt x="341930" y="1527446"/>
                      <a:pt x="0" y="1185516"/>
                      <a:pt x="0" y="763723"/>
                    </a:cubicBezTo>
                    <a:cubicBezTo>
                      <a:pt x="0" y="341930"/>
                      <a:pt x="341930" y="0"/>
                      <a:pt x="763723" y="0"/>
                    </a:cubicBezTo>
                    <a:cubicBezTo>
                      <a:pt x="1185515" y="0"/>
                      <a:pt x="1527446" y="341930"/>
                      <a:pt x="1527446" y="763723"/>
                    </a:cubicBezTo>
                    <a:close/>
                  </a:path>
                </a:pathLst>
              </a:custGeom>
              <a:gradFill>
                <a:gsLst>
                  <a:gs pos="0">
                    <a:schemeClr val="bg1">
                      <a:lumMod val="75000"/>
                    </a:schemeClr>
                  </a:gs>
                  <a:gs pos="67000">
                    <a:srgbClr val="FEFFFF"/>
                  </a:gs>
                </a:gsLst>
                <a:lin ang="991812"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grpSp>
        <p:pic>
          <p:nvPicPr>
            <p:cNvPr id="55" name="Graphic 54" descr="Cloud outline">
              <a:extLst>
                <a:ext uri="{FF2B5EF4-FFF2-40B4-BE49-F238E27FC236}">
                  <a16:creationId xmlns:a16="http://schemas.microsoft.com/office/drawing/2014/main" id="{1BDD8000-77C3-FA6E-E734-D9023A7FDF2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36226" y="2175878"/>
              <a:ext cx="831273" cy="831273"/>
            </a:xfrm>
            <a:prstGeom prst="rect">
              <a:avLst/>
            </a:prstGeom>
          </p:spPr>
        </p:pic>
      </p:grpSp>
      <p:grpSp>
        <p:nvGrpSpPr>
          <p:cNvPr id="57" name="Group 56">
            <a:extLst>
              <a:ext uri="{FF2B5EF4-FFF2-40B4-BE49-F238E27FC236}">
                <a16:creationId xmlns:a16="http://schemas.microsoft.com/office/drawing/2014/main" id="{1FD5B4B3-7379-F1FB-685B-13C6E81D051C}"/>
              </a:ext>
            </a:extLst>
          </p:cNvPr>
          <p:cNvGrpSpPr/>
          <p:nvPr/>
        </p:nvGrpSpPr>
        <p:grpSpPr>
          <a:xfrm>
            <a:off x="9232072" y="1698479"/>
            <a:ext cx="932526" cy="932526"/>
            <a:chOff x="9700306" y="2542281"/>
            <a:chExt cx="932769" cy="932769"/>
          </a:xfrm>
          <a:effectLst>
            <a:outerShdw blurRad="165100" sx="102000" sy="102000" algn="ctr" rotWithShape="0">
              <a:prstClr val="black">
                <a:alpha val="40000"/>
              </a:prstClr>
            </a:outerShdw>
          </a:effectLst>
        </p:grpSpPr>
        <p:grpSp>
          <p:nvGrpSpPr>
            <p:cNvPr id="41" name="Group 40">
              <a:extLst>
                <a:ext uri="{FF2B5EF4-FFF2-40B4-BE49-F238E27FC236}">
                  <a16:creationId xmlns:a16="http://schemas.microsoft.com/office/drawing/2014/main" id="{C6DE299A-248E-1FBA-BBB3-35C20AD0AA56}"/>
                </a:ext>
              </a:extLst>
            </p:cNvPr>
            <p:cNvGrpSpPr/>
            <p:nvPr/>
          </p:nvGrpSpPr>
          <p:grpSpPr>
            <a:xfrm>
              <a:off x="9700306" y="2542281"/>
              <a:ext cx="932769" cy="932769"/>
              <a:chOff x="5297408" y="2086942"/>
              <a:chExt cx="1596039" cy="1596040"/>
            </a:xfrm>
          </p:grpSpPr>
          <p:sp>
            <p:nvSpPr>
              <p:cNvPr id="44" name="Freeform: Shape 76">
                <a:extLst>
                  <a:ext uri="{FF2B5EF4-FFF2-40B4-BE49-F238E27FC236}">
                    <a16:creationId xmlns:a16="http://schemas.microsoft.com/office/drawing/2014/main" id="{1204C4DD-3C2A-3C5B-8321-8B3E8108D370}"/>
                  </a:ext>
                </a:extLst>
              </p:cNvPr>
              <p:cNvSpPr/>
              <p:nvPr/>
            </p:nvSpPr>
            <p:spPr>
              <a:xfrm>
                <a:off x="5297408" y="2086942"/>
                <a:ext cx="1596039" cy="1596040"/>
              </a:xfrm>
              <a:custGeom>
                <a:avLst/>
                <a:gdLst>
                  <a:gd name="connsiteX0" fmla="*/ 1595775 w 1596039"/>
                  <a:gd name="connsiteY0" fmla="*/ 811242 h 1596040"/>
                  <a:gd name="connsiteX1" fmla="*/ 784798 w 1596039"/>
                  <a:gd name="connsiteY1" fmla="*/ 1595932 h 1596040"/>
                  <a:gd name="connsiteX2" fmla="*/ 109 w 1596039"/>
                  <a:gd name="connsiteY2" fmla="*/ 784955 h 1596040"/>
                  <a:gd name="connsiteX3" fmla="*/ 811242 w 1596039"/>
                  <a:gd name="connsiteY3" fmla="*/ 109 h 1596040"/>
                  <a:gd name="connsiteX4" fmla="*/ 1595931 w 1596039"/>
                  <a:gd name="connsiteY4" fmla="*/ 811085 h 1596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039" h="1596040">
                    <a:moveTo>
                      <a:pt x="1595775" y="811242"/>
                    </a:moveTo>
                    <a:cubicBezTo>
                      <a:pt x="1588421" y="1251857"/>
                      <a:pt x="1225414" y="1603129"/>
                      <a:pt x="784798" y="1595932"/>
                    </a:cubicBezTo>
                    <a:cubicBezTo>
                      <a:pt x="344183" y="1588578"/>
                      <a:pt x="-7089" y="1225571"/>
                      <a:pt x="109" y="784955"/>
                    </a:cubicBezTo>
                    <a:cubicBezTo>
                      <a:pt x="7463" y="344183"/>
                      <a:pt x="370626" y="-7089"/>
                      <a:pt x="811242" y="109"/>
                    </a:cubicBezTo>
                    <a:cubicBezTo>
                      <a:pt x="1251857" y="7463"/>
                      <a:pt x="1603129" y="370470"/>
                      <a:pt x="1595931" y="811085"/>
                    </a:cubicBezTo>
                    <a:close/>
                  </a:path>
                </a:pathLst>
              </a:custGeom>
              <a:gradFill>
                <a:gsLst>
                  <a:gs pos="0">
                    <a:srgbClr val="FFFFFF"/>
                  </a:gs>
                  <a:gs pos="50000">
                    <a:srgbClr val="EBEAEA"/>
                  </a:gs>
                  <a:gs pos="100000">
                    <a:schemeClr val="bg1">
                      <a:lumMod val="75000"/>
                    </a:schemeClr>
                  </a:gs>
                </a:gsLst>
                <a:lin ang="3112693"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sp>
            <p:nvSpPr>
              <p:cNvPr id="45" name="Freeform: Shape 77">
                <a:extLst>
                  <a:ext uri="{FF2B5EF4-FFF2-40B4-BE49-F238E27FC236}">
                    <a16:creationId xmlns:a16="http://schemas.microsoft.com/office/drawing/2014/main" id="{6C23952B-AFE2-8980-9FDE-221B16BACDA0}"/>
                  </a:ext>
                </a:extLst>
              </p:cNvPr>
              <p:cNvSpPr/>
              <p:nvPr/>
            </p:nvSpPr>
            <p:spPr>
              <a:xfrm rot="17368199">
                <a:off x="5356843" y="2146332"/>
                <a:ext cx="1477434" cy="1477434"/>
              </a:xfrm>
              <a:custGeom>
                <a:avLst/>
                <a:gdLst>
                  <a:gd name="connsiteX0" fmla="*/ 1527446 w 1527445"/>
                  <a:gd name="connsiteY0" fmla="*/ 763723 h 1527446"/>
                  <a:gd name="connsiteX1" fmla="*/ 763723 w 1527445"/>
                  <a:gd name="connsiteY1" fmla="*/ 1527446 h 1527446"/>
                  <a:gd name="connsiteX2" fmla="*/ 0 w 1527445"/>
                  <a:gd name="connsiteY2" fmla="*/ 763723 h 1527446"/>
                  <a:gd name="connsiteX3" fmla="*/ 763723 w 1527445"/>
                  <a:gd name="connsiteY3" fmla="*/ 0 h 1527446"/>
                  <a:gd name="connsiteX4" fmla="*/ 1527446 w 1527445"/>
                  <a:gd name="connsiteY4" fmla="*/ 763723 h 1527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7445" h="1527446">
                    <a:moveTo>
                      <a:pt x="1527446" y="763723"/>
                    </a:moveTo>
                    <a:cubicBezTo>
                      <a:pt x="1527446" y="1185516"/>
                      <a:pt x="1185515" y="1527446"/>
                      <a:pt x="763723" y="1527446"/>
                    </a:cubicBezTo>
                    <a:cubicBezTo>
                      <a:pt x="341930" y="1527446"/>
                      <a:pt x="0" y="1185516"/>
                      <a:pt x="0" y="763723"/>
                    </a:cubicBezTo>
                    <a:cubicBezTo>
                      <a:pt x="0" y="341930"/>
                      <a:pt x="341930" y="0"/>
                      <a:pt x="763723" y="0"/>
                    </a:cubicBezTo>
                    <a:cubicBezTo>
                      <a:pt x="1185515" y="0"/>
                      <a:pt x="1527446" y="341930"/>
                      <a:pt x="1527446" y="763723"/>
                    </a:cubicBezTo>
                    <a:close/>
                  </a:path>
                </a:pathLst>
              </a:custGeom>
              <a:gradFill>
                <a:gsLst>
                  <a:gs pos="0">
                    <a:schemeClr val="bg1">
                      <a:lumMod val="75000"/>
                    </a:schemeClr>
                  </a:gs>
                  <a:gs pos="67000">
                    <a:srgbClr val="FEFFFF"/>
                  </a:gs>
                </a:gsLst>
                <a:lin ang="991812" scaled="1"/>
              </a:gradFill>
              <a:ln w="15640" cap="flat">
                <a:noFill/>
                <a:prstDash val="solid"/>
                <a:miter/>
              </a:ln>
            </p:spPr>
            <p:txBody>
              <a:bodyPr rtlCol="1" anchor="ctr"/>
              <a:lstStyle/>
              <a:p>
                <a:pPr defTabSz="914126">
                  <a:buClr>
                    <a:srgbClr val="3075FF"/>
                  </a:buClr>
                  <a:defRPr/>
                </a:pPr>
                <a:endParaRPr lang="he-IL" sz="3999">
                  <a:solidFill>
                    <a:srgbClr val="000000"/>
                  </a:solidFill>
                  <a:latin typeface="DIN Pro" panose="020B0504020201010104" pitchFamily="34" charset="0"/>
                </a:endParaRPr>
              </a:p>
            </p:txBody>
          </p:sp>
        </p:grpSp>
        <p:pic>
          <p:nvPicPr>
            <p:cNvPr id="53" name="Graphic 52">
              <a:extLst>
                <a:ext uri="{FF2B5EF4-FFF2-40B4-BE49-F238E27FC236}">
                  <a16:creationId xmlns:a16="http://schemas.microsoft.com/office/drawing/2014/main" id="{72E8EE44-6A00-3A70-CCED-A2701CC0598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957860" y="2792485"/>
              <a:ext cx="465434" cy="465434"/>
            </a:xfrm>
            <a:prstGeom prst="rect">
              <a:avLst/>
            </a:prstGeom>
          </p:spPr>
        </p:pic>
      </p:grpSp>
      <p:grpSp>
        <p:nvGrpSpPr>
          <p:cNvPr id="58" name="Group 57">
            <a:extLst>
              <a:ext uri="{FF2B5EF4-FFF2-40B4-BE49-F238E27FC236}">
                <a16:creationId xmlns:a16="http://schemas.microsoft.com/office/drawing/2014/main" id="{A4D2C2A3-4E99-C3B3-2D99-EE7DE40DF5CA}"/>
              </a:ext>
            </a:extLst>
          </p:cNvPr>
          <p:cNvGrpSpPr/>
          <p:nvPr/>
        </p:nvGrpSpPr>
        <p:grpSpPr>
          <a:xfrm>
            <a:off x="7016636" y="3442417"/>
            <a:ext cx="2163245" cy="515219"/>
            <a:chOff x="4585781" y="4758847"/>
            <a:chExt cx="2163808" cy="515353"/>
          </a:xfrm>
        </p:grpSpPr>
        <p:grpSp>
          <p:nvGrpSpPr>
            <p:cNvPr id="22" name="Graphic 19">
              <a:extLst>
                <a:ext uri="{FF2B5EF4-FFF2-40B4-BE49-F238E27FC236}">
                  <a16:creationId xmlns:a16="http://schemas.microsoft.com/office/drawing/2014/main" id="{227D65FC-C089-595F-20E8-357F52C1CE91}"/>
                </a:ext>
              </a:extLst>
            </p:cNvPr>
            <p:cNvGrpSpPr/>
            <p:nvPr/>
          </p:nvGrpSpPr>
          <p:grpSpPr>
            <a:xfrm>
              <a:off x="5815759" y="4786890"/>
              <a:ext cx="933830" cy="480475"/>
              <a:chOff x="5815759" y="4786890"/>
              <a:chExt cx="933830" cy="480475"/>
            </a:xfrm>
            <a:solidFill>
              <a:schemeClr val="bg2"/>
            </a:solidFill>
          </p:grpSpPr>
          <p:sp>
            <p:nvSpPr>
              <p:cNvPr id="23" name="Freeform: Shape 22">
                <a:extLst>
                  <a:ext uri="{FF2B5EF4-FFF2-40B4-BE49-F238E27FC236}">
                    <a16:creationId xmlns:a16="http://schemas.microsoft.com/office/drawing/2014/main" id="{C4463B48-273C-481A-CDF9-061F02D4E6A4}"/>
                  </a:ext>
                </a:extLst>
              </p:cNvPr>
              <p:cNvSpPr/>
              <p:nvPr/>
            </p:nvSpPr>
            <p:spPr>
              <a:xfrm>
                <a:off x="5830621" y="4787270"/>
                <a:ext cx="25385" cy="237688"/>
              </a:xfrm>
              <a:custGeom>
                <a:avLst/>
                <a:gdLst>
                  <a:gd name="connsiteX0" fmla="*/ 25385 w 25385"/>
                  <a:gd name="connsiteY0" fmla="*/ 237688 h 237688"/>
                  <a:gd name="connsiteX1" fmla="*/ 0 w 25385"/>
                  <a:gd name="connsiteY1" fmla="*/ 237688 h 237688"/>
                  <a:gd name="connsiteX2" fmla="*/ 0 w 25385"/>
                  <a:gd name="connsiteY2" fmla="*/ 0 h 237688"/>
                  <a:gd name="connsiteX3" fmla="*/ 25385 w 25385"/>
                  <a:gd name="connsiteY3" fmla="*/ 0 h 237688"/>
                  <a:gd name="connsiteX4" fmla="*/ 25385 w 25385"/>
                  <a:gd name="connsiteY4" fmla="*/ 237688 h 237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5" h="237688">
                    <a:moveTo>
                      <a:pt x="25385" y="237688"/>
                    </a:moveTo>
                    <a:lnTo>
                      <a:pt x="0" y="237688"/>
                    </a:lnTo>
                    <a:lnTo>
                      <a:pt x="0" y="0"/>
                    </a:lnTo>
                    <a:lnTo>
                      <a:pt x="25385" y="0"/>
                    </a:lnTo>
                    <a:lnTo>
                      <a:pt x="25385" y="237688"/>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4" name="Freeform: Shape 23">
                <a:extLst>
                  <a:ext uri="{FF2B5EF4-FFF2-40B4-BE49-F238E27FC236}">
                    <a16:creationId xmlns:a16="http://schemas.microsoft.com/office/drawing/2014/main" id="{DEAAA893-14B8-4E8B-43D5-26D6DC0BBCF6}"/>
                  </a:ext>
                </a:extLst>
              </p:cNvPr>
              <p:cNvSpPr/>
              <p:nvPr/>
            </p:nvSpPr>
            <p:spPr>
              <a:xfrm>
                <a:off x="5913774" y="4858653"/>
                <a:ext cx="129529" cy="166251"/>
              </a:xfrm>
              <a:custGeom>
                <a:avLst/>
                <a:gdLst>
                  <a:gd name="connsiteX0" fmla="*/ 70081 w 129529"/>
                  <a:gd name="connsiteY0" fmla="*/ 54 h 166251"/>
                  <a:gd name="connsiteX1" fmla="*/ 112498 w 129529"/>
                  <a:gd name="connsiteY1" fmla="*/ 15405 h 166251"/>
                  <a:gd name="connsiteX2" fmla="*/ 129530 w 129529"/>
                  <a:gd name="connsiteY2" fmla="*/ 61456 h 166251"/>
                  <a:gd name="connsiteX3" fmla="*/ 129530 w 129529"/>
                  <a:gd name="connsiteY3" fmla="*/ 166252 h 166251"/>
                  <a:gd name="connsiteX4" fmla="*/ 105501 w 129529"/>
                  <a:gd name="connsiteY4" fmla="*/ 166252 h 166251"/>
                  <a:gd name="connsiteX5" fmla="*/ 105501 w 129529"/>
                  <a:gd name="connsiteY5" fmla="*/ 65090 h 166251"/>
                  <a:gd name="connsiteX6" fmla="*/ 94652 w 129529"/>
                  <a:gd name="connsiteY6" fmla="*/ 32220 h 166251"/>
                  <a:gd name="connsiteX7" fmla="*/ 65090 w 129529"/>
                  <a:gd name="connsiteY7" fmla="*/ 21371 h 166251"/>
                  <a:gd name="connsiteX8" fmla="*/ 35203 w 129529"/>
                  <a:gd name="connsiteY8" fmla="*/ 32382 h 166251"/>
                  <a:gd name="connsiteX9" fmla="*/ 24029 w 129529"/>
                  <a:gd name="connsiteY9" fmla="*/ 65090 h 166251"/>
                  <a:gd name="connsiteX10" fmla="*/ 24029 w 129529"/>
                  <a:gd name="connsiteY10" fmla="*/ 166252 h 166251"/>
                  <a:gd name="connsiteX11" fmla="*/ 0 w 129529"/>
                  <a:gd name="connsiteY11" fmla="*/ 166252 h 166251"/>
                  <a:gd name="connsiteX12" fmla="*/ 0 w 129529"/>
                  <a:gd name="connsiteY12" fmla="*/ 2007 h 166251"/>
                  <a:gd name="connsiteX13" fmla="*/ 23704 w 129529"/>
                  <a:gd name="connsiteY13" fmla="*/ 2007 h 166251"/>
                  <a:gd name="connsiteX14" fmla="*/ 23704 w 129529"/>
                  <a:gd name="connsiteY14" fmla="*/ 20341 h 166251"/>
                  <a:gd name="connsiteX15" fmla="*/ 44207 w 129529"/>
                  <a:gd name="connsiteY15" fmla="*/ 5153 h 166251"/>
                  <a:gd name="connsiteX16" fmla="*/ 70081 w 129529"/>
                  <a:gd name="connsiteY16" fmla="*/ 0 h 16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529" h="166251">
                    <a:moveTo>
                      <a:pt x="70081" y="54"/>
                    </a:moveTo>
                    <a:cubicBezTo>
                      <a:pt x="88089" y="54"/>
                      <a:pt x="102246" y="5153"/>
                      <a:pt x="112498" y="15405"/>
                    </a:cubicBezTo>
                    <a:cubicBezTo>
                      <a:pt x="123834" y="26524"/>
                      <a:pt x="129530" y="41875"/>
                      <a:pt x="129530" y="61456"/>
                    </a:cubicBezTo>
                    <a:lnTo>
                      <a:pt x="129530" y="166252"/>
                    </a:lnTo>
                    <a:lnTo>
                      <a:pt x="105501" y="166252"/>
                    </a:lnTo>
                    <a:lnTo>
                      <a:pt x="105501" y="65090"/>
                    </a:lnTo>
                    <a:cubicBezTo>
                      <a:pt x="105501" y="50391"/>
                      <a:pt x="101866" y="39434"/>
                      <a:pt x="94652" y="32220"/>
                    </a:cubicBezTo>
                    <a:cubicBezTo>
                      <a:pt x="87438" y="25006"/>
                      <a:pt x="77566" y="21371"/>
                      <a:pt x="65090" y="21371"/>
                    </a:cubicBezTo>
                    <a:cubicBezTo>
                      <a:pt x="52615" y="21371"/>
                      <a:pt x="42688" y="25060"/>
                      <a:pt x="35203" y="32382"/>
                    </a:cubicBezTo>
                    <a:cubicBezTo>
                      <a:pt x="27718" y="39705"/>
                      <a:pt x="24029" y="50608"/>
                      <a:pt x="24029" y="65090"/>
                    </a:cubicBezTo>
                    <a:lnTo>
                      <a:pt x="24029" y="166252"/>
                    </a:lnTo>
                    <a:lnTo>
                      <a:pt x="0" y="166252"/>
                    </a:lnTo>
                    <a:lnTo>
                      <a:pt x="0" y="2007"/>
                    </a:lnTo>
                    <a:lnTo>
                      <a:pt x="23704" y="2007"/>
                    </a:lnTo>
                    <a:lnTo>
                      <a:pt x="23704" y="20341"/>
                    </a:lnTo>
                    <a:cubicBezTo>
                      <a:pt x="29508" y="13669"/>
                      <a:pt x="36342" y="8624"/>
                      <a:pt x="44207" y="5153"/>
                    </a:cubicBezTo>
                    <a:cubicBezTo>
                      <a:pt x="52127" y="1682"/>
                      <a:pt x="60751" y="0"/>
                      <a:pt x="70081" y="0"/>
                    </a:cubicBez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5" name="Freeform: Shape 24">
                <a:extLst>
                  <a:ext uri="{FF2B5EF4-FFF2-40B4-BE49-F238E27FC236}">
                    <a16:creationId xmlns:a16="http://schemas.microsoft.com/office/drawing/2014/main" id="{06D6D413-C81A-A131-EDDF-CF9389DB5B0A}"/>
                  </a:ext>
                </a:extLst>
              </p:cNvPr>
              <p:cNvSpPr/>
              <p:nvPr/>
            </p:nvSpPr>
            <p:spPr>
              <a:xfrm>
                <a:off x="6079320" y="4786890"/>
                <a:ext cx="80115" cy="237959"/>
              </a:xfrm>
              <a:custGeom>
                <a:avLst/>
                <a:gdLst>
                  <a:gd name="connsiteX0" fmla="*/ 80115 w 80115"/>
                  <a:gd name="connsiteY0" fmla="*/ 20720 h 237959"/>
                  <a:gd name="connsiteX1" fmla="*/ 67097 w 80115"/>
                  <a:gd name="connsiteY1" fmla="*/ 20720 h 237959"/>
                  <a:gd name="connsiteX2" fmla="*/ 50228 w 80115"/>
                  <a:gd name="connsiteY2" fmla="*/ 27067 h 237959"/>
                  <a:gd name="connsiteX3" fmla="*/ 45075 w 80115"/>
                  <a:gd name="connsiteY3" fmla="*/ 44750 h 237959"/>
                  <a:gd name="connsiteX4" fmla="*/ 45075 w 80115"/>
                  <a:gd name="connsiteY4" fmla="*/ 73769 h 237959"/>
                  <a:gd name="connsiteX5" fmla="*/ 80115 w 80115"/>
                  <a:gd name="connsiteY5" fmla="*/ 73769 h 237959"/>
                  <a:gd name="connsiteX6" fmla="*/ 80115 w 80115"/>
                  <a:gd name="connsiteY6" fmla="*/ 92103 h 237959"/>
                  <a:gd name="connsiteX7" fmla="*/ 45075 w 80115"/>
                  <a:gd name="connsiteY7" fmla="*/ 92103 h 237959"/>
                  <a:gd name="connsiteX8" fmla="*/ 45075 w 80115"/>
                  <a:gd name="connsiteY8" fmla="*/ 237960 h 237959"/>
                  <a:gd name="connsiteX9" fmla="*/ 21046 w 80115"/>
                  <a:gd name="connsiteY9" fmla="*/ 237960 h 237959"/>
                  <a:gd name="connsiteX10" fmla="*/ 21046 w 80115"/>
                  <a:gd name="connsiteY10" fmla="*/ 92103 h 237959"/>
                  <a:gd name="connsiteX11" fmla="*/ 0 w 80115"/>
                  <a:gd name="connsiteY11" fmla="*/ 92103 h 237959"/>
                  <a:gd name="connsiteX12" fmla="*/ 0 w 80115"/>
                  <a:gd name="connsiteY12" fmla="*/ 73769 h 237959"/>
                  <a:gd name="connsiteX13" fmla="*/ 21046 w 80115"/>
                  <a:gd name="connsiteY13" fmla="*/ 73769 h 237959"/>
                  <a:gd name="connsiteX14" fmla="*/ 21046 w 80115"/>
                  <a:gd name="connsiteY14" fmla="*/ 44045 h 237959"/>
                  <a:gd name="connsiteX15" fmla="*/ 23541 w 80115"/>
                  <a:gd name="connsiteY15" fmla="*/ 27013 h 237959"/>
                  <a:gd name="connsiteX16" fmla="*/ 31406 w 80115"/>
                  <a:gd name="connsiteY16" fmla="*/ 13018 h 237959"/>
                  <a:gd name="connsiteX17" fmla="*/ 44424 w 80115"/>
                  <a:gd name="connsiteY17" fmla="*/ 3526 h 237959"/>
                  <a:gd name="connsiteX18" fmla="*/ 62758 w 80115"/>
                  <a:gd name="connsiteY18" fmla="*/ 0 h 237959"/>
                  <a:gd name="connsiteX19" fmla="*/ 80115 w 80115"/>
                  <a:gd name="connsiteY19" fmla="*/ 0 h 237959"/>
                  <a:gd name="connsiteX20" fmla="*/ 80115 w 80115"/>
                  <a:gd name="connsiteY20" fmla="*/ 20720 h 23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115" h="237959">
                    <a:moveTo>
                      <a:pt x="80115" y="20720"/>
                    </a:moveTo>
                    <a:lnTo>
                      <a:pt x="67097" y="20720"/>
                    </a:lnTo>
                    <a:cubicBezTo>
                      <a:pt x="59286" y="20720"/>
                      <a:pt x="53700" y="22836"/>
                      <a:pt x="50228" y="27067"/>
                    </a:cubicBezTo>
                    <a:cubicBezTo>
                      <a:pt x="46757" y="31298"/>
                      <a:pt x="45075" y="37210"/>
                      <a:pt x="45075" y="44750"/>
                    </a:cubicBezTo>
                    <a:lnTo>
                      <a:pt x="45075" y="73769"/>
                    </a:lnTo>
                    <a:lnTo>
                      <a:pt x="80115" y="73769"/>
                    </a:lnTo>
                    <a:lnTo>
                      <a:pt x="80115" y="92103"/>
                    </a:lnTo>
                    <a:lnTo>
                      <a:pt x="45075" y="92103"/>
                    </a:lnTo>
                    <a:lnTo>
                      <a:pt x="45075" y="237960"/>
                    </a:lnTo>
                    <a:lnTo>
                      <a:pt x="21046" y="237960"/>
                    </a:lnTo>
                    <a:lnTo>
                      <a:pt x="21046" y="92103"/>
                    </a:lnTo>
                    <a:lnTo>
                      <a:pt x="0" y="92103"/>
                    </a:lnTo>
                    <a:lnTo>
                      <a:pt x="0" y="73769"/>
                    </a:lnTo>
                    <a:lnTo>
                      <a:pt x="21046" y="73769"/>
                    </a:lnTo>
                    <a:lnTo>
                      <a:pt x="21046" y="44045"/>
                    </a:lnTo>
                    <a:cubicBezTo>
                      <a:pt x="21046" y="38024"/>
                      <a:pt x="21860" y="32382"/>
                      <a:pt x="23541" y="27013"/>
                    </a:cubicBezTo>
                    <a:cubicBezTo>
                      <a:pt x="25222" y="21697"/>
                      <a:pt x="27826" y="16978"/>
                      <a:pt x="31406" y="13018"/>
                    </a:cubicBezTo>
                    <a:cubicBezTo>
                      <a:pt x="34986" y="9004"/>
                      <a:pt x="39325" y="5858"/>
                      <a:pt x="44424" y="3526"/>
                    </a:cubicBezTo>
                    <a:cubicBezTo>
                      <a:pt x="49523" y="1193"/>
                      <a:pt x="55652" y="0"/>
                      <a:pt x="62758" y="0"/>
                    </a:cubicBezTo>
                    <a:lnTo>
                      <a:pt x="80115" y="0"/>
                    </a:lnTo>
                    <a:lnTo>
                      <a:pt x="80115" y="20720"/>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6" name="Freeform: Shape 25">
                <a:extLst>
                  <a:ext uri="{FF2B5EF4-FFF2-40B4-BE49-F238E27FC236}">
                    <a16:creationId xmlns:a16="http://schemas.microsoft.com/office/drawing/2014/main" id="{989EAD9C-70CF-A0FF-7DCD-A3B37639A4D5}"/>
                  </a:ext>
                </a:extLst>
              </p:cNvPr>
              <p:cNvSpPr/>
              <p:nvPr/>
            </p:nvSpPr>
            <p:spPr>
              <a:xfrm>
                <a:off x="6191818" y="4786945"/>
                <a:ext cx="27012" cy="237959"/>
              </a:xfrm>
              <a:custGeom>
                <a:avLst/>
                <a:gdLst>
                  <a:gd name="connsiteX0" fmla="*/ 27013 w 27012"/>
                  <a:gd name="connsiteY0" fmla="*/ 27013 h 237959"/>
                  <a:gd name="connsiteX1" fmla="*/ 0 w 27012"/>
                  <a:gd name="connsiteY1" fmla="*/ 27013 h 237959"/>
                  <a:gd name="connsiteX2" fmla="*/ 0 w 27012"/>
                  <a:gd name="connsiteY2" fmla="*/ 0 h 237959"/>
                  <a:gd name="connsiteX3" fmla="*/ 27013 w 27012"/>
                  <a:gd name="connsiteY3" fmla="*/ 0 h 237959"/>
                  <a:gd name="connsiteX4" fmla="*/ 27013 w 27012"/>
                  <a:gd name="connsiteY4" fmla="*/ 27013 h 237959"/>
                  <a:gd name="connsiteX5" fmla="*/ 25331 w 27012"/>
                  <a:gd name="connsiteY5" fmla="*/ 237960 h 237959"/>
                  <a:gd name="connsiteX6" fmla="*/ 1302 w 27012"/>
                  <a:gd name="connsiteY6" fmla="*/ 237960 h 237959"/>
                  <a:gd name="connsiteX7" fmla="*/ 1302 w 27012"/>
                  <a:gd name="connsiteY7" fmla="*/ 73715 h 237959"/>
                  <a:gd name="connsiteX8" fmla="*/ 25331 w 27012"/>
                  <a:gd name="connsiteY8" fmla="*/ 73715 h 237959"/>
                  <a:gd name="connsiteX9" fmla="*/ 25331 w 27012"/>
                  <a:gd name="connsiteY9" fmla="*/ 237960 h 23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12" h="237959">
                    <a:moveTo>
                      <a:pt x="27013" y="27013"/>
                    </a:moveTo>
                    <a:lnTo>
                      <a:pt x="0" y="27013"/>
                    </a:lnTo>
                    <a:lnTo>
                      <a:pt x="0" y="0"/>
                    </a:lnTo>
                    <a:lnTo>
                      <a:pt x="27013" y="0"/>
                    </a:lnTo>
                    <a:lnTo>
                      <a:pt x="27013" y="27013"/>
                    </a:lnTo>
                    <a:close/>
                    <a:moveTo>
                      <a:pt x="25331" y="237960"/>
                    </a:moveTo>
                    <a:lnTo>
                      <a:pt x="1302" y="237960"/>
                    </a:lnTo>
                    <a:lnTo>
                      <a:pt x="1302" y="73715"/>
                    </a:lnTo>
                    <a:lnTo>
                      <a:pt x="25331" y="73715"/>
                    </a:lnTo>
                    <a:lnTo>
                      <a:pt x="25331" y="237960"/>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7" name="Freeform: Shape 26">
                <a:extLst>
                  <a:ext uri="{FF2B5EF4-FFF2-40B4-BE49-F238E27FC236}">
                    <a16:creationId xmlns:a16="http://schemas.microsoft.com/office/drawing/2014/main" id="{45AC1D35-BEA9-04D6-0414-C2304F1B77B3}"/>
                  </a:ext>
                </a:extLst>
              </p:cNvPr>
              <p:cNvSpPr/>
              <p:nvPr/>
            </p:nvSpPr>
            <p:spPr>
              <a:xfrm>
                <a:off x="6270957" y="4858653"/>
                <a:ext cx="129529" cy="166251"/>
              </a:xfrm>
              <a:custGeom>
                <a:avLst/>
                <a:gdLst>
                  <a:gd name="connsiteX0" fmla="*/ 70081 w 129529"/>
                  <a:gd name="connsiteY0" fmla="*/ 54 h 166251"/>
                  <a:gd name="connsiteX1" fmla="*/ 112498 w 129529"/>
                  <a:gd name="connsiteY1" fmla="*/ 15405 h 166251"/>
                  <a:gd name="connsiteX2" fmla="*/ 129530 w 129529"/>
                  <a:gd name="connsiteY2" fmla="*/ 61456 h 166251"/>
                  <a:gd name="connsiteX3" fmla="*/ 129530 w 129529"/>
                  <a:gd name="connsiteY3" fmla="*/ 166252 h 166251"/>
                  <a:gd name="connsiteX4" fmla="*/ 105501 w 129529"/>
                  <a:gd name="connsiteY4" fmla="*/ 166252 h 166251"/>
                  <a:gd name="connsiteX5" fmla="*/ 105501 w 129529"/>
                  <a:gd name="connsiteY5" fmla="*/ 65090 h 166251"/>
                  <a:gd name="connsiteX6" fmla="*/ 94652 w 129529"/>
                  <a:gd name="connsiteY6" fmla="*/ 32220 h 166251"/>
                  <a:gd name="connsiteX7" fmla="*/ 65090 w 129529"/>
                  <a:gd name="connsiteY7" fmla="*/ 21371 h 166251"/>
                  <a:gd name="connsiteX8" fmla="*/ 35203 w 129529"/>
                  <a:gd name="connsiteY8" fmla="*/ 32382 h 166251"/>
                  <a:gd name="connsiteX9" fmla="*/ 24029 w 129529"/>
                  <a:gd name="connsiteY9" fmla="*/ 65090 h 166251"/>
                  <a:gd name="connsiteX10" fmla="*/ 24029 w 129529"/>
                  <a:gd name="connsiteY10" fmla="*/ 166252 h 166251"/>
                  <a:gd name="connsiteX11" fmla="*/ 0 w 129529"/>
                  <a:gd name="connsiteY11" fmla="*/ 166252 h 166251"/>
                  <a:gd name="connsiteX12" fmla="*/ 0 w 129529"/>
                  <a:gd name="connsiteY12" fmla="*/ 2007 h 166251"/>
                  <a:gd name="connsiteX13" fmla="*/ 23704 w 129529"/>
                  <a:gd name="connsiteY13" fmla="*/ 2007 h 166251"/>
                  <a:gd name="connsiteX14" fmla="*/ 23704 w 129529"/>
                  <a:gd name="connsiteY14" fmla="*/ 20341 h 166251"/>
                  <a:gd name="connsiteX15" fmla="*/ 44207 w 129529"/>
                  <a:gd name="connsiteY15" fmla="*/ 5153 h 166251"/>
                  <a:gd name="connsiteX16" fmla="*/ 70081 w 129529"/>
                  <a:gd name="connsiteY16" fmla="*/ 0 h 16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529" h="166251">
                    <a:moveTo>
                      <a:pt x="70081" y="54"/>
                    </a:moveTo>
                    <a:cubicBezTo>
                      <a:pt x="88089" y="54"/>
                      <a:pt x="102246" y="5153"/>
                      <a:pt x="112498" y="15405"/>
                    </a:cubicBezTo>
                    <a:cubicBezTo>
                      <a:pt x="123835" y="26524"/>
                      <a:pt x="129530" y="41875"/>
                      <a:pt x="129530" y="61456"/>
                    </a:cubicBezTo>
                    <a:lnTo>
                      <a:pt x="129530" y="166252"/>
                    </a:lnTo>
                    <a:lnTo>
                      <a:pt x="105501" y="166252"/>
                    </a:lnTo>
                    <a:lnTo>
                      <a:pt x="105501" y="65090"/>
                    </a:lnTo>
                    <a:cubicBezTo>
                      <a:pt x="105501" y="50391"/>
                      <a:pt x="101866" y="39434"/>
                      <a:pt x="94652" y="32220"/>
                    </a:cubicBezTo>
                    <a:cubicBezTo>
                      <a:pt x="87438" y="25006"/>
                      <a:pt x="77566" y="21371"/>
                      <a:pt x="65090" y="21371"/>
                    </a:cubicBezTo>
                    <a:cubicBezTo>
                      <a:pt x="52615" y="21371"/>
                      <a:pt x="42688" y="25060"/>
                      <a:pt x="35203" y="32382"/>
                    </a:cubicBezTo>
                    <a:cubicBezTo>
                      <a:pt x="27718" y="39705"/>
                      <a:pt x="24029" y="50608"/>
                      <a:pt x="24029" y="65090"/>
                    </a:cubicBezTo>
                    <a:lnTo>
                      <a:pt x="24029" y="166252"/>
                    </a:lnTo>
                    <a:lnTo>
                      <a:pt x="0" y="166252"/>
                    </a:lnTo>
                    <a:lnTo>
                      <a:pt x="0" y="2007"/>
                    </a:lnTo>
                    <a:lnTo>
                      <a:pt x="23704" y="2007"/>
                    </a:lnTo>
                    <a:lnTo>
                      <a:pt x="23704" y="20341"/>
                    </a:lnTo>
                    <a:cubicBezTo>
                      <a:pt x="29508" y="13669"/>
                      <a:pt x="36342" y="8624"/>
                      <a:pt x="44207" y="5153"/>
                    </a:cubicBezTo>
                    <a:cubicBezTo>
                      <a:pt x="52127" y="1682"/>
                      <a:pt x="60751" y="0"/>
                      <a:pt x="70081" y="0"/>
                    </a:cubicBez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8" name="Freeform: Shape 27">
                <a:extLst>
                  <a:ext uri="{FF2B5EF4-FFF2-40B4-BE49-F238E27FC236}">
                    <a16:creationId xmlns:a16="http://schemas.microsoft.com/office/drawing/2014/main" id="{D47F0AE6-822D-AFA2-C37B-6C73352F25EE}"/>
                  </a:ext>
                </a:extLst>
              </p:cNvPr>
              <p:cNvSpPr/>
              <p:nvPr/>
            </p:nvSpPr>
            <p:spPr>
              <a:xfrm>
                <a:off x="6450878" y="4786945"/>
                <a:ext cx="27012" cy="237959"/>
              </a:xfrm>
              <a:custGeom>
                <a:avLst/>
                <a:gdLst>
                  <a:gd name="connsiteX0" fmla="*/ 27012 w 27012"/>
                  <a:gd name="connsiteY0" fmla="*/ 27013 h 237959"/>
                  <a:gd name="connsiteX1" fmla="*/ 0 w 27012"/>
                  <a:gd name="connsiteY1" fmla="*/ 27013 h 237959"/>
                  <a:gd name="connsiteX2" fmla="*/ 0 w 27012"/>
                  <a:gd name="connsiteY2" fmla="*/ 0 h 237959"/>
                  <a:gd name="connsiteX3" fmla="*/ 27012 w 27012"/>
                  <a:gd name="connsiteY3" fmla="*/ 0 h 237959"/>
                  <a:gd name="connsiteX4" fmla="*/ 27012 w 27012"/>
                  <a:gd name="connsiteY4" fmla="*/ 27013 h 237959"/>
                  <a:gd name="connsiteX5" fmla="*/ 25331 w 27012"/>
                  <a:gd name="connsiteY5" fmla="*/ 237960 h 237959"/>
                  <a:gd name="connsiteX6" fmla="*/ 1302 w 27012"/>
                  <a:gd name="connsiteY6" fmla="*/ 237960 h 237959"/>
                  <a:gd name="connsiteX7" fmla="*/ 1302 w 27012"/>
                  <a:gd name="connsiteY7" fmla="*/ 73715 h 237959"/>
                  <a:gd name="connsiteX8" fmla="*/ 25331 w 27012"/>
                  <a:gd name="connsiteY8" fmla="*/ 73715 h 237959"/>
                  <a:gd name="connsiteX9" fmla="*/ 25331 w 27012"/>
                  <a:gd name="connsiteY9" fmla="*/ 237960 h 23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12" h="237959">
                    <a:moveTo>
                      <a:pt x="27012" y="27013"/>
                    </a:moveTo>
                    <a:lnTo>
                      <a:pt x="0" y="27013"/>
                    </a:lnTo>
                    <a:lnTo>
                      <a:pt x="0" y="0"/>
                    </a:lnTo>
                    <a:lnTo>
                      <a:pt x="27012" y="0"/>
                    </a:lnTo>
                    <a:lnTo>
                      <a:pt x="27012" y="27013"/>
                    </a:lnTo>
                    <a:close/>
                    <a:moveTo>
                      <a:pt x="25331" y="237960"/>
                    </a:moveTo>
                    <a:lnTo>
                      <a:pt x="1302" y="237960"/>
                    </a:lnTo>
                    <a:lnTo>
                      <a:pt x="1302" y="73715"/>
                    </a:lnTo>
                    <a:lnTo>
                      <a:pt x="25331" y="73715"/>
                    </a:lnTo>
                    <a:lnTo>
                      <a:pt x="25331" y="237960"/>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29" name="Freeform: Shape 28">
                <a:extLst>
                  <a:ext uri="{FF2B5EF4-FFF2-40B4-BE49-F238E27FC236}">
                    <a16:creationId xmlns:a16="http://schemas.microsoft.com/office/drawing/2014/main" id="{0C48EE20-65B8-7EBB-29FB-F4D745031E4E}"/>
                  </a:ext>
                </a:extLst>
              </p:cNvPr>
              <p:cNvSpPr/>
              <p:nvPr/>
            </p:nvSpPr>
            <p:spPr>
              <a:xfrm>
                <a:off x="6513202" y="4810377"/>
                <a:ext cx="79844" cy="214581"/>
              </a:xfrm>
              <a:custGeom>
                <a:avLst/>
                <a:gdLst>
                  <a:gd name="connsiteX0" fmla="*/ 44804 w 79844"/>
                  <a:gd name="connsiteY0" fmla="*/ 50337 h 214581"/>
                  <a:gd name="connsiteX1" fmla="*/ 79844 w 79844"/>
                  <a:gd name="connsiteY1" fmla="*/ 50337 h 214581"/>
                  <a:gd name="connsiteX2" fmla="*/ 79844 w 79844"/>
                  <a:gd name="connsiteY2" fmla="*/ 68670 h 214581"/>
                  <a:gd name="connsiteX3" fmla="*/ 44804 w 79844"/>
                  <a:gd name="connsiteY3" fmla="*/ 68670 h 214581"/>
                  <a:gd name="connsiteX4" fmla="*/ 44804 w 79844"/>
                  <a:gd name="connsiteY4" fmla="*/ 169832 h 214581"/>
                  <a:gd name="connsiteX5" fmla="*/ 50120 w 79844"/>
                  <a:gd name="connsiteY5" fmla="*/ 187677 h 214581"/>
                  <a:gd name="connsiteX6" fmla="*/ 67152 w 79844"/>
                  <a:gd name="connsiteY6" fmla="*/ 193861 h 214581"/>
                  <a:gd name="connsiteX7" fmla="*/ 79844 w 79844"/>
                  <a:gd name="connsiteY7" fmla="*/ 193861 h 214581"/>
                  <a:gd name="connsiteX8" fmla="*/ 79844 w 79844"/>
                  <a:gd name="connsiteY8" fmla="*/ 214581 h 214581"/>
                  <a:gd name="connsiteX9" fmla="*/ 62812 w 79844"/>
                  <a:gd name="connsiteY9" fmla="*/ 214581 h 214581"/>
                  <a:gd name="connsiteX10" fmla="*/ 44261 w 79844"/>
                  <a:gd name="connsiteY10" fmla="*/ 211056 h 214581"/>
                  <a:gd name="connsiteX11" fmla="*/ 31243 w 79844"/>
                  <a:gd name="connsiteY11" fmla="*/ 201563 h 214581"/>
                  <a:gd name="connsiteX12" fmla="*/ 23378 w 79844"/>
                  <a:gd name="connsiteY12" fmla="*/ 187569 h 214581"/>
                  <a:gd name="connsiteX13" fmla="*/ 20720 w 79844"/>
                  <a:gd name="connsiteY13" fmla="*/ 170537 h 214581"/>
                  <a:gd name="connsiteX14" fmla="*/ 20720 w 79844"/>
                  <a:gd name="connsiteY14" fmla="*/ 68725 h 214581"/>
                  <a:gd name="connsiteX15" fmla="*/ 0 w 79844"/>
                  <a:gd name="connsiteY15" fmla="*/ 68725 h 214581"/>
                  <a:gd name="connsiteX16" fmla="*/ 0 w 79844"/>
                  <a:gd name="connsiteY16" fmla="*/ 50391 h 214581"/>
                  <a:gd name="connsiteX17" fmla="*/ 20720 w 79844"/>
                  <a:gd name="connsiteY17" fmla="*/ 50391 h 214581"/>
                  <a:gd name="connsiteX18" fmla="*/ 20720 w 79844"/>
                  <a:gd name="connsiteY18" fmla="*/ 0 h 214581"/>
                  <a:gd name="connsiteX19" fmla="*/ 44750 w 79844"/>
                  <a:gd name="connsiteY19" fmla="*/ 0 h 214581"/>
                  <a:gd name="connsiteX20" fmla="*/ 44750 w 79844"/>
                  <a:gd name="connsiteY20" fmla="*/ 50391 h 2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9844" h="214581">
                    <a:moveTo>
                      <a:pt x="44804" y="50337"/>
                    </a:moveTo>
                    <a:lnTo>
                      <a:pt x="79844" y="50337"/>
                    </a:lnTo>
                    <a:lnTo>
                      <a:pt x="79844" y="68670"/>
                    </a:lnTo>
                    <a:lnTo>
                      <a:pt x="44804" y="68670"/>
                    </a:lnTo>
                    <a:lnTo>
                      <a:pt x="44804" y="169832"/>
                    </a:lnTo>
                    <a:cubicBezTo>
                      <a:pt x="44804" y="177643"/>
                      <a:pt x="46594" y="183555"/>
                      <a:pt x="50120" y="187677"/>
                    </a:cubicBezTo>
                    <a:cubicBezTo>
                      <a:pt x="53700" y="191800"/>
                      <a:pt x="59341" y="193861"/>
                      <a:pt x="67152" y="193861"/>
                    </a:cubicBezTo>
                    <a:lnTo>
                      <a:pt x="79844" y="193861"/>
                    </a:lnTo>
                    <a:lnTo>
                      <a:pt x="79844" y="214581"/>
                    </a:lnTo>
                    <a:lnTo>
                      <a:pt x="62812" y="214581"/>
                    </a:lnTo>
                    <a:cubicBezTo>
                      <a:pt x="55706" y="214581"/>
                      <a:pt x="49523" y="213442"/>
                      <a:pt x="44261" y="211056"/>
                    </a:cubicBezTo>
                    <a:cubicBezTo>
                      <a:pt x="39054" y="208723"/>
                      <a:pt x="34715" y="205523"/>
                      <a:pt x="31243" y="201563"/>
                    </a:cubicBezTo>
                    <a:cubicBezTo>
                      <a:pt x="27772" y="197549"/>
                      <a:pt x="25168" y="192885"/>
                      <a:pt x="23378" y="187569"/>
                    </a:cubicBezTo>
                    <a:cubicBezTo>
                      <a:pt x="21588" y="182199"/>
                      <a:pt x="20720" y="176558"/>
                      <a:pt x="20720" y="170537"/>
                    </a:cubicBezTo>
                    <a:lnTo>
                      <a:pt x="20720" y="68725"/>
                    </a:lnTo>
                    <a:lnTo>
                      <a:pt x="0" y="68725"/>
                    </a:lnTo>
                    <a:lnTo>
                      <a:pt x="0" y="50391"/>
                    </a:lnTo>
                    <a:lnTo>
                      <a:pt x="20720" y="50391"/>
                    </a:lnTo>
                    <a:lnTo>
                      <a:pt x="20720" y="0"/>
                    </a:lnTo>
                    <a:lnTo>
                      <a:pt x="44750" y="0"/>
                    </a:lnTo>
                    <a:lnTo>
                      <a:pt x="44750" y="50391"/>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0" name="Freeform: Shape 29">
                <a:extLst>
                  <a:ext uri="{FF2B5EF4-FFF2-40B4-BE49-F238E27FC236}">
                    <a16:creationId xmlns:a16="http://schemas.microsoft.com/office/drawing/2014/main" id="{7F4BCD75-E8AF-F2FC-7B98-B97C19AF09F5}"/>
                  </a:ext>
                </a:extLst>
              </p:cNvPr>
              <p:cNvSpPr/>
              <p:nvPr/>
            </p:nvSpPr>
            <p:spPr>
              <a:xfrm>
                <a:off x="6607692" y="4860768"/>
                <a:ext cx="141897" cy="237634"/>
              </a:xfrm>
              <a:custGeom>
                <a:avLst/>
                <a:gdLst>
                  <a:gd name="connsiteX0" fmla="*/ 66121 w 141897"/>
                  <a:gd name="connsiteY0" fmla="*/ 206933 h 237634"/>
                  <a:gd name="connsiteX1" fmla="*/ 54459 w 141897"/>
                  <a:gd name="connsiteY1" fmla="*/ 226298 h 237634"/>
                  <a:gd name="connsiteX2" fmla="*/ 39434 w 141897"/>
                  <a:gd name="connsiteY2" fmla="*/ 235139 h 237634"/>
                  <a:gd name="connsiteX3" fmla="*/ 22402 w 141897"/>
                  <a:gd name="connsiteY3" fmla="*/ 237634 h 237634"/>
                  <a:gd name="connsiteX4" fmla="*/ 12042 w 141897"/>
                  <a:gd name="connsiteY4" fmla="*/ 237634 h 237634"/>
                  <a:gd name="connsiteX5" fmla="*/ 12042 w 141897"/>
                  <a:gd name="connsiteY5" fmla="*/ 216263 h 237634"/>
                  <a:gd name="connsiteX6" fmla="*/ 19364 w 141897"/>
                  <a:gd name="connsiteY6" fmla="*/ 216263 h 237634"/>
                  <a:gd name="connsiteX7" fmla="*/ 37047 w 141897"/>
                  <a:gd name="connsiteY7" fmla="*/ 211761 h 237634"/>
                  <a:gd name="connsiteX8" fmla="*/ 46377 w 141897"/>
                  <a:gd name="connsiteY8" fmla="*/ 195922 h 237634"/>
                  <a:gd name="connsiteX9" fmla="*/ 59069 w 141897"/>
                  <a:gd name="connsiteY9" fmla="*/ 160882 h 237634"/>
                  <a:gd name="connsiteX10" fmla="*/ 0 w 141897"/>
                  <a:gd name="connsiteY10" fmla="*/ 0 h 237634"/>
                  <a:gd name="connsiteX11" fmla="*/ 26036 w 141897"/>
                  <a:gd name="connsiteY11" fmla="*/ 0 h 237634"/>
                  <a:gd name="connsiteX12" fmla="*/ 71111 w 141897"/>
                  <a:gd name="connsiteY12" fmla="*/ 131862 h 237634"/>
                  <a:gd name="connsiteX13" fmla="*/ 115861 w 141897"/>
                  <a:gd name="connsiteY13" fmla="*/ 0 h 237634"/>
                  <a:gd name="connsiteX14" fmla="*/ 141897 w 141897"/>
                  <a:gd name="connsiteY14" fmla="*/ 0 h 237634"/>
                  <a:gd name="connsiteX15" fmla="*/ 66121 w 141897"/>
                  <a:gd name="connsiteY15" fmla="*/ 206987 h 23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1897" h="237634">
                    <a:moveTo>
                      <a:pt x="66121" y="206933"/>
                    </a:moveTo>
                    <a:cubicBezTo>
                      <a:pt x="62975" y="215612"/>
                      <a:pt x="59124" y="222067"/>
                      <a:pt x="54459" y="226298"/>
                    </a:cubicBezTo>
                    <a:cubicBezTo>
                      <a:pt x="50011" y="230528"/>
                      <a:pt x="45021" y="233458"/>
                      <a:pt x="39434" y="235139"/>
                    </a:cubicBezTo>
                    <a:cubicBezTo>
                      <a:pt x="33847" y="236821"/>
                      <a:pt x="28206" y="237634"/>
                      <a:pt x="22402" y="237634"/>
                    </a:cubicBezTo>
                    <a:lnTo>
                      <a:pt x="12042" y="237634"/>
                    </a:lnTo>
                    <a:lnTo>
                      <a:pt x="12042" y="216263"/>
                    </a:lnTo>
                    <a:lnTo>
                      <a:pt x="19364" y="216263"/>
                    </a:lnTo>
                    <a:cubicBezTo>
                      <a:pt x="27609" y="216263"/>
                      <a:pt x="33467" y="214744"/>
                      <a:pt x="37047" y="211761"/>
                    </a:cubicBezTo>
                    <a:cubicBezTo>
                      <a:pt x="40627" y="208777"/>
                      <a:pt x="43719" y="203462"/>
                      <a:pt x="46377" y="195922"/>
                    </a:cubicBezTo>
                    <a:lnTo>
                      <a:pt x="59069" y="160882"/>
                    </a:lnTo>
                    <a:lnTo>
                      <a:pt x="0" y="0"/>
                    </a:lnTo>
                    <a:lnTo>
                      <a:pt x="26036" y="0"/>
                    </a:lnTo>
                    <a:lnTo>
                      <a:pt x="71111" y="131862"/>
                    </a:lnTo>
                    <a:lnTo>
                      <a:pt x="115861" y="0"/>
                    </a:lnTo>
                    <a:lnTo>
                      <a:pt x="141897" y="0"/>
                    </a:lnTo>
                    <a:lnTo>
                      <a:pt x="66121" y="206987"/>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1" name="Freeform: Shape 30">
                <a:extLst>
                  <a:ext uri="{FF2B5EF4-FFF2-40B4-BE49-F238E27FC236}">
                    <a16:creationId xmlns:a16="http://schemas.microsoft.com/office/drawing/2014/main" id="{54945F44-8F36-7322-9E21-8B463439F315}"/>
                  </a:ext>
                </a:extLst>
              </p:cNvPr>
              <p:cNvSpPr/>
              <p:nvPr/>
            </p:nvSpPr>
            <p:spPr>
              <a:xfrm>
                <a:off x="5815759" y="5134039"/>
                <a:ext cx="88360" cy="120796"/>
              </a:xfrm>
              <a:custGeom>
                <a:avLst/>
                <a:gdLst>
                  <a:gd name="connsiteX0" fmla="*/ 51042 w 88360"/>
                  <a:gd name="connsiteY0" fmla="*/ 58853 h 120796"/>
                  <a:gd name="connsiteX1" fmla="*/ 88360 w 88360"/>
                  <a:gd name="connsiteY1" fmla="*/ 120797 h 120796"/>
                  <a:gd name="connsiteX2" fmla="*/ 73444 w 88360"/>
                  <a:gd name="connsiteY2" fmla="*/ 120797 h 120796"/>
                  <a:gd name="connsiteX3" fmla="*/ 44099 w 88360"/>
                  <a:gd name="connsiteY3" fmla="*/ 70081 h 120796"/>
                  <a:gd name="connsiteX4" fmla="*/ 14591 w 88360"/>
                  <a:gd name="connsiteY4" fmla="*/ 120797 h 120796"/>
                  <a:gd name="connsiteX5" fmla="*/ 0 w 88360"/>
                  <a:gd name="connsiteY5" fmla="*/ 120797 h 120796"/>
                  <a:gd name="connsiteX6" fmla="*/ 36993 w 88360"/>
                  <a:gd name="connsiteY6" fmla="*/ 58853 h 120796"/>
                  <a:gd name="connsiteX7" fmla="*/ 2387 w 88360"/>
                  <a:gd name="connsiteY7" fmla="*/ 0 h 120796"/>
                  <a:gd name="connsiteX8" fmla="*/ 17303 w 88360"/>
                  <a:gd name="connsiteY8" fmla="*/ 0 h 120796"/>
                  <a:gd name="connsiteX9" fmla="*/ 44099 w 88360"/>
                  <a:gd name="connsiteY9" fmla="*/ 47679 h 120796"/>
                  <a:gd name="connsiteX10" fmla="*/ 70894 w 88360"/>
                  <a:gd name="connsiteY10" fmla="*/ 0 h 120796"/>
                  <a:gd name="connsiteX11" fmla="*/ 85811 w 88360"/>
                  <a:gd name="connsiteY11" fmla="*/ 0 h 120796"/>
                  <a:gd name="connsiteX12" fmla="*/ 51042 w 88360"/>
                  <a:gd name="connsiteY12" fmla="*/ 58853 h 12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360" h="120796">
                    <a:moveTo>
                      <a:pt x="51042" y="58853"/>
                    </a:moveTo>
                    <a:lnTo>
                      <a:pt x="88360" y="120797"/>
                    </a:lnTo>
                    <a:lnTo>
                      <a:pt x="73444" y="120797"/>
                    </a:lnTo>
                    <a:lnTo>
                      <a:pt x="44099" y="70081"/>
                    </a:lnTo>
                    <a:lnTo>
                      <a:pt x="14591" y="120797"/>
                    </a:lnTo>
                    <a:lnTo>
                      <a:pt x="0" y="120797"/>
                    </a:lnTo>
                    <a:lnTo>
                      <a:pt x="36993" y="58853"/>
                    </a:lnTo>
                    <a:lnTo>
                      <a:pt x="2387" y="0"/>
                    </a:lnTo>
                    <a:lnTo>
                      <a:pt x="17303" y="0"/>
                    </a:lnTo>
                    <a:lnTo>
                      <a:pt x="44099" y="47679"/>
                    </a:lnTo>
                    <a:lnTo>
                      <a:pt x="70894" y="0"/>
                    </a:lnTo>
                    <a:lnTo>
                      <a:pt x="85811" y="0"/>
                    </a:lnTo>
                    <a:lnTo>
                      <a:pt x="51042" y="58853"/>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2" name="Freeform: Shape 31">
                <a:extLst>
                  <a:ext uri="{FF2B5EF4-FFF2-40B4-BE49-F238E27FC236}">
                    <a16:creationId xmlns:a16="http://schemas.microsoft.com/office/drawing/2014/main" id="{0CFAA650-B8BC-69CD-21C4-2E445FBB8F5B}"/>
                  </a:ext>
                </a:extLst>
              </p:cNvPr>
              <p:cNvSpPr/>
              <p:nvPr/>
            </p:nvSpPr>
            <p:spPr>
              <a:xfrm>
                <a:off x="5920771" y="5133931"/>
                <a:ext cx="83803" cy="120796"/>
              </a:xfrm>
              <a:custGeom>
                <a:avLst/>
                <a:gdLst>
                  <a:gd name="connsiteX0" fmla="*/ 41387 w 83803"/>
                  <a:gd name="connsiteY0" fmla="*/ 54 h 120796"/>
                  <a:gd name="connsiteX1" fmla="*/ 59286 w 83803"/>
                  <a:gd name="connsiteY1" fmla="*/ 3092 h 120796"/>
                  <a:gd name="connsiteX2" fmla="*/ 73118 w 83803"/>
                  <a:gd name="connsiteY2" fmla="*/ 12747 h 120796"/>
                  <a:gd name="connsiteX3" fmla="*/ 79302 w 83803"/>
                  <a:gd name="connsiteY3" fmla="*/ 22510 h 120796"/>
                  <a:gd name="connsiteX4" fmla="*/ 82448 w 83803"/>
                  <a:gd name="connsiteY4" fmla="*/ 33956 h 120796"/>
                  <a:gd name="connsiteX5" fmla="*/ 83641 w 83803"/>
                  <a:gd name="connsiteY5" fmla="*/ 46757 h 120796"/>
                  <a:gd name="connsiteX6" fmla="*/ 83804 w 83803"/>
                  <a:gd name="connsiteY6" fmla="*/ 60426 h 120796"/>
                  <a:gd name="connsiteX7" fmla="*/ 83641 w 83803"/>
                  <a:gd name="connsiteY7" fmla="*/ 74095 h 120796"/>
                  <a:gd name="connsiteX8" fmla="*/ 82448 w 83803"/>
                  <a:gd name="connsiteY8" fmla="*/ 86896 h 120796"/>
                  <a:gd name="connsiteX9" fmla="*/ 79302 w 83803"/>
                  <a:gd name="connsiteY9" fmla="*/ 98449 h 120796"/>
                  <a:gd name="connsiteX10" fmla="*/ 73118 w 83803"/>
                  <a:gd name="connsiteY10" fmla="*/ 108104 h 120796"/>
                  <a:gd name="connsiteX11" fmla="*/ 59286 w 83803"/>
                  <a:gd name="connsiteY11" fmla="*/ 117759 h 120796"/>
                  <a:gd name="connsiteX12" fmla="*/ 41387 w 83803"/>
                  <a:gd name="connsiteY12" fmla="*/ 120797 h 120796"/>
                  <a:gd name="connsiteX13" fmla="*/ 0 w 83803"/>
                  <a:gd name="connsiteY13" fmla="*/ 120797 h 120796"/>
                  <a:gd name="connsiteX14" fmla="*/ 0 w 83803"/>
                  <a:gd name="connsiteY14" fmla="*/ 0 h 120796"/>
                  <a:gd name="connsiteX15" fmla="*/ 41387 w 83803"/>
                  <a:gd name="connsiteY15" fmla="*/ 0 h 120796"/>
                  <a:gd name="connsiteX16" fmla="*/ 12910 w 83803"/>
                  <a:gd name="connsiteY16" fmla="*/ 11608 h 120796"/>
                  <a:gd name="connsiteX17" fmla="*/ 12910 w 83803"/>
                  <a:gd name="connsiteY17" fmla="*/ 109298 h 120796"/>
                  <a:gd name="connsiteX18" fmla="*/ 39217 w 83803"/>
                  <a:gd name="connsiteY18" fmla="*/ 109298 h 120796"/>
                  <a:gd name="connsiteX19" fmla="*/ 52289 w 83803"/>
                  <a:gd name="connsiteY19" fmla="*/ 107453 h 120796"/>
                  <a:gd name="connsiteX20" fmla="*/ 62975 w 83803"/>
                  <a:gd name="connsiteY20" fmla="*/ 100510 h 120796"/>
                  <a:gd name="connsiteX21" fmla="*/ 67477 w 83803"/>
                  <a:gd name="connsiteY21" fmla="*/ 93134 h 120796"/>
                  <a:gd name="connsiteX22" fmla="*/ 69864 w 83803"/>
                  <a:gd name="connsiteY22" fmla="*/ 83641 h 120796"/>
                  <a:gd name="connsiteX23" fmla="*/ 70786 w 83803"/>
                  <a:gd name="connsiteY23" fmla="*/ 72630 h 120796"/>
                  <a:gd name="connsiteX24" fmla="*/ 70949 w 83803"/>
                  <a:gd name="connsiteY24" fmla="*/ 60480 h 120796"/>
                  <a:gd name="connsiteX25" fmla="*/ 70786 w 83803"/>
                  <a:gd name="connsiteY25" fmla="*/ 48330 h 120796"/>
                  <a:gd name="connsiteX26" fmla="*/ 69864 w 83803"/>
                  <a:gd name="connsiteY26" fmla="*/ 37318 h 120796"/>
                  <a:gd name="connsiteX27" fmla="*/ 67477 w 83803"/>
                  <a:gd name="connsiteY27" fmla="*/ 27826 h 120796"/>
                  <a:gd name="connsiteX28" fmla="*/ 62975 w 83803"/>
                  <a:gd name="connsiteY28" fmla="*/ 20449 h 120796"/>
                  <a:gd name="connsiteX29" fmla="*/ 52289 w 83803"/>
                  <a:gd name="connsiteY29" fmla="*/ 13506 h 120796"/>
                  <a:gd name="connsiteX30" fmla="*/ 39217 w 83803"/>
                  <a:gd name="connsiteY30" fmla="*/ 11662 h 120796"/>
                  <a:gd name="connsiteX31" fmla="*/ 12910 w 83803"/>
                  <a:gd name="connsiteY31" fmla="*/ 11662 h 12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3803" h="120796">
                    <a:moveTo>
                      <a:pt x="41387" y="54"/>
                    </a:moveTo>
                    <a:cubicBezTo>
                      <a:pt x="48167" y="54"/>
                      <a:pt x="54134" y="1085"/>
                      <a:pt x="59286" y="3092"/>
                    </a:cubicBezTo>
                    <a:cubicBezTo>
                      <a:pt x="64440" y="5153"/>
                      <a:pt x="69050" y="8353"/>
                      <a:pt x="73118" y="12747"/>
                    </a:cubicBezTo>
                    <a:cubicBezTo>
                      <a:pt x="75830" y="15676"/>
                      <a:pt x="77892" y="18930"/>
                      <a:pt x="79302" y="22510"/>
                    </a:cubicBezTo>
                    <a:cubicBezTo>
                      <a:pt x="80712" y="26090"/>
                      <a:pt x="81743" y="29887"/>
                      <a:pt x="82448" y="33956"/>
                    </a:cubicBezTo>
                    <a:cubicBezTo>
                      <a:pt x="83153" y="38024"/>
                      <a:pt x="83533" y="42309"/>
                      <a:pt x="83641" y="46757"/>
                    </a:cubicBezTo>
                    <a:cubicBezTo>
                      <a:pt x="83750" y="51204"/>
                      <a:pt x="83804" y="55761"/>
                      <a:pt x="83804" y="60426"/>
                    </a:cubicBezTo>
                    <a:cubicBezTo>
                      <a:pt x="83804" y="65090"/>
                      <a:pt x="83750" y="69592"/>
                      <a:pt x="83641" y="74095"/>
                    </a:cubicBezTo>
                    <a:cubicBezTo>
                      <a:pt x="83533" y="78542"/>
                      <a:pt x="83153" y="82828"/>
                      <a:pt x="82448" y="86896"/>
                    </a:cubicBezTo>
                    <a:cubicBezTo>
                      <a:pt x="81797" y="90964"/>
                      <a:pt x="80712" y="94815"/>
                      <a:pt x="79302" y="98449"/>
                    </a:cubicBezTo>
                    <a:cubicBezTo>
                      <a:pt x="77892" y="102083"/>
                      <a:pt x="75830" y="105284"/>
                      <a:pt x="73118" y="108104"/>
                    </a:cubicBezTo>
                    <a:cubicBezTo>
                      <a:pt x="69050" y="112498"/>
                      <a:pt x="64440" y="115752"/>
                      <a:pt x="59286" y="117759"/>
                    </a:cubicBezTo>
                    <a:cubicBezTo>
                      <a:pt x="54134" y="119821"/>
                      <a:pt x="48167" y="120797"/>
                      <a:pt x="41387" y="120797"/>
                    </a:cubicBezTo>
                    <a:lnTo>
                      <a:pt x="0" y="120797"/>
                    </a:lnTo>
                    <a:lnTo>
                      <a:pt x="0" y="0"/>
                    </a:lnTo>
                    <a:lnTo>
                      <a:pt x="41387" y="0"/>
                    </a:lnTo>
                    <a:close/>
                    <a:moveTo>
                      <a:pt x="12910" y="11608"/>
                    </a:moveTo>
                    <a:lnTo>
                      <a:pt x="12910" y="109298"/>
                    </a:lnTo>
                    <a:lnTo>
                      <a:pt x="39217" y="109298"/>
                    </a:lnTo>
                    <a:cubicBezTo>
                      <a:pt x="43828" y="109298"/>
                      <a:pt x="48221" y="108701"/>
                      <a:pt x="52289" y="107453"/>
                    </a:cubicBezTo>
                    <a:cubicBezTo>
                      <a:pt x="56357" y="106206"/>
                      <a:pt x="59937" y="103873"/>
                      <a:pt x="62975" y="100510"/>
                    </a:cubicBezTo>
                    <a:cubicBezTo>
                      <a:pt x="64873" y="98449"/>
                      <a:pt x="66392" y="96008"/>
                      <a:pt x="67477" y="93134"/>
                    </a:cubicBezTo>
                    <a:cubicBezTo>
                      <a:pt x="68562" y="90259"/>
                      <a:pt x="69321" y="87058"/>
                      <a:pt x="69864" y="83641"/>
                    </a:cubicBezTo>
                    <a:cubicBezTo>
                      <a:pt x="70352" y="80170"/>
                      <a:pt x="70677" y="76535"/>
                      <a:pt x="70786" y="72630"/>
                    </a:cubicBezTo>
                    <a:cubicBezTo>
                      <a:pt x="70894" y="68725"/>
                      <a:pt x="70949" y="64711"/>
                      <a:pt x="70949" y="60480"/>
                    </a:cubicBezTo>
                    <a:cubicBezTo>
                      <a:pt x="70949" y="56249"/>
                      <a:pt x="70894" y="52235"/>
                      <a:pt x="70786" y="48330"/>
                    </a:cubicBezTo>
                    <a:cubicBezTo>
                      <a:pt x="70677" y="44424"/>
                      <a:pt x="70352" y="40736"/>
                      <a:pt x="69864" y="37318"/>
                    </a:cubicBezTo>
                    <a:cubicBezTo>
                      <a:pt x="69376" y="33847"/>
                      <a:pt x="68562" y="30701"/>
                      <a:pt x="67477" y="27826"/>
                    </a:cubicBezTo>
                    <a:cubicBezTo>
                      <a:pt x="66392" y="24951"/>
                      <a:pt x="64928" y="22456"/>
                      <a:pt x="62975" y="20449"/>
                    </a:cubicBezTo>
                    <a:cubicBezTo>
                      <a:pt x="59937" y="17032"/>
                      <a:pt x="56357" y="14754"/>
                      <a:pt x="52289" y="13506"/>
                    </a:cubicBezTo>
                    <a:cubicBezTo>
                      <a:pt x="48221" y="12259"/>
                      <a:pt x="43882" y="11662"/>
                      <a:pt x="39217" y="11662"/>
                    </a:cubicBezTo>
                    <a:lnTo>
                      <a:pt x="12910" y="11662"/>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3" name="Freeform: Shape 32">
                <a:extLst>
                  <a:ext uri="{FF2B5EF4-FFF2-40B4-BE49-F238E27FC236}">
                    <a16:creationId xmlns:a16="http://schemas.microsoft.com/office/drawing/2014/main" id="{FE72D87D-FA40-3F09-F1DC-826C59353A77}"/>
                  </a:ext>
                </a:extLst>
              </p:cNvPr>
              <p:cNvSpPr/>
              <p:nvPr/>
            </p:nvSpPr>
            <p:spPr>
              <a:xfrm>
                <a:off x="6031587" y="5133985"/>
                <a:ext cx="84509" cy="120851"/>
              </a:xfrm>
              <a:custGeom>
                <a:avLst/>
                <a:gdLst>
                  <a:gd name="connsiteX0" fmla="*/ 46268 w 84509"/>
                  <a:gd name="connsiteY0" fmla="*/ 0 h 120851"/>
                  <a:gd name="connsiteX1" fmla="*/ 60697 w 84509"/>
                  <a:gd name="connsiteY1" fmla="*/ 2278 h 120851"/>
                  <a:gd name="connsiteX2" fmla="*/ 72088 w 84509"/>
                  <a:gd name="connsiteY2" fmla="*/ 8896 h 120851"/>
                  <a:gd name="connsiteX3" fmla="*/ 79465 w 84509"/>
                  <a:gd name="connsiteY3" fmla="*/ 19527 h 120851"/>
                  <a:gd name="connsiteX4" fmla="*/ 82068 w 84509"/>
                  <a:gd name="connsiteY4" fmla="*/ 33630 h 120851"/>
                  <a:gd name="connsiteX5" fmla="*/ 74800 w 84509"/>
                  <a:gd name="connsiteY5" fmla="*/ 55273 h 120851"/>
                  <a:gd name="connsiteX6" fmla="*/ 55815 w 84509"/>
                  <a:gd name="connsiteY6" fmla="*/ 66067 h 120851"/>
                  <a:gd name="connsiteX7" fmla="*/ 84509 w 84509"/>
                  <a:gd name="connsiteY7" fmla="*/ 120851 h 120851"/>
                  <a:gd name="connsiteX8" fmla="*/ 69430 w 84509"/>
                  <a:gd name="connsiteY8" fmla="*/ 120851 h 120851"/>
                  <a:gd name="connsiteX9" fmla="*/ 41929 w 84509"/>
                  <a:gd name="connsiteY9" fmla="*/ 67260 h 120851"/>
                  <a:gd name="connsiteX10" fmla="*/ 12910 w 84509"/>
                  <a:gd name="connsiteY10" fmla="*/ 67260 h 120851"/>
                  <a:gd name="connsiteX11" fmla="*/ 12910 w 84509"/>
                  <a:gd name="connsiteY11" fmla="*/ 120851 h 120851"/>
                  <a:gd name="connsiteX12" fmla="*/ 0 w 84509"/>
                  <a:gd name="connsiteY12" fmla="*/ 120851 h 120851"/>
                  <a:gd name="connsiteX13" fmla="*/ 0 w 84509"/>
                  <a:gd name="connsiteY13" fmla="*/ 54 h 120851"/>
                  <a:gd name="connsiteX14" fmla="*/ 46323 w 84509"/>
                  <a:gd name="connsiteY14" fmla="*/ 54 h 120851"/>
                  <a:gd name="connsiteX15" fmla="*/ 12855 w 84509"/>
                  <a:gd name="connsiteY15" fmla="*/ 11554 h 120851"/>
                  <a:gd name="connsiteX16" fmla="*/ 12855 w 84509"/>
                  <a:gd name="connsiteY16" fmla="*/ 55815 h 120851"/>
                  <a:gd name="connsiteX17" fmla="*/ 45075 w 84509"/>
                  <a:gd name="connsiteY17" fmla="*/ 55815 h 120851"/>
                  <a:gd name="connsiteX18" fmla="*/ 62487 w 84509"/>
                  <a:gd name="connsiteY18" fmla="*/ 50391 h 120851"/>
                  <a:gd name="connsiteX19" fmla="*/ 69213 w 84509"/>
                  <a:gd name="connsiteY19" fmla="*/ 33739 h 120851"/>
                  <a:gd name="connsiteX20" fmla="*/ 62487 w 84509"/>
                  <a:gd name="connsiteY20" fmla="*/ 17032 h 120851"/>
                  <a:gd name="connsiteX21" fmla="*/ 45075 w 84509"/>
                  <a:gd name="connsiteY21" fmla="*/ 11499 h 120851"/>
                  <a:gd name="connsiteX22" fmla="*/ 12855 w 84509"/>
                  <a:gd name="connsiteY22" fmla="*/ 11499 h 120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509" h="120851">
                    <a:moveTo>
                      <a:pt x="46268" y="0"/>
                    </a:moveTo>
                    <a:cubicBezTo>
                      <a:pt x="51476" y="0"/>
                      <a:pt x="56303" y="759"/>
                      <a:pt x="60697" y="2278"/>
                    </a:cubicBezTo>
                    <a:cubicBezTo>
                      <a:pt x="65090" y="3797"/>
                      <a:pt x="68887" y="6021"/>
                      <a:pt x="72088" y="8896"/>
                    </a:cubicBezTo>
                    <a:cubicBezTo>
                      <a:pt x="75234" y="11771"/>
                      <a:pt x="77729" y="15296"/>
                      <a:pt x="79465" y="19527"/>
                    </a:cubicBezTo>
                    <a:cubicBezTo>
                      <a:pt x="81200" y="23704"/>
                      <a:pt x="82068" y="28423"/>
                      <a:pt x="82068" y="33630"/>
                    </a:cubicBezTo>
                    <a:cubicBezTo>
                      <a:pt x="82068" y="42471"/>
                      <a:pt x="79627" y="49686"/>
                      <a:pt x="74800" y="55273"/>
                    </a:cubicBezTo>
                    <a:cubicBezTo>
                      <a:pt x="69972" y="60860"/>
                      <a:pt x="63626" y="64439"/>
                      <a:pt x="55815" y="66067"/>
                    </a:cubicBezTo>
                    <a:lnTo>
                      <a:pt x="84509" y="120851"/>
                    </a:lnTo>
                    <a:lnTo>
                      <a:pt x="69430" y="120851"/>
                    </a:lnTo>
                    <a:lnTo>
                      <a:pt x="41929" y="67260"/>
                    </a:lnTo>
                    <a:lnTo>
                      <a:pt x="12910" y="67260"/>
                    </a:lnTo>
                    <a:lnTo>
                      <a:pt x="12910" y="120851"/>
                    </a:lnTo>
                    <a:lnTo>
                      <a:pt x="0" y="120851"/>
                    </a:lnTo>
                    <a:lnTo>
                      <a:pt x="0" y="54"/>
                    </a:lnTo>
                    <a:lnTo>
                      <a:pt x="46323" y="54"/>
                    </a:lnTo>
                    <a:close/>
                    <a:moveTo>
                      <a:pt x="12855" y="11554"/>
                    </a:moveTo>
                    <a:lnTo>
                      <a:pt x="12855" y="55815"/>
                    </a:lnTo>
                    <a:lnTo>
                      <a:pt x="45075" y="55815"/>
                    </a:lnTo>
                    <a:cubicBezTo>
                      <a:pt x="52181" y="55815"/>
                      <a:pt x="57985" y="54025"/>
                      <a:pt x="62487" y="50391"/>
                    </a:cubicBezTo>
                    <a:cubicBezTo>
                      <a:pt x="66935" y="46757"/>
                      <a:pt x="69213" y="41224"/>
                      <a:pt x="69213" y="33739"/>
                    </a:cubicBezTo>
                    <a:cubicBezTo>
                      <a:pt x="69213" y="26253"/>
                      <a:pt x="66989" y="20720"/>
                      <a:pt x="62487" y="17032"/>
                    </a:cubicBezTo>
                    <a:cubicBezTo>
                      <a:pt x="58039" y="13344"/>
                      <a:pt x="52235" y="11499"/>
                      <a:pt x="45075" y="11499"/>
                    </a:cubicBezTo>
                    <a:lnTo>
                      <a:pt x="12855" y="11499"/>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4" name="Freeform: Shape 33">
                <a:extLst>
                  <a:ext uri="{FF2B5EF4-FFF2-40B4-BE49-F238E27FC236}">
                    <a16:creationId xmlns:a16="http://schemas.microsoft.com/office/drawing/2014/main" id="{C77605A1-6108-713C-6F42-06ADE50A9455}"/>
                  </a:ext>
                </a:extLst>
              </p:cNvPr>
              <p:cNvSpPr/>
              <p:nvPr/>
            </p:nvSpPr>
            <p:spPr>
              <a:xfrm>
                <a:off x="6121955" y="5121455"/>
                <a:ext cx="60371" cy="145910"/>
              </a:xfrm>
              <a:custGeom>
                <a:avLst/>
                <a:gdLst>
                  <a:gd name="connsiteX0" fmla="*/ 12042 w 60371"/>
                  <a:gd name="connsiteY0" fmla="*/ 145911 h 145910"/>
                  <a:gd name="connsiteX1" fmla="*/ 0 w 60371"/>
                  <a:gd name="connsiteY1" fmla="*/ 145911 h 145910"/>
                  <a:gd name="connsiteX2" fmla="*/ 48330 w 60371"/>
                  <a:gd name="connsiteY2" fmla="*/ 0 h 145910"/>
                  <a:gd name="connsiteX3" fmla="*/ 60371 w 60371"/>
                  <a:gd name="connsiteY3" fmla="*/ 0 h 145910"/>
                  <a:gd name="connsiteX4" fmla="*/ 12042 w 60371"/>
                  <a:gd name="connsiteY4" fmla="*/ 145911 h 145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71" h="145910">
                    <a:moveTo>
                      <a:pt x="12042" y="145911"/>
                    </a:moveTo>
                    <a:lnTo>
                      <a:pt x="0" y="145911"/>
                    </a:lnTo>
                    <a:lnTo>
                      <a:pt x="48330" y="0"/>
                    </a:lnTo>
                    <a:lnTo>
                      <a:pt x="60371" y="0"/>
                    </a:lnTo>
                    <a:lnTo>
                      <a:pt x="12042" y="145911"/>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35" name="Freeform: Shape 34">
                <a:extLst>
                  <a:ext uri="{FF2B5EF4-FFF2-40B4-BE49-F238E27FC236}">
                    <a16:creationId xmlns:a16="http://schemas.microsoft.com/office/drawing/2014/main" id="{A6B4D996-422F-74E5-56B1-D51B8D76752A}"/>
                  </a:ext>
                </a:extLst>
              </p:cNvPr>
              <p:cNvSpPr/>
              <p:nvPr/>
            </p:nvSpPr>
            <p:spPr>
              <a:xfrm>
                <a:off x="6181512" y="5134039"/>
                <a:ext cx="88360" cy="120796"/>
              </a:xfrm>
              <a:custGeom>
                <a:avLst/>
                <a:gdLst>
                  <a:gd name="connsiteX0" fmla="*/ 51042 w 88360"/>
                  <a:gd name="connsiteY0" fmla="*/ 58853 h 120796"/>
                  <a:gd name="connsiteX1" fmla="*/ 88360 w 88360"/>
                  <a:gd name="connsiteY1" fmla="*/ 120797 h 120796"/>
                  <a:gd name="connsiteX2" fmla="*/ 73444 w 88360"/>
                  <a:gd name="connsiteY2" fmla="*/ 120797 h 120796"/>
                  <a:gd name="connsiteX3" fmla="*/ 44099 w 88360"/>
                  <a:gd name="connsiteY3" fmla="*/ 70081 h 120796"/>
                  <a:gd name="connsiteX4" fmla="*/ 14591 w 88360"/>
                  <a:gd name="connsiteY4" fmla="*/ 120797 h 120796"/>
                  <a:gd name="connsiteX5" fmla="*/ 0 w 88360"/>
                  <a:gd name="connsiteY5" fmla="*/ 120797 h 120796"/>
                  <a:gd name="connsiteX6" fmla="*/ 36993 w 88360"/>
                  <a:gd name="connsiteY6" fmla="*/ 58853 h 120796"/>
                  <a:gd name="connsiteX7" fmla="*/ 2387 w 88360"/>
                  <a:gd name="connsiteY7" fmla="*/ 0 h 120796"/>
                  <a:gd name="connsiteX8" fmla="*/ 17303 w 88360"/>
                  <a:gd name="connsiteY8" fmla="*/ 0 h 120796"/>
                  <a:gd name="connsiteX9" fmla="*/ 44099 w 88360"/>
                  <a:gd name="connsiteY9" fmla="*/ 47679 h 120796"/>
                  <a:gd name="connsiteX10" fmla="*/ 70894 w 88360"/>
                  <a:gd name="connsiteY10" fmla="*/ 0 h 120796"/>
                  <a:gd name="connsiteX11" fmla="*/ 85811 w 88360"/>
                  <a:gd name="connsiteY11" fmla="*/ 0 h 120796"/>
                  <a:gd name="connsiteX12" fmla="*/ 51042 w 88360"/>
                  <a:gd name="connsiteY12" fmla="*/ 58853 h 12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360" h="120796">
                    <a:moveTo>
                      <a:pt x="51042" y="58853"/>
                    </a:moveTo>
                    <a:lnTo>
                      <a:pt x="88360" y="120797"/>
                    </a:lnTo>
                    <a:lnTo>
                      <a:pt x="73444" y="120797"/>
                    </a:lnTo>
                    <a:lnTo>
                      <a:pt x="44099" y="70081"/>
                    </a:lnTo>
                    <a:lnTo>
                      <a:pt x="14591" y="120797"/>
                    </a:lnTo>
                    <a:lnTo>
                      <a:pt x="0" y="120797"/>
                    </a:lnTo>
                    <a:lnTo>
                      <a:pt x="36993" y="58853"/>
                    </a:lnTo>
                    <a:lnTo>
                      <a:pt x="2387" y="0"/>
                    </a:lnTo>
                    <a:lnTo>
                      <a:pt x="17303" y="0"/>
                    </a:lnTo>
                    <a:lnTo>
                      <a:pt x="44099" y="47679"/>
                    </a:lnTo>
                    <a:lnTo>
                      <a:pt x="70894" y="0"/>
                    </a:lnTo>
                    <a:lnTo>
                      <a:pt x="85811" y="0"/>
                    </a:lnTo>
                    <a:lnTo>
                      <a:pt x="51042" y="58853"/>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40" name="Freeform: Shape 39">
                <a:extLst>
                  <a:ext uri="{FF2B5EF4-FFF2-40B4-BE49-F238E27FC236}">
                    <a16:creationId xmlns:a16="http://schemas.microsoft.com/office/drawing/2014/main" id="{53CED922-0C45-9A0A-FBC8-C539DC6A76D6}"/>
                  </a:ext>
                </a:extLst>
              </p:cNvPr>
              <p:cNvSpPr/>
              <p:nvPr/>
            </p:nvSpPr>
            <p:spPr>
              <a:xfrm>
                <a:off x="6286471" y="5133985"/>
                <a:ext cx="82284" cy="120796"/>
              </a:xfrm>
              <a:custGeom>
                <a:avLst/>
                <a:gdLst>
                  <a:gd name="connsiteX0" fmla="*/ 44966 w 82284"/>
                  <a:gd name="connsiteY0" fmla="*/ 0 h 120796"/>
                  <a:gd name="connsiteX1" fmla="*/ 59992 w 82284"/>
                  <a:gd name="connsiteY1" fmla="*/ 2549 h 120796"/>
                  <a:gd name="connsiteX2" fmla="*/ 71871 w 82284"/>
                  <a:gd name="connsiteY2" fmla="*/ 9655 h 120796"/>
                  <a:gd name="connsiteX3" fmla="*/ 79573 w 82284"/>
                  <a:gd name="connsiteY3" fmla="*/ 20775 h 120796"/>
                  <a:gd name="connsiteX4" fmla="*/ 82285 w 82284"/>
                  <a:gd name="connsiteY4" fmla="*/ 35474 h 120796"/>
                  <a:gd name="connsiteX5" fmla="*/ 79573 w 82284"/>
                  <a:gd name="connsiteY5" fmla="*/ 50174 h 120796"/>
                  <a:gd name="connsiteX6" fmla="*/ 71871 w 82284"/>
                  <a:gd name="connsiteY6" fmla="*/ 61348 h 120796"/>
                  <a:gd name="connsiteX7" fmla="*/ 59992 w 82284"/>
                  <a:gd name="connsiteY7" fmla="*/ 68562 h 120796"/>
                  <a:gd name="connsiteX8" fmla="*/ 44966 w 82284"/>
                  <a:gd name="connsiteY8" fmla="*/ 71111 h 120796"/>
                  <a:gd name="connsiteX9" fmla="*/ 12910 w 82284"/>
                  <a:gd name="connsiteY9" fmla="*/ 71111 h 120796"/>
                  <a:gd name="connsiteX10" fmla="*/ 12910 w 82284"/>
                  <a:gd name="connsiteY10" fmla="*/ 120797 h 120796"/>
                  <a:gd name="connsiteX11" fmla="*/ 0 w 82284"/>
                  <a:gd name="connsiteY11" fmla="*/ 120797 h 120796"/>
                  <a:gd name="connsiteX12" fmla="*/ 0 w 82284"/>
                  <a:gd name="connsiteY12" fmla="*/ 0 h 120796"/>
                  <a:gd name="connsiteX13" fmla="*/ 44966 w 82284"/>
                  <a:gd name="connsiteY13" fmla="*/ 0 h 120796"/>
                  <a:gd name="connsiteX14" fmla="*/ 12910 w 82284"/>
                  <a:gd name="connsiteY14" fmla="*/ 11554 h 120796"/>
                  <a:gd name="connsiteX15" fmla="*/ 12910 w 82284"/>
                  <a:gd name="connsiteY15" fmla="*/ 59558 h 120796"/>
                  <a:gd name="connsiteX16" fmla="*/ 43936 w 82284"/>
                  <a:gd name="connsiteY16" fmla="*/ 59558 h 120796"/>
                  <a:gd name="connsiteX17" fmla="*/ 62324 w 82284"/>
                  <a:gd name="connsiteY17" fmla="*/ 53537 h 120796"/>
                  <a:gd name="connsiteX18" fmla="*/ 69375 w 82284"/>
                  <a:gd name="connsiteY18" fmla="*/ 35474 h 120796"/>
                  <a:gd name="connsiteX19" fmla="*/ 62324 w 82284"/>
                  <a:gd name="connsiteY19" fmla="*/ 17520 h 120796"/>
                  <a:gd name="connsiteX20" fmla="*/ 43936 w 82284"/>
                  <a:gd name="connsiteY20" fmla="*/ 11608 h 120796"/>
                  <a:gd name="connsiteX21" fmla="*/ 12910 w 82284"/>
                  <a:gd name="connsiteY21" fmla="*/ 11608 h 12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2284" h="120796">
                    <a:moveTo>
                      <a:pt x="44966" y="0"/>
                    </a:moveTo>
                    <a:cubicBezTo>
                      <a:pt x="50391" y="0"/>
                      <a:pt x="55381" y="868"/>
                      <a:pt x="59992" y="2549"/>
                    </a:cubicBezTo>
                    <a:cubicBezTo>
                      <a:pt x="64548" y="4231"/>
                      <a:pt x="68508" y="6618"/>
                      <a:pt x="71871" y="9655"/>
                    </a:cubicBezTo>
                    <a:cubicBezTo>
                      <a:pt x="75179" y="12693"/>
                      <a:pt x="77783" y="16435"/>
                      <a:pt x="79573" y="20775"/>
                    </a:cubicBezTo>
                    <a:cubicBezTo>
                      <a:pt x="81363" y="25114"/>
                      <a:pt x="82285" y="29996"/>
                      <a:pt x="82285" y="35474"/>
                    </a:cubicBezTo>
                    <a:cubicBezTo>
                      <a:pt x="82285" y="40953"/>
                      <a:pt x="81363" y="45780"/>
                      <a:pt x="79573" y="50174"/>
                    </a:cubicBezTo>
                    <a:cubicBezTo>
                      <a:pt x="77783" y="54513"/>
                      <a:pt x="75179" y="58256"/>
                      <a:pt x="71871" y="61348"/>
                    </a:cubicBezTo>
                    <a:cubicBezTo>
                      <a:pt x="68508" y="64439"/>
                      <a:pt x="64602" y="66880"/>
                      <a:pt x="59992" y="68562"/>
                    </a:cubicBezTo>
                    <a:cubicBezTo>
                      <a:pt x="55435" y="70243"/>
                      <a:pt x="50391" y="71111"/>
                      <a:pt x="44966" y="71111"/>
                    </a:cubicBezTo>
                    <a:lnTo>
                      <a:pt x="12910" y="71111"/>
                    </a:lnTo>
                    <a:lnTo>
                      <a:pt x="12910" y="120797"/>
                    </a:lnTo>
                    <a:lnTo>
                      <a:pt x="0" y="120797"/>
                    </a:lnTo>
                    <a:lnTo>
                      <a:pt x="0" y="0"/>
                    </a:lnTo>
                    <a:lnTo>
                      <a:pt x="44966" y="0"/>
                    </a:lnTo>
                    <a:close/>
                    <a:moveTo>
                      <a:pt x="12910" y="11554"/>
                    </a:moveTo>
                    <a:lnTo>
                      <a:pt x="12910" y="59558"/>
                    </a:lnTo>
                    <a:lnTo>
                      <a:pt x="43936" y="59558"/>
                    </a:lnTo>
                    <a:cubicBezTo>
                      <a:pt x="51530" y="59558"/>
                      <a:pt x="57659" y="57551"/>
                      <a:pt x="62324" y="53537"/>
                    </a:cubicBezTo>
                    <a:cubicBezTo>
                      <a:pt x="66989" y="49523"/>
                      <a:pt x="69375" y="43502"/>
                      <a:pt x="69375" y="35474"/>
                    </a:cubicBezTo>
                    <a:cubicBezTo>
                      <a:pt x="69375" y="27446"/>
                      <a:pt x="67043" y="21480"/>
                      <a:pt x="62324" y="17520"/>
                    </a:cubicBezTo>
                    <a:cubicBezTo>
                      <a:pt x="57605" y="13561"/>
                      <a:pt x="51476" y="11608"/>
                      <a:pt x="43936" y="11608"/>
                    </a:cubicBezTo>
                    <a:lnTo>
                      <a:pt x="12910" y="11608"/>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sp>
            <p:nvSpPr>
              <p:cNvPr id="43" name="Freeform: Shape 42">
                <a:extLst>
                  <a:ext uri="{FF2B5EF4-FFF2-40B4-BE49-F238E27FC236}">
                    <a16:creationId xmlns:a16="http://schemas.microsoft.com/office/drawing/2014/main" id="{9848675C-7F32-AD98-61E3-1838958420F3}"/>
                  </a:ext>
                </a:extLst>
              </p:cNvPr>
              <p:cNvSpPr/>
              <p:nvPr/>
            </p:nvSpPr>
            <p:spPr>
              <a:xfrm>
                <a:off x="6390019" y="5133985"/>
                <a:ext cx="84508" cy="120851"/>
              </a:xfrm>
              <a:custGeom>
                <a:avLst/>
                <a:gdLst>
                  <a:gd name="connsiteX0" fmla="*/ 46268 w 84508"/>
                  <a:gd name="connsiteY0" fmla="*/ 0 h 120851"/>
                  <a:gd name="connsiteX1" fmla="*/ 60697 w 84508"/>
                  <a:gd name="connsiteY1" fmla="*/ 2278 h 120851"/>
                  <a:gd name="connsiteX2" fmla="*/ 72088 w 84508"/>
                  <a:gd name="connsiteY2" fmla="*/ 8896 h 120851"/>
                  <a:gd name="connsiteX3" fmla="*/ 79464 w 84508"/>
                  <a:gd name="connsiteY3" fmla="*/ 19527 h 120851"/>
                  <a:gd name="connsiteX4" fmla="*/ 82068 w 84508"/>
                  <a:gd name="connsiteY4" fmla="*/ 33630 h 120851"/>
                  <a:gd name="connsiteX5" fmla="*/ 74800 w 84508"/>
                  <a:gd name="connsiteY5" fmla="*/ 55273 h 120851"/>
                  <a:gd name="connsiteX6" fmla="*/ 55815 w 84508"/>
                  <a:gd name="connsiteY6" fmla="*/ 66067 h 120851"/>
                  <a:gd name="connsiteX7" fmla="*/ 84509 w 84508"/>
                  <a:gd name="connsiteY7" fmla="*/ 120851 h 120851"/>
                  <a:gd name="connsiteX8" fmla="*/ 69430 w 84508"/>
                  <a:gd name="connsiteY8" fmla="*/ 120851 h 120851"/>
                  <a:gd name="connsiteX9" fmla="*/ 41929 w 84508"/>
                  <a:gd name="connsiteY9" fmla="*/ 67260 h 120851"/>
                  <a:gd name="connsiteX10" fmla="*/ 12910 w 84508"/>
                  <a:gd name="connsiteY10" fmla="*/ 67260 h 120851"/>
                  <a:gd name="connsiteX11" fmla="*/ 12910 w 84508"/>
                  <a:gd name="connsiteY11" fmla="*/ 120851 h 120851"/>
                  <a:gd name="connsiteX12" fmla="*/ 0 w 84508"/>
                  <a:gd name="connsiteY12" fmla="*/ 120851 h 120851"/>
                  <a:gd name="connsiteX13" fmla="*/ 0 w 84508"/>
                  <a:gd name="connsiteY13" fmla="*/ 54 h 120851"/>
                  <a:gd name="connsiteX14" fmla="*/ 46323 w 84508"/>
                  <a:gd name="connsiteY14" fmla="*/ 54 h 120851"/>
                  <a:gd name="connsiteX15" fmla="*/ 12855 w 84508"/>
                  <a:gd name="connsiteY15" fmla="*/ 11554 h 120851"/>
                  <a:gd name="connsiteX16" fmla="*/ 12855 w 84508"/>
                  <a:gd name="connsiteY16" fmla="*/ 55815 h 120851"/>
                  <a:gd name="connsiteX17" fmla="*/ 45075 w 84508"/>
                  <a:gd name="connsiteY17" fmla="*/ 55815 h 120851"/>
                  <a:gd name="connsiteX18" fmla="*/ 62487 w 84508"/>
                  <a:gd name="connsiteY18" fmla="*/ 50391 h 120851"/>
                  <a:gd name="connsiteX19" fmla="*/ 69213 w 84508"/>
                  <a:gd name="connsiteY19" fmla="*/ 33739 h 120851"/>
                  <a:gd name="connsiteX20" fmla="*/ 62487 w 84508"/>
                  <a:gd name="connsiteY20" fmla="*/ 17032 h 120851"/>
                  <a:gd name="connsiteX21" fmla="*/ 45075 w 84508"/>
                  <a:gd name="connsiteY21" fmla="*/ 11499 h 120851"/>
                  <a:gd name="connsiteX22" fmla="*/ 12855 w 84508"/>
                  <a:gd name="connsiteY22" fmla="*/ 11499 h 120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508" h="120851">
                    <a:moveTo>
                      <a:pt x="46268" y="0"/>
                    </a:moveTo>
                    <a:cubicBezTo>
                      <a:pt x="51476" y="0"/>
                      <a:pt x="56303" y="759"/>
                      <a:pt x="60697" y="2278"/>
                    </a:cubicBezTo>
                    <a:cubicBezTo>
                      <a:pt x="65090" y="3797"/>
                      <a:pt x="68887" y="6021"/>
                      <a:pt x="72088" y="8896"/>
                    </a:cubicBezTo>
                    <a:cubicBezTo>
                      <a:pt x="75234" y="11771"/>
                      <a:pt x="77729" y="15296"/>
                      <a:pt x="79464" y="19527"/>
                    </a:cubicBezTo>
                    <a:cubicBezTo>
                      <a:pt x="81200" y="23704"/>
                      <a:pt x="82068" y="28423"/>
                      <a:pt x="82068" y="33630"/>
                    </a:cubicBezTo>
                    <a:cubicBezTo>
                      <a:pt x="82068" y="42471"/>
                      <a:pt x="79627" y="49686"/>
                      <a:pt x="74800" y="55273"/>
                    </a:cubicBezTo>
                    <a:cubicBezTo>
                      <a:pt x="69972" y="60860"/>
                      <a:pt x="63626" y="64439"/>
                      <a:pt x="55815" y="66067"/>
                    </a:cubicBezTo>
                    <a:lnTo>
                      <a:pt x="84509" y="120851"/>
                    </a:lnTo>
                    <a:lnTo>
                      <a:pt x="69430" y="120851"/>
                    </a:lnTo>
                    <a:lnTo>
                      <a:pt x="41929" y="67260"/>
                    </a:lnTo>
                    <a:lnTo>
                      <a:pt x="12910" y="67260"/>
                    </a:lnTo>
                    <a:lnTo>
                      <a:pt x="12910" y="120851"/>
                    </a:lnTo>
                    <a:lnTo>
                      <a:pt x="0" y="120851"/>
                    </a:lnTo>
                    <a:lnTo>
                      <a:pt x="0" y="54"/>
                    </a:lnTo>
                    <a:lnTo>
                      <a:pt x="46323" y="54"/>
                    </a:lnTo>
                    <a:close/>
                    <a:moveTo>
                      <a:pt x="12855" y="11554"/>
                    </a:moveTo>
                    <a:lnTo>
                      <a:pt x="12855" y="55815"/>
                    </a:lnTo>
                    <a:lnTo>
                      <a:pt x="45075" y="55815"/>
                    </a:lnTo>
                    <a:cubicBezTo>
                      <a:pt x="52181" y="55815"/>
                      <a:pt x="57985" y="54025"/>
                      <a:pt x="62487" y="50391"/>
                    </a:cubicBezTo>
                    <a:cubicBezTo>
                      <a:pt x="66935" y="46757"/>
                      <a:pt x="69213" y="41224"/>
                      <a:pt x="69213" y="33739"/>
                    </a:cubicBezTo>
                    <a:cubicBezTo>
                      <a:pt x="69213" y="26253"/>
                      <a:pt x="66989" y="20720"/>
                      <a:pt x="62487" y="17032"/>
                    </a:cubicBezTo>
                    <a:cubicBezTo>
                      <a:pt x="58039" y="13344"/>
                      <a:pt x="52235" y="11499"/>
                      <a:pt x="45075" y="11499"/>
                    </a:cubicBezTo>
                    <a:lnTo>
                      <a:pt x="12855" y="11499"/>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grpSp>
        <p:sp>
          <p:nvSpPr>
            <p:cNvPr id="52" name="Freeform: Shape 51">
              <a:extLst>
                <a:ext uri="{FF2B5EF4-FFF2-40B4-BE49-F238E27FC236}">
                  <a16:creationId xmlns:a16="http://schemas.microsoft.com/office/drawing/2014/main" id="{F05E4106-1B77-7392-554C-9090222EABA8}"/>
                </a:ext>
              </a:extLst>
            </p:cNvPr>
            <p:cNvSpPr/>
            <p:nvPr/>
          </p:nvSpPr>
          <p:spPr>
            <a:xfrm>
              <a:off x="4585781" y="4758847"/>
              <a:ext cx="1053528" cy="515353"/>
            </a:xfrm>
            <a:custGeom>
              <a:avLst/>
              <a:gdLst>
                <a:gd name="connsiteX0" fmla="*/ 551302 w 1053528"/>
                <a:gd name="connsiteY0" fmla="*/ 382569 h 515353"/>
                <a:gd name="connsiteX1" fmla="*/ 613734 w 1053528"/>
                <a:gd name="connsiteY1" fmla="*/ 440337 h 515353"/>
                <a:gd name="connsiteX2" fmla="*/ 978024 w 1053528"/>
                <a:gd name="connsiteY2" fmla="*/ 440011 h 515353"/>
                <a:gd name="connsiteX3" fmla="*/ 1053528 w 1053528"/>
                <a:gd name="connsiteY3" fmla="*/ 257704 h 515353"/>
                <a:gd name="connsiteX4" fmla="*/ 978024 w 1053528"/>
                <a:gd name="connsiteY4" fmla="*/ 75396 h 515353"/>
                <a:gd name="connsiteX5" fmla="*/ 613734 w 1053528"/>
                <a:gd name="connsiteY5" fmla="*/ 75071 h 515353"/>
                <a:gd name="connsiteX6" fmla="*/ 343772 w 1053528"/>
                <a:gd name="connsiteY6" fmla="*/ 344057 h 515353"/>
                <a:gd name="connsiteX7" fmla="*/ 171500 w 1053528"/>
                <a:gd name="connsiteY7" fmla="*/ 343894 h 515353"/>
                <a:gd name="connsiteX8" fmla="*/ 171500 w 1053528"/>
                <a:gd name="connsiteY8" fmla="*/ 171459 h 515353"/>
                <a:gd name="connsiteX9" fmla="*/ 257690 w 1053528"/>
                <a:gd name="connsiteY9" fmla="*/ 135822 h 515353"/>
                <a:gd name="connsiteX10" fmla="*/ 343772 w 1053528"/>
                <a:gd name="connsiteY10" fmla="*/ 171296 h 515353"/>
                <a:gd name="connsiteX11" fmla="*/ 403547 w 1053528"/>
                <a:gd name="connsiteY11" fmla="*/ 235736 h 515353"/>
                <a:gd name="connsiteX12" fmla="*/ 499935 w 1053528"/>
                <a:gd name="connsiteY12" fmla="*/ 139890 h 515353"/>
                <a:gd name="connsiteX13" fmla="*/ 439672 w 1053528"/>
                <a:gd name="connsiteY13" fmla="*/ 75017 h 515353"/>
                <a:gd name="connsiteX14" fmla="*/ 75383 w 1053528"/>
                <a:gd name="connsiteY14" fmla="*/ 75342 h 515353"/>
                <a:gd name="connsiteX15" fmla="*/ 75383 w 1053528"/>
                <a:gd name="connsiteY15" fmla="*/ 439957 h 515353"/>
                <a:gd name="connsiteX16" fmla="*/ 257690 w 1053528"/>
                <a:gd name="connsiteY16" fmla="*/ 515299 h 515353"/>
                <a:gd name="connsiteX17" fmla="*/ 439672 w 1053528"/>
                <a:gd name="connsiteY17" fmla="*/ 440282 h 515353"/>
                <a:gd name="connsiteX18" fmla="*/ 709634 w 1053528"/>
                <a:gd name="connsiteY18" fmla="*/ 171296 h 515353"/>
                <a:gd name="connsiteX19" fmla="*/ 881907 w 1053528"/>
                <a:gd name="connsiteY19" fmla="*/ 171459 h 515353"/>
                <a:gd name="connsiteX20" fmla="*/ 917598 w 1053528"/>
                <a:gd name="connsiteY20" fmla="*/ 257650 h 515353"/>
                <a:gd name="connsiteX21" fmla="*/ 881907 w 1053528"/>
                <a:gd name="connsiteY21" fmla="*/ 343840 h 515353"/>
                <a:gd name="connsiteX22" fmla="*/ 709634 w 1053528"/>
                <a:gd name="connsiteY22" fmla="*/ 344003 h 515353"/>
                <a:gd name="connsiteX23" fmla="*/ 647581 w 1053528"/>
                <a:gd name="connsiteY23" fmla="*/ 286615 h 515353"/>
                <a:gd name="connsiteX24" fmla="*/ 551302 w 1053528"/>
                <a:gd name="connsiteY24" fmla="*/ 382515 h 51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53528" h="515353">
                  <a:moveTo>
                    <a:pt x="551302" y="382569"/>
                  </a:moveTo>
                  <a:lnTo>
                    <a:pt x="613734" y="440337"/>
                  </a:lnTo>
                  <a:cubicBezTo>
                    <a:pt x="714245" y="540467"/>
                    <a:pt x="877676" y="540359"/>
                    <a:pt x="978024" y="440011"/>
                  </a:cubicBezTo>
                  <a:cubicBezTo>
                    <a:pt x="1026733" y="391302"/>
                    <a:pt x="1053528" y="326591"/>
                    <a:pt x="1053528" y="257704"/>
                  </a:cubicBezTo>
                  <a:cubicBezTo>
                    <a:pt x="1053528" y="188816"/>
                    <a:pt x="1026733" y="124106"/>
                    <a:pt x="978024" y="75396"/>
                  </a:cubicBezTo>
                  <a:cubicBezTo>
                    <a:pt x="877676" y="-24951"/>
                    <a:pt x="714245" y="-25114"/>
                    <a:pt x="613734" y="75071"/>
                  </a:cubicBezTo>
                  <a:lnTo>
                    <a:pt x="343772" y="344057"/>
                  </a:lnTo>
                  <a:cubicBezTo>
                    <a:pt x="296256" y="391410"/>
                    <a:pt x="218961" y="391356"/>
                    <a:pt x="171500" y="343894"/>
                  </a:cubicBezTo>
                  <a:cubicBezTo>
                    <a:pt x="123984" y="296378"/>
                    <a:pt x="123984" y="219029"/>
                    <a:pt x="171500" y="171459"/>
                  </a:cubicBezTo>
                  <a:cubicBezTo>
                    <a:pt x="195258" y="147701"/>
                    <a:pt x="226501" y="135822"/>
                    <a:pt x="257690" y="135822"/>
                  </a:cubicBezTo>
                  <a:cubicBezTo>
                    <a:pt x="288879" y="135822"/>
                    <a:pt x="320014" y="147647"/>
                    <a:pt x="343772" y="171296"/>
                  </a:cubicBezTo>
                  <a:lnTo>
                    <a:pt x="403547" y="235736"/>
                  </a:lnTo>
                  <a:lnTo>
                    <a:pt x="499935" y="139890"/>
                  </a:lnTo>
                  <a:lnTo>
                    <a:pt x="439672" y="75017"/>
                  </a:lnTo>
                  <a:cubicBezTo>
                    <a:pt x="339162" y="-25114"/>
                    <a:pt x="175730" y="-25005"/>
                    <a:pt x="75383" y="75342"/>
                  </a:cubicBezTo>
                  <a:cubicBezTo>
                    <a:pt x="-25128" y="175853"/>
                    <a:pt x="-25128" y="339392"/>
                    <a:pt x="75383" y="439957"/>
                  </a:cubicBezTo>
                  <a:cubicBezTo>
                    <a:pt x="125611" y="490185"/>
                    <a:pt x="191623" y="515299"/>
                    <a:pt x="257690" y="515299"/>
                  </a:cubicBezTo>
                  <a:cubicBezTo>
                    <a:pt x="323757" y="515299"/>
                    <a:pt x="389444" y="490294"/>
                    <a:pt x="439672" y="440282"/>
                  </a:cubicBezTo>
                  <a:lnTo>
                    <a:pt x="709634" y="171296"/>
                  </a:lnTo>
                  <a:cubicBezTo>
                    <a:pt x="757150" y="123943"/>
                    <a:pt x="834445" y="123997"/>
                    <a:pt x="881907" y="171459"/>
                  </a:cubicBezTo>
                  <a:cubicBezTo>
                    <a:pt x="904960" y="194512"/>
                    <a:pt x="917598" y="225104"/>
                    <a:pt x="917598" y="257650"/>
                  </a:cubicBezTo>
                  <a:cubicBezTo>
                    <a:pt x="917598" y="290195"/>
                    <a:pt x="904905" y="320842"/>
                    <a:pt x="881907" y="343840"/>
                  </a:cubicBezTo>
                  <a:cubicBezTo>
                    <a:pt x="834445" y="391302"/>
                    <a:pt x="757150" y="391356"/>
                    <a:pt x="709634" y="344003"/>
                  </a:cubicBezTo>
                  <a:lnTo>
                    <a:pt x="647581" y="286615"/>
                  </a:lnTo>
                  <a:lnTo>
                    <a:pt x="551302" y="382515"/>
                  </a:lnTo>
                  <a:close/>
                </a:path>
              </a:pathLst>
            </a:custGeom>
            <a:solidFill>
              <a:srgbClr val="EE0C5D"/>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panose="020B0504020201010104" pitchFamily="34" charset="0"/>
              </a:endParaRPr>
            </a:p>
          </p:txBody>
        </p:sp>
      </p:grpSp>
      <p:sp>
        <p:nvSpPr>
          <p:cNvPr id="2" name="Footer Placeholder 1" hidden="1">
            <a:extLst>
              <a:ext uri="{FF2B5EF4-FFF2-40B4-BE49-F238E27FC236}">
                <a16:creationId xmlns:a16="http://schemas.microsoft.com/office/drawing/2014/main" id="{D37A1356-6D7E-3849-16B2-FB07F33B8872}"/>
              </a:ext>
            </a:extLst>
          </p:cNvPr>
          <p:cNvSpPr>
            <a:spLocks noGrp="1"/>
          </p:cNvSpPr>
          <p:nvPr>
            <p:ph type="ftr" sz="quarter" idx="3"/>
          </p:nvPr>
        </p:nvSpPr>
        <p:spPr/>
        <p:txBody>
          <a:bodyPr/>
          <a:lstStyle/>
          <a:p>
            <a:pPr defTabSz="914126" fontAlgn="auto">
              <a:spcBef>
                <a:spcPts val="0"/>
              </a:spcBef>
              <a:spcAft>
                <a:spcPts val="0"/>
              </a:spcAft>
              <a:buClrTx/>
              <a:buSzTx/>
            </a:pPr>
            <a:endParaRPr lang="en-IL">
              <a:solidFill>
                <a:srgbClr val="FFFFFF">
                  <a:lumMod val="50000"/>
                </a:srgbClr>
              </a:solidFill>
            </a:endParaRPr>
          </a:p>
        </p:txBody>
      </p:sp>
      <p:sp>
        <p:nvSpPr>
          <p:cNvPr id="4" name="Date Placeholder 3" hidden="1">
            <a:extLst>
              <a:ext uri="{FF2B5EF4-FFF2-40B4-BE49-F238E27FC236}">
                <a16:creationId xmlns:a16="http://schemas.microsoft.com/office/drawing/2014/main" id="{6B3B3B85-C919-4C94-F83C-4CA103C7E864}"/>
              </a:ext>
            </a:extLst>
          </p:cNvPr>
          <p:cNvSpPr>
            <a:spLocks noGrp="1"/>
          </p:cNvSpPr>
          <p:nvPr>
            <p:ph type="dt" sz="half" idx="10"/>
          </p:nvPr>
        </p:nvSpPr>
        <p:spPr/>
        <p:txBody>
          <a:bodyPr/>
          <a:lstStyle/>
          <a:p>
            <a:pPr defTabSz="914126" fontAlgn="auto">
              <a:spcBef>
                <a:spcPts val="0"/>
              </a:spcBef>
              <a:spcAft>
                <a:spcPts val="0"/>
              </a:spcAft>
              <a:buClrTx/>
              <a:buSzTx/>
            </a:pPr>
            <a:endParaRPr lang="en-IL">
              <a:solidFill>
                <a:srgbClr val="000000">
                  <a:tint val="75000"/>
                </a:srgbClr>
              </a:solidFill>
            </a:endParaRPr>
          </a:p>
        </p:txBody>
      </p:sp>
    </p:spTree>
    <p:extLst>
      <p:ext uri="{BB962C8B-B14F-4D97-AF65-F5344CB8AC3E}">
        <p14:creationId xmlns:p14="http://schemas.microsoft.com/office/powerpoint/2010/main" val="2504180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500"/>
                                        <p:tgtEl>
                                          <p:spTgt spid="5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749E495D-EB0E-B188-DF61-2386840607BD}"/>
              </a:ext>
            </a:extLst>
          </p:cNvPr>
          <p:cNvSpPr/>
          <p:nvPr/>
        </p:nvSpPr>
        <p:spPr bwMode="auto">
          <a:xfrm>
            <a:off x="8161571" y="2883933"/>
            <a:ext cx="3415766" cy="3240000"/>
          </a:xfrm>
          <a:prstGeom prst="rect">
            <a:avLst/>
          </a:prstGeom>
          <a:solidFill>
            <a:srgbClr val="EE0C5D"/>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IL" sz="2400" b="0" i="0" u="none" strike="noStrike" kern="1200" cap="none" spc="0" normalizeH="0" baseline="0" noProof="0" err="1">
              <a:ln>
                <a:noFill/>
              </a:ln>
              <a:solidFill>
                <a:srgbClr val="4D4D4F"/>
              </a:solidFill>
              <a:effectLst/>
              <a:uLnTx/>
              <a:uFillTx/>
              <a:latin typeface="Arial" panose="020B0604020202020204"/>
              <a:ea typeface="+mn-ea"/>
              <a:cs typeface="+mn-cs"/>
            </a:endParaRPr>
          </a:p>
        </p:txBody>
      </p:sp>
      <p:sp>
        <p:nvSpPr>
          <p:cNvPr id="8" name="Rectangle 7">
            <a:extLst>
              <a:ext uri="{FF2B5EF4-FFF2-40B4-BE49-F238E27FC236}">
                <a16:creationId xmlns:a16="http://schemas.microsoft.com/office/drawing/2014/main" id="{33DFEB3E-63CB-E6C9-22B4-51B1FE2B48A6}"/>
              </a:ext>
            </a:extLst>
          </p:cNvPr>
          <p:cNvSpPr/>
          <p:nvPr/>
        </p:nvSpPr>
        <p:spPr bwMode="auto">
          <a:xfrm>
            <a:off x="602697" y="2883933"/>
            <a:ext cx="3415766" cy="3240000"/>
          </a:xfrm>
          <a:prstGeom prst="rect">
            <a:avLst/>
          </a:prstGeom>
          <a:solidFill>
            <a:srgbClr val="EE0C5D"/>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IL" sz="2400" b="0" i="0" u="none" strike="noStrike" kern="1200" cap="none" spc="0" normalizeH="0" baseline="0" noProof="0" err="1">
              <a:ln>
                <a:noFill/>
              </a:ln>
              <a:solidFill>
                <a:srgbClr val="4D4D4F"/>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BDE0BCEE-8902-0592-9E30-B1552220554F}"/>
              </a:ext>
            </a:extLst>
          </p:cNvPr>
          <p:cNvSpPr/>
          <p:nvPr/>
        </p:nvSpPr>
        <p:spPr bwMode="auto">
          <a:xfrm>
            <a:off x="4423599" y="2883933"/>
            <a:ext cx="3415766" cy="3240000"/>
          </a:xfrm>
          <a:prstGeom prst="rect">
            <a:avLst/>
          </a:prstGeom>
          <a:solidFill>
            <a:srgbClr val="EE0C5D"/>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IL" sz="2400" b="0" i="0" u="none" strike="noStrike" kern="1200" cap="none" spc="0" normalizeH="0" baseline="0" noProof="0" err="1">
              <a:ln>
                <a:noFill/>
              </a:ln>
              <a:solidFill>
                <a:srgbClr val="4D4D4F"/>
              </a:solidFill>
              <a:effectLst/>
              <a:uLnTx/>
              <a:uFillTx/>
              <a:latin typeface="Arial" panose="020B0604020202020204"/>
              <a:ea typeface="+mn-ea"/>
              <a:cs typeface="+mn-cs"/>
            </a:endParaRPr>
          </a:p>
        </p:txBody>
      </p:sp>
      <p:grpSp>
        <p:nvGrpSpPr>
          <p:cNvPr id="163" name="Group 162">
            <a:extLst>
              <a:ext uri="{FF2B5EF4-FFF2-40B4-BE49-F238E27FC236}">
                <a16:creationId xmlns:a16="http://schemas.microsoft.com/office/drawing/2014/main" id="{C372C930-184C-7662-2440-137AA9457727}"/>
              </a:ext>
            </a:extLst>
          </p:cNvPr>
          <p:cNvGrpSpPr/>
          <p:nvPr/>
        </p:nvGrpSpPr>
        <p:grpSpPr>
          <a:xfrm>
            <a:off x="550853" y="3792890"/>
            <a:ext cx="3541190" cy="1867108"/>
            <a:chOff x="261604" y="3792890"/>
            <a:chExt cx="3541190" cy="1867108"/>
          </a:xfrm>
        </p:grpSpPr>
        <p:sp>
          <p:nvSpPr>
            <p:cNvPr id="112" name="Rounded Rectangle 109">
              <a:extLst>
                <a:ext uri="{FF2B5EF4-FFF2-40B4-BE49-F238E27FC236}">
                  <a16:creationId xmlns:a16="http://schemas.microsoft.com/office/drawing/2014/main" id="{CA64E153-A331-7944-2C78-4EFF43C02213}"/>
                </a:ext>
              </a:extLst>
            </p:cNvPr>
            <p:cNvSpPr/>
            <p:nvPr/>
          </p:nvSpPr>
          <p:spPr bwMode="auto">
            <a:xfrm>
              <a:off x="261604" y="3792890"/>
              <a:ext cx="354119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mn-cs"/>
                </a:rPr>
                <a:t>COMPREHENSIVE</a:t>
              </a:r>
              <a: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t>  </a:t>
              </a:r>
              <a:b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br>
              <a: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t>THREAT PREVENTION</a:t>
              </a:r>
            </a:p>
          </p:txBody>
        </p:sp>
        <p:sp>
          <p:nvSpPr>
            <p:cNvPr id="113" name="TextBox 112">
              <a:extLst>
                <a:ext uri="{FF2B5EF4-FFF2-40B4-BE49-F238E27FC236}">
                  <a16:creationId xmlns:a16="http://schemas.microsoft.com/office/drawing/2014/main" id="{24250EE4-BFEC-0E63-14EE-BE784CDCF502}"/>
                </a:ext>
              </a:extLst>
            </p:cNvPr>
            <p:cNvSpPr txBox="1"/>
            <p:nvPr/>
          </p:nvSpPr>
          <p:spPr bwMode="auto">
            <a:xfrm>
              <a:off x="784114" y="4736668"/>
              <a:ext cx="2456206" cy="923330"/>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72183E"/>
                </a:buClr>
                <a:buSzPct val="65000"/>
                <a:buFont typeface="Wingdings" pitchFamily="2" charset="2"/>
                <a:buNone/>
                <a:tabLst/>
                <a:defRPr/>
              </a:pPr>
              <a:r>
                <a:rPr kumimoji="0" lang="en-US" sz="1800" b="0" i="0" u="none" strike="noStrike" kern="1200" cap="none" spc="0" normalizeH="0" baseline="0" noProof="0">
                  <a:ln>
                    <a:noFill/>
                  </a:ln>
                  <a:solidFill>
                    <a:srgbClr val="FFFFFF"/>
                  </a:solidFill>
                  <a:effectLst/>
                  <a:uLnTx/>
                  <a:uFillTx/>
                  <a:latin typeface="Arial" panose="020B0604020202020204" pitchFamily="34" charset="0"/>
                  <a:ea typeface="+mn-ea"/>
                  <a:cs typeface="Calibri Light" panose="020F0302020204030204" pitchFamily="34" charset="0"/>
                </a:rPr>
                <a:t>Automatic attack prevention across the entire security estate</a:t>
              </a:r>
            </a:p>
          </p:txBody>
        </p:sp>
      </p:grpSp>
      <p:grpSp>
        <p:nvGrpSpPr>
          <p:cNvPr id="164" name="Group 163">
            <a:extLst>
              <a:ext uri="{FF2B5EF4-FFF2-40B4-BE49-F238E27FC236}">
                <a16:creationId xmlns:a16="http://schemas.microsoft.com/office/drawing/2014/main" id="{8A7A50F6-7224-6142-90E8-AB6784C6ABB7}"/>
              </a:ext>
            </a:extLst>
          </p:cNvPr>
          <p:cNvGrpSpPr/>
          <p:nvPr/>
        </p:nvGrpSpPr>
        <p:grpSpPr>
          <a:xfrm>
            <a:off x="4521324" y="3770226"/>
            <a:ext cx="3141807" cy="2166771"/>
            <a:chOff x="4521324" y="3770226"/>
            <a:chExt cx="3141807" cy="2166771"/>
          </a:xfrm>
        </p:grpSpPr>
        <p:sp>
          <p:nvSpPr>
            <p:cNvPr id="114" name="TextBox 113">
              <a:extLst>
                <a:ext uri="{FF2B5EF4-FFF2-40B4-BE49-F238E27FC236}">
                  <a16:creationId xmlns:a16="http://schemas.microsoft.com/office/drawing/2014/main" id="{664CDD65-60C7-919D-6E13-12B33A6F7170}"/>
                </a:ext>
              </a:extLst>
            </p:cNvPr>
            <p:cNvSpPr txBox="1"/>
            <p:nvPr/>
          </p:nvSpPr>
          <p:spPr bwMode="auto">
            <a:xfrm>
              <a:off x="4521324" y="4736668"/>
              <a:ext cx="3141807" cy="1200329"/>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defPPr>
                <a:defRPr lang="en-US"/>
              </a:defPPr>
              <a:lvl1pPr lvl="0" algn="ctr">
                <a:spcBef>
                  <a:spcPts val="0"/>
                </a:spcBef>
                <a:buClr>
                  <a:srgbClr val="72183E"/>
                </a:buClr>
                <a:defRPr sz="1800">
                  <a:solidFill>
                    <a:schemeClr val="bg1"/>
                  </a:solidFill>
                  <a:latin typeface="Arial" panose="020B0604020202020204" pitchFamily="34" charset="0"/>
                  <a:cs typeface="Calibri Light" panose="020F0302020204030204" pitchFamily="34" charset="0"/>
                </a:defRPr>
              </a:lvl1pPr>
            </a:lstStyle>
            <a:p>
              <a:pPr marL="0" marR="0" lvl="0" indent="0" algn="ctr" defTabSz="914400" rtl="0" eaLnBrk="1" fontAlgn="base" latinLnBrk="0" hangingPunct="1">
                <a:lnSpc>
                  <a:spcPct val="100000"/>
                </a:lnSpc>
                <a:spcBef>
                  <a:spcPts val="0"/>
                </a:spcBef>
                <a:spcAft>
                  <a:spcPct val="0"/>
                </a:spcAft>
                <a:buClr>
                  <a:srgbClr val="72183E"/>
                </a:buClr>
                <a:buSzPct val="65000"/>
                <a:buFont typeface="Wingdings" pitchFamily="2" charset="2"/>
                <a:buNone/>
                <a:tabLst/>
                <a:defRPr/>
              </a:pPr>
              <a:r>
                <a:rPr kumimoji="0" lang="en-US" sz="1800" b="0" i="0" u="none" strike="noStrike" kern="1200" cap="none" spc="0" normalizeH="0" baseline="0" noProof="0">
                  <a:ln>
                    <a:noFill/>
                  </a:ln>
                  <a:solidFill>
                    <a:srgbClr val="FFFFFF"/>
                  </a:solidFill>
                  <a:effectLst/>
                  <a:uLnTx/>
                  <a:uFillTx/>
                  <a:latin typeface="Arial"/>
                  <a:cs typeface="Calibri Light"/>
                </a:rPr>
                <a:t>Powered by AI and </a:t>
              </a:r>
              <a:br>
                <a:rPr lang="en-US" sz="1800" b="0" i="0" u="none" strike="noStrike" kern="1200" cap="none" spc="0" normalizeH="0" baseline="0" noProof="0">
                  <a:ln>
                    <a:noFill/>
                  </a:ln>
                  <a:effectLst/>
                  <a:uLnTx/>
                  <a:uFillTx/>
                  <a:latin typeface="Arial" panose="020B0604020202020204" pitchFamily="34" charset="0"/>
                  <a:cs typeface="Calibri Light" panose="020F0302020204030204" pitchFamily="34" charset="0"/>
                </a:rPr>
              </a:br>
              <a:r>
                <a:rPr kumimoji="0" lang="en-US" sz="1800" b="0" i="0" u="none" strike="noStrike" kern="1200" cap="none" spc="0" normalizeH="0" baseline="0" noProof="0">
                  <a:ln>
                    <a:noFill/>
                  </a:ln>
                  <a:solidFill>
                    <a:srgbClr val="FFFFFF"/>
                  </a:solidFill>
                  <a:effectLst/>
                  <a:uLnTx/>
                  <a:uFillTx/>
                  <a:latin typeface="Arial"/>
                  <a:cs typeface="Calibri Light"/>
                </a:rPr>
                <a:t>Threat intelligence Correlating Check Point </a:t>
              </a:r>
              <a:br>
                <a:rPr lang="en-US" sz="1800" b="0" i="0" u="none" strike="noStrike" kern="1200" cap="none" spc="0" normalizeH="0" baseline="0" noProof="0">
                  <a:ln>
                    <a:noFill/>
                  </a:ln>
                  <a:effectLst/>
                  <a:uLnTx/>
                  <a:uFillTx/>
                  <a:latin typeface="Arial" panose="020B0604020202020204" pitchFamily="34" charset="0"/>
                  <a:cs typeface="Calibri Light" panose="020F0302020204030204" pitchFamily="34" charset="0"/>
                </a:rPr>
              </a:br>
              <a:r>
                <a:rPr kumimoji="0" lang="en-US" sz="1800" b="0" i="0" u="none" strike="noStrike" kern="1200" cap="none" spc="0" normalizeH="0" baseline="0" noProof="0">
                  <a:ln>
                    <a:noFill/>
                  </a:ln>
                  <a:solidFill>
                    <a:srgbClr val="FFFFFF"/>
                  </a:solidFill>
                  <a:effectLst/>
                  <a:uLnTx/>
                  <a:uFillTx/>
                  <a:latin typeface="Arial"/>
                  <a:cs typeface="Calibri Light"/>
                </a:rPr>
                <a:t>&amp; </a:t>
              </a:r>
              <a:r>
                <a:rPr lang="en-US">
                  <a:solidFill>
                    <a:srgbClr val="FFFFFF"/>
                  </a:solidFill>
                  <a:latin typeface="Arial"/>
                  <a:cs typeface="Calibri Light"/>
                </a:rPr>
                <a:t>Third-Party</a:t>
              </a:r>
              <a:r>
                <a:rPr kumimoji="0" lang="en-US" sz="1800" b="0" i="0" u="none" strike="noStrike" kern="1200" cap="none" spc="0" normalizeH="0" baseline="0" noProof="0">
                  <a:ln>
                    <a:noFill/>
                  </a:ln>
                  <a:solidFill>
                    <a:srgbClr val="FFFFFF"/>
                  </a:solidFill>
                  <a:effectLst/>
                  <a:uLnTx/>
                  <a:uFillTx/>
                  <a:latin typeface="Arial"/>
                  <a:cs typeface="Calibri Light"/>
                </a:rPr>
                <a:t> Events</a:t>
              </a:r>
            </a:p>
          </p:txBody>
        </p:sp>
        <p:sp>
          <p:nvSpPr>
            <p:cNvPr id="115" name="Rounded Rectangle 7">
              <a:extLst>
                <a:ext uri="{FF2B5EF4-FFF2-40B4-BE49-F238E27FC236}">
                  <a16:creationId xmlns:a16="http://schemas.microsoft.com/office/drawing/2014/main" id="{ACEA031D-876F-2C44-44A9-FB8F61D2B611}"/>
                </a:ext>
              </a:extLst>
            </p:cNvPr>
            <p:cNvSpPr/>
            <p:nvPr/>
          </p:nvSpPr>
          <p:spPr bwMode="auto">
            <a:xfrm>
              <a:off x="4549922" y="3770226"/>
              <a:ext cx="308461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t>INTELLIGENT </a:t>
              </a:r>
              <a:br>
                <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mn-cs"/>
                </a:rPr>
              </a:br>
              <a:r>
                <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mn-cs"/>
                </a:rPr>
                <a:t>CORRELATIONS</a:t>
              </a:r>
            </a:p>
          </p:txBody>
        </p:sp>
      </p:grpSp>
      <p:grpSp>
        <p:nvGrpSpPr>
          <p:cNvPr id="165" name="Group 164">
            <a:extLst>
              <a:ext uri="{FF2B5EF4-FFF2-40B4-BE49-F238E27FC236}">
                <a16:creationId xmlns:a16="http://schemas.microsoft.com/office/drawing/2014/main" id="{2B452E4E-C912-D93A-7071-AB3785DC2BAB}"/>
              </a:ext>
            </a:extLst>
          </p:cNvPr>
          <p:cNvGrpSpPr/>
          <p:nvPr/>
        </p:nvGrpSpPr>
        <p:grpSpPr>
          <a:xfrm>
            <a:off x="8161571" y="3770226"/>
            <a:ext cx="3415766" cy="1815697"/>
            <a:chOff x="8404603" y="3770226"/>
            <a:chExt cx="3541190" cy="1815697"/>
          </a:xfrm>
        </p:grpSpPr>
        <p:sp>
          <p:nvSpPr>
            <p:cNvPr id="116" name="TextBox 115">
              <a:extLst>
                <a:ext uri="{FF2B5EF4-FFF2-40B4-BE49-F238E27FC236}">
                  <a16:creationId xmlns:a16="http://schemas.microsoft.com/office/drawing/2014/main" id="{CA9225D8-FF75-653C-74C9-B126C681B030}"/>
                </a:ext>
              </a:extLst>
            </p:cNvPr>
            <p:cNvSpPr txBox="1"/>
            <p:nvPr/>
          </p:nvSpPr>
          <p:spPr bwMode="auto">
            <a:xfrm>
              <a:off x="8584603" y="4662593"/>
              <a:ext cx="3181190" cy="923330"/>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defPPr>
                <a:defRPr lang="en-US"/>
              </a:defPPr>
              <a:lvl1pPr lvl="0" algn="ctr">
                <a:spcBef>
                  <a:spcPts val="0"/>
                </a:spcBef>
                <a:buClr>
                  <a:srgbClr val="72183E"/>
                </a:buClr>
                <a:defRPr sz="1800">
                  <a:solidFill>
                    <a:schemeClr val="bg1"/>
                  </a:solidFill>
                  <a:latin typeface="Arial" panose="020B0604020202020204" pitchFamily="34" charset="0"/>
                  <a:cs typeface="Calibri Light" panose="020F0302020204030204" pitchFamily="34" charset="0"/>
                </a:defRPr>
              </a:lvl1pPr>
            </a:lstStyle>
            <a:p>
              <a:pPr marL="0" marR="0" lvl="0" indent="0" algn="ctr" defTabSz="914400" rtl="0" eaLnBrk="1" fontAlgn="base" latinLnBrk="0" hangingPunct="1">
                <a:lnSpc>
                  <a:spcPct val="100000"/>
                </a:lnSpc>
                <a:spcBef>
                  <a:spcPts val="0"/>
                </a:spcBef>
                <a:spcAft>
                  <a:spcPct val="0"/>
                </a:spcAft>
                <a:buClr>
                  <a:srgbClr val="72183E"/>
                </a:buClr>
                <a:buSzPct val="65000"/>
                <a:buFont typeface="Wingdings" pitchFamily="2" charset="2"/>
                <a:buNone/>
                <a:tabLst/>
                <a:defRPr/>
              </a:pPr>
              <a:r>
                <a:rPr kumimoji="0" lang="en-US" sz="1800" b="0" i="0" u="none" strike="noStrike" kern="1200" cap="none" spc="0" normalizeH="0" baseline="0" noProof="0">
                  <a:ln>
                    <a:noFill/>
                  </a:ln>
                  <a:solidFill>
                    <a:srgbClr val="FFFFFF"/>
                  </a:solidFill>
                  <a:effectLst/>
                  <a:uLnTx/>
                  <a:uFillTx/>
                  <a:latin typeface="Arial" panose="020B0604020202020204" pitchFamily="34" charset="0"/>
                  <a:ea typeface="+mn-ea"/>
                  <a:cs typeface="Calibri Light" panose="020F0302020204030204" pitchFamily="34" charset="0"/>
                </a:rPr>
                <a:t>Improve posture through visibility to attack behavior, context and damage</a:t>
              </a:r>
            </a:p>
          </p:txBody>
        </p:sp>
        <p:sp>
          <p:nvSpPr>
            <p:cNvPr id="117" name="Rounded Rectangle 109">
              <a:extLst>
                <a:ext uri="{FF2B5EF4-FFF2-40B4-BE49-F238E27FC236}">
                  <a16:creationId xmlns:a16="http://schemas.microsoft.com/office/drawing/2014/main" id="{471412FC-B92A-7D26-0885-30B6F6272CE9}"/>
                </a:ext>
              </a:extLst>
            </p:cNvPr>
            <p:cNvSpPr/>
            <p:nvPr/>
          </p:nvSpPr>
          <p:spPr bwMode="auto">
            <a:xfrm>
              <a:off x="8404603" y="3770226"/>
              <a:ext cx="354119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mn-cs"/>
                </a:rPr>
                <a:t>CONSOLIDATED</a:t>
              </a:r>
              <a: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t> </a:t>
              </a:r>
              <a:b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br>
              <a:r>
                <a:rPr kumimoji="0" lang="en-US" sz="2000" b="0" i="0" u="none" strike="noStrike" kern="1200" cap="none" spc="0" normalizeH="0" baseline="0" noProof="0">
                  <a:ln>
                    <a:noFill/>
                  </a:ln>
                  <a:solidFill>
                    <a:srgbClr val="FFFFFF"/>
                  </a:solidFill>
                  <a:effectLst/>
                  <a:uLnTx/>
                  <a:uFillTx/>
                  <a:latin typeface="Arial" panose="020B0604020202020204" pitchFamily="34" charset="0"/>
                  <a:ea typeface="+mn-ea"/>
                  <a:cs typeface="+mn-cs"/>
                </a:rPr>
                <a:t>ANALYTICS </a:t>
              </a:r>
              <a:endPar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grpSp>
      <p:sp>
        <p:nvSpPr>
          <p:cNvPr id="118" name="Freeform: Shape 117">
            <a:extLst>
              <a:ext uri="{FF2B5EF4-FFF2-40B4-BE49-F238E27FC236}">
                <a16:creationId xmlns:a16="http://schemas.microsoft.com/office/drawing/2014/main" id="{D04D85C6-E590-ABE5-716D-BA963B91D988}"/>
              </a:ext>
            </a:extLst>
          </p:cNvPr>
          <p:cNvSpPr>
            <a:spLocks noChangeAspect="1"/>
          </p:cNvSpPr>
          <p:nvPr/>
        </p:nvSpPr>
        <p:spPr>
          <a:xfrm>
            <a:off x="1794235" y="2494197"/>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 name="Footer Placeholder 1" hidden="1">
            <a:extLst>
              <a:ext uri="{FF2B5EF4-FFF2-40B4-BE49-F238E27FC236}">
                <a16:creationId xmlns:a16="http://schemas.microsoft.com/office/drawing/2014/main" id="{962F420E-B842-B443-36D1-EBF6D42FABA8}"/>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6" name="Title 5">
            <a:extLst>
              <a:ext uri="{FF2B5EF4-FFF2-40B4-BE49-F238E27FC236}">
                <a16:creationId xmlns:a16="http://schemas.microsoft.com/office/drawing/2014/main" id="{37F8F34A-425B-F156-35D1-5C6C6EA29513}"/>
              </a:ext>
            </a:extLst>
          </p:cNvPr>
          <p:cNvSpPr>
            <a:spLocks noGrp="1"/>
          </p:cNvSpPr>
          <p:nvPr>
            <p:ph type="title"/>
          </p:nvPr>
        </p:nvSpPr>
        <p:spPr>
          <a:xfrm>
            <a:off x="2015412" y="460552"/>
            <a:ext cx="9590801" cy="914400"/>
          </a:xfrm>
        </p:spPr>
        <p:txBody>
          <a:bodyPr/>
          <a:lstStyle/>
          <a:p>
            <a:r>
              <a:rPr lang="en-US"/>
              <a:t>XDR/XPR addresses cyber complexity with the 3Cs of Best Security</a:t>
            </a:r>
            <a:br>
              <a:rPr lang="en-US"/>
            </a:br>
            <a:endParaRPr lang="en-AU"/>
          </a:p>
        </p:txBody>
      </p:sp>
      <p:sp>
        <p:nvSpPr>
          <p:cNvPr id="4" name="Date Placeholder 3" hidden="1">
            <a:extLst>
              <a:ext uri="{FF2B5EF4-FFF2-40B4-BE49-F238E27FC236}">
                <a16:creationId xmlns:a16="http://schemas.microsoft.com/office/drawing/2014/main" id="{C34C569A-E642-D191-0CF4-C095FF8B48B2}"/>
              </a:ext>
            </a:extLst>
          </p:cNvPr>
          <p:cNvSpPr>
            <a:spLocks noGrp="1"/>
          </p:cNvSpPr>
          <p:nvPr>
            <p:ph type="dt" sz="half" idx="12"/>
          </p:nvPr>
        </p:nvSpPr>
        <p:spPr/>
        <p:txBody>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14" name="Freeform: Shape 13">
            <a:extLst>
              <a:ext uri="{FF2B5EF4-FFF2-40B4-BE49-F238E27FC236}">
                <a16:creationId xmlns:a16="http://schemas.microsoft.com/office/drawing/2014/main" id="{F988827E-10B1-9990-D57E-B294E7765AF7}"/>
              </a:ext>
            </a:extLst>
          </p:cNvPr>
          <p:cNvSpPr>
            <a:spLocks noChangeAspect="1"/>
          </p:cNvSpPr>
          <p:nvPr/>
        </p:nvSpPr>
        <p:spPr>
          <a:xfrm>
            <a:off x="5591482" y="2472720"/>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5" name="Freeform: Shape 14">
            <a:extLst>
              <a:ext uri="{FF2B5EF4-FFF2-40B4-BE49-F238E27FC236}">
                <a16:creationId xmlns:a16="http://schemas.microsoft.com/office/drawing/2014/main" id="{4C447871-0273-9F51-4110-938E36946BB0}"/>
              </a:ext>
            </a:extLst>
          </p:cNvPr>
          <p:cNvSpPr>
            <a:spLocks noChangeAspect="1"/>
          </p:cNvSpPr>
          <p:nvPr/>
        </p:nvSpPr>
        <p:spPr>
          <a:xfrm>
            <a:off x="9370130" y="2459581"/>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9" name="TextBox 18">
            <a:extLst>
              <a:ext uri="{FF2B5EF4-FFF2-40B4-BE49-F238E27FC236}">
                <a16:creationId xmlns:a16="http://schemas.microsoft.com/office/drawing/2014/main" id="{CFA6A6ED-8011-6C86-D1BE-BD0A11233696}"/>
              </a:ext>
            </a:extLst>
          </p:cNvPr>
          <p:cNvSpPr txBox="1"/>
          <p:nvPr/>
        </p:nvSpPr>
        <p:spPr bwMode="auto">
          <a:xfrm>
            <a:off x="1851263" y="2429964"/>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EE0C5D"/>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920053">
                    <a:lumMod val="60000"/>
                    <a:lumOff val="40000"/>
                    <a:alpha val="67000"/>
                  </a:srgbClr>
                </a:solidFill>
                <a:uLnTx/>
                <a:uFillTx/>
                <a:latin typeface="Helvetica" pitchFamily="34" charset="0"/>
                <a:ea typeface="+mn-ea"/>
                <a:cs typeface="+mn-cs"/>
              </a:rPr>
              <a:t> </a:t>
            </a:r>
          </a:p>
        </p:txBody>
      </p:sp>
      <p:sp>
        <p:nvSpPr>
          <p:cNvPr id="20" name="TextBox 19">
            <a:extLst>
              <a:ext uri="{FF2B5EF4-FFF2-40B4-BE49-F238E27FC236}">
                <a16:creationId xmlns:a16="http://schemas.microsoft.com/office/drawing/2014/main" id="{3000BA82-5C3E-0F48-7336-95F8E35E196B}"/>
              </a:ext>
            </a:extLst>
          </p:cNvPr>
          <p:cNvSpPr txBox="1"/>
          <p:nvPr/>
        </p:nvSpPr>
        <p:spPr bwMode="auto">
          <a:xfrm>
            <a:off x="5626210" y="241255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FF6600"/>
                </a:solidFill>
                <a:uLnTx/>
                <a:uFillTx/>
                <a:latin typeface="Avenir Next LT Pro" panose="020B0504020202020204" pitchFamily="34" charset="0"/>
                <a:ea typeface="+mn-ea"/>
                <a:cs typeface="Arial"/>
                <a:sym typeface="Arial"/>
              </a:rPr>
              <a:t>C</a:t>
            </a:r>
            <a:endParaRPr kumimoji="0" lang="en-US" sz="5400" b="0" i="0" u="none" strike="noStrike" kern="1200" cap="none" spc="0" normalizeH="0" baseline="0" noProof="0">
              <a:ln>
                <a:noFill/>
              </a:ln>
              <a:solidFill>
                <a:srgbClr val="FF6600"/>
              </a:solidFill>
              <a:uLnTx/>
              <a:uFillTx/>
              <a:ea typeface="+mn-ea"/>
            </a:endParaRPr>
          </a:p>
        </p:txBody>
      </p:sp>
      <p:sp>
        <p:nvSpPr>
          <p:cNvPr id="21" name="TextBox 20">
            <a:extLst>
              <a:ext uri="{FF2B5EF4-FFF2-40B4-BE49-F238E27FC236}">
                <a16:creationId xmlns:a16="http://schemas.microsoft.com/office/drawing/2014/main" id="{C291DBE0-DB85-E6B8-000A-9CEC89CA2C06}"/>
              </a:ext>
            </a:extLst>
          </p:cNvPr>
          <p:cNvSpPr txBox="1"/>
          <p:nvPr/>
        </p:nvSpPr>
        <p:spPr bwMode="auto">
          <a:xfrm>
            <a:off x="9406065" y="2412554"/>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chemeClr val="accent4"/>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chemeClr val="accent4"/>
                </a:solidFill>
                <a:uLnTx/>
                <a:uFillTx/>
                <a:latin typeface="Helvetica" pitchFamily="34" charset="0"/>
                <a:ea typeface="+mn-ea"/>
                <a:cs typeface="+mn-cs"/>
              </a:rPr>
              <a:t> </a:t>
            </a:r>
          </a:p>
        </p:txBody>
      </p:sp>
      <p:pic>
        <p:nvPicPr>
          <p:cNvPr id="5" name="Picture 4">
            <a:extLst>
              <a:ext uri="{FF2B5EF4-FFF2-40B4-BE49-F238E27FC236}">
                <a16:creationId xmlns:a16="http://schemas.microsoft.com/office/drawing/2014/main" id="{7BBB9060-7432-9636-35E4-710AA862F85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75072" y="327012"/>
            <a:ext cx="936900" cy="1047940"/>
          </a:xfrm>
          <a:prstGeom prst="rect">
            <a:avLst/>
          </a:prstGeom>
        </p:spPr>
      </p:pic>
    </p:spTree>
    <p:extLst>
      <p:ext uri="{BB962C8B-B14F-4D97-AF65-F5344CB8AC3E}">
        <p14:creationId xmlns:p14="http://schemas.microsoft.com/office/powerpoint/2010/main" val="114908857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E0CAF7-461A-C9C2-5564-D4CC3E4E3ED6}"/>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333310" y="1778252"/>
            <a:ext cx="9447442" cy="5104711"/>
          </a:xfrm>
          <a:custGeom>
            <a:avLst/>
            <a:gdLst>
              <a:gd name="connsiteX0" fmla="*/ 887588 w 6435172"/>
              <a:gd name="connsiteY0" fmla="*/ 296702 h 3859414"/>
              <a:gd name="connsiteX1" fmla="*/ 887588 w 6435172"/>
              <a:gd name="connsiteY1" fmla="*/ 3090952 h 3859414"/>
              <a:gd name="connsiteX2" fmla="*/ 5551351 w 6435172"/>
              <a:gd name="connsiteY2" fmla="*/ 3090952 h 3859414"/>
              <a:gd name="connsiteX3" fmla="*/ 5551351 w 6435172"/>
              <a:gd name="connsiteY3" fmla="*/ 296702 h 3859414"/>
              <a:gd name="connsiteX4" fmla="*/ 0 w 6435172"/>
              <a:gd name="connsiteY4" fmla="*/ 0 h 3859414"/>
              <a:gd name="connsiteX5" fmla="*/ 6435172 w 6435172"/>
              <a:gd name="connsiteY5" fmla="*/ 0 h 3859414"/>
              <a:gd name="connsiteX6" fmla="*/ 6435172 w 6435172"/>
              <a:gd name="connsiteY6" fmla="*/ 3859414 h 3859414"/>
              <a:gd name="connsiteX7" fmla="*/ 0 w 6435172"/>
              <a:gd name="connsiteY7" fmla="*/ 3859414 h 385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35172" h="3859414">
                <a:moveTo>
                  <a:pt x="887588" y="296702"/>
                </a:moveTo>
                <a:lnTo>
                  <a:pt x="887588" y="3090952"/>
                </a:lnTo>
                <a:lnTo>
                  <a:pt x="5551351" y="3090952"/>
                </a:lnTo>
                <a:lnTo>
                  <a:pt x="5551351" y="296702"/>
                </a:lnTo>
                <a:close/>
                <a:moveTo>
                  <a:pt x="0" y="0"/>
                </a:moveTo>
                <a:lnTo>
                  <a:pt x="6435172" y="0"/>
                </a:lnTo>
                <a:lnTo>
                  <a:pt x="6435172" y="3859414"/>
                </a:lnTo>
                <a:lnTo>
                  <a:pt x="0" y="3859414"/>
                </a:lnTo>
                <a:close/>
              </a:path>
            </a:pathLst>
          </a:custGeom>
        </p:spPr>
      </p:pic>
      <p:pic>
        <p:nvPicPr>
          <p:cNvPr id="8" name="Picture 7" descr="A screenshot of a computer&#10;&#10;Description automatically generated">
            <a:extLst>
              <a:ext uri="{FF2B5EF4-FFF2-40B4-BE49-F238E27FC236}">
                <a16:creationId xmlns:a16="http://schemas.microsoft.com/office/drawing/2014/main" id="{6358C4FA-D1B7-6BB1-AEE2-63743EE6C11F}"/>
              </a:ext>
            </a:extLst>
          </p:cNvPr>
          <p:cNvPicPr>
            <a:picLocks noChangeAspect="1"/>
          </p:cNvPicPr>
          <p:nvPr/>
        </p:nvPicPr>
        <p:blipFill>
          <a:blip r:embed="rId4"/>
          <a:srcRect/>
          <a:stretch/>
        </p:blipFill>
        <p:spPr>
          <a:xfrm>
            <a:off x="2645533" y="2049901"/>
            <a:ext cx="6897757" cy="3888143"/>
          </a:xfrm>
          <a:prstGeom prst="rect">
            <a:avLst/>
          </a:prstGeom>
          <a:effectLst>
            <a:outerShdw blurRad="50800" dist="38100" dir="2700000" algn="tl" rotWithShape="0">
              <a:prstClr val="black">
                <a:alpha val="40000"/>
              </a:prstClr>
            </a:outerShdw>
          </a:effectLst>
        </p:spPr>
      </p:pic>
      <p:grpSp>
        <p:nvGrpSpPr>
          <p:cNvPr id="80" name="Group 79">
            <a:extLst>
              <a:ext uri="{FF2B5EF4-FFF2-40B4-BE49-F238E27FC236}">
                <a16:creationId xmlns:a16="http://schemas.microsoft.com/office/drawing/2014/main" id="{A45868F7-1F22-6001-C8BD-3A2E12172F43}"/>
              </a:ext>
            </a:extLst>
          </p:cNvPr>
          <p:cNvGrpSpPr/>
          <p:nvPr/>
        </p:nvGrpSpPr>
        <p:grpSpPr>
          <a:xfrm>
            <a:off x="452178" y="3518825"/>
            <a:ext cx="4642336" cy="1639056"/>
            <a:chOff x="2296906" y="3354587"/>
            <a:chExt cx="4642336" cy="1639056"/>
          </a:xfrm>
        </p:grpSpPr>
        <p:sp>
          <p:nvSpPr>
            <p:cNvPr id="17" name="Rectangle 16">
              <a:extLst>
                <a:ext uri="{FF2B5EF4-FFF2-40B4-BE49-F238E27FC236}">
                  <a16:creationId xmlns:a16="http://schemas.microsoft.com/office/drawing/2014/main" id="{50CFA0DD-DC86-4D9F-0B4A-6532B05FFC9C}"/>
                </a:ext>
              </a:extLst>
            </p:cNvPr>
            <p:cNvSpPr/>
            <p:nvPr/>
          </p:nvSpPr>
          <p:spPr>
            <a:xfrm>
              <a:off x="4829087" y="3354587"/>
              <a:ext cx="2110155" cy="1434204"/>
            </a:xfrm>
            <a:prstGeom prst="rect">
              <a:avLst/>
            </a:prstGeom>
            <a:noFill/>
            <a:ln w="19050">
              <a:solidFill>
                <a:srgbClr val="EE0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18" name="Straight Arrow Connector 17">
              <a:extLst>
                <a:ext uri="{FF2B5EF4-FFF2-40B4-BE49-F238E27FC236}">
                  <a16:creationId xmlns:a16="http://schemas.microsoft.com/office/drawing/2014/main" id="{BCBB6929-7119-DBA5-89DD-EFE90443865C}"/>
                </a:ext>
              </a:extLst>
            </p:cNvPr>
            <p:cNvCxnSpPr>
              <a:cxnSpLocks/>
            </p:cNvCxnSpPr>
            <p:nvPr/>
          </p:nvCxnSpPr>
          <p:spPr>
            <a:xfrm>
              <a:off x="4110208" y="3879863"/>
              <a:ext cx="712809" cy="0"/>
            </a:xfrm>
            <a:prstGeom prst="straightConnector1">
              <a:avLst/>
            </a:prstGeom>
            <a:ln w="19050">
              <a:solidFill>
                <a:srgbClr val="EE0C5D"/>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F0CF22F-7A21-4FFD-E1EF-A0C541C5A8DB}"/>
                </a:ext>
              </a:extLst>
            </p:cNvPr>
            <p:cNvSpPr txBox="1"/>
            <p:nvPr/>
          </p:nvSpPr>
          <p:spPr>
            <a:xfrm>
              <a:off x="2296906" y="3670204"/>
              <a:ext cx="1766302" cy="1323439"/>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XDR/XPR Prevention status and by connected sources</a:t>
              </a:r>
            </a:p>
          </p:txBody>
        </p:sp>
        <p:cxnSp>
          <p:nvCxnSpPr>
            <p:cNvPr id="20" name="Straight Connector 19">
              <a:extLst>
                <a:ext uri="{FF2B5EF4-FFF2-40B4-BE49-F238E27FC236}">
                  <a16:creationId xmlns:a16="http://schemas.microsoft.com/office/drawing/2014/main" id="{1870B334-C1A8-1AFA-E9A8-B6015E9F8A09}"/>
                </a:ext>
              </a:extLst>
            </p:cNvPr>
            <p:cNvCxnSpPr/>
            <p:nvPr/>
          </p:nvCxnSpPr>
          <p:spPr bwMode="auto">
            <a:xfrm>
              <a:off x="4107770" y="3741193"/>
              <a:ext cx="0" cy="939011"/>
            </a:xfrm>
            <a:prstGeom prst="line">
              <a:avLst/>
            </a:prstGeom>
            <a:solidFill>
              <a:schemeClr val="bg1"/>
            </a:solidFill>
            <a:ln w="28575" cap="rnd" cmpd="sng" algn="ctr">
              <a:solidFill>
                <a:srgbClr val="EE0C5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3" name="Group 82">
            <a:extLst>
              <a:ext uri="{FF2B5EF4-FFF2-40B4-BE49-F238E27FC236}">
                <a16:creationId xmlns:a16="http://schemas.microsoft.com/office/drawing/2014/main" id="{2179F3FA-B4B9-C21E-E78D-4F0C77C06885}"/>
              </a:ext>
            </a:extLst>
          </p:cNvPr>
          <p:cNvGrpSpPr/>
          <p:nvPr/>
        </p:nvGrpSpPr>
        <p:grpSpPr>
          <a:xfrm>
            <a:off x="8058778" y="2503164"/>
            <a:ext cx="3832569" cy="2449865"/>
            <a:chOff x="7806975" y="3266494"/>
            <a:chExt cx="3832569" cy="2449865"/>
          </a:xfrm>
        </p:grpSpPr>
        <p:sp>
          <p:nvSpPr>
            <p:cNvPr id="26" name="Rectangle 25">
              <a:extLst>
                <a:ext uri="{FF2B5EF4-FFF2-40B4-BE49-F238E27FC236}">
                  <a16:creationId xmlns:a16="http://schemas.microsoft.com/office/drawing/2014/main" id="{DBFECDBA-FF36-CD61-B618-C32C4C9537E3}"/>
                </a:ext>
              </a:extLst>
            </p:cNvPr>
            <p:cNvSpPr/>
            <p:nvPr/>
          </p:nvSpPr>
          <p:spPr>
            <a:xfrm>
              <a:off x="7806975" y="3432335"/>
              <a:ext cx="1410337" cy="2284024"/>
            </a:xfrm>
            <a:prstGeom prst="rect">
              <a:avLst/>
            </a:prstGeom>
            <a:noFill/>
            <a:ln w="19050">
              <a:solidFill>
                <a:srgbClr val="EE0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27" name="Straight Connector 26">
              <a:extLst>
                <a:ext uri="{FF2B5EF4-FFF2-40B4-BE49-F238E27FC236}">
                  <a16:creationId xmlns:a16="http://schemas.microsoft.com/office/drawing/2014/main" id="{04AE3432-7789-DE21-E831-BFA3BA2EC219}"/>
                </a:ext>
              </a:extLst>
            </p:cNvPr>
            <p:cNvCxnSpPr/>
            <p:nvPr/>
          </p:nvCxnSpPr>
          <p:spPr bwMode="auto">
            <a:xfrm>
              <a:off x="9710045" y="3349214"/>
              <a:ext cx="0" cy="619432"/>
            </a:xfrm>
            <a:prstGeom prst="line">
              <a:avLst/>
            </a:prstGeom>
            <a:solidFill>
              <a:schemeClr val="bg1"/>
            </a:solidFill>
            <a:ln w="28575" cap="rnd" cmpd="sng" algn="ctr">
              <a:solidFill>
                <a:srgbClr val="EE0C5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a:extLst>
                <a:ext uri="{FF2B5EF4-FFF2-40B4-BE49-F238E27FC236}">
                  <a16:creationId xmlns:a16="http://schemas.microsoft.com/office/drawing/2014/main" id="{D19100EF-682F-F6A6-34A0-76E441CFF978}"/>
                </a:ext>
              </a:extLst>
            </p:cNvPr>
            <p:cNvSpPr txBox="1"/>
            <p:nvPr/>
          </p:nvSpPr>
          <p:spPr>
            <a:xfrm>
              <a:off x="9829664" y="3266494"/>
              <a:ext cx="180988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Personalized new feed powered by CP&lt;r&gt; </a:t>
              </a:r>
            </a:p>
          </p:txBody>
        </p:sp>
        <p:cxnSp>
          <p:nvCxnSpPr>
            <p:cNvPr id="29" name="Straight Arrow Connector 28">
              <a:extLst>
                <a:ext uri="{FF2B5EF4-FFF2-40B4-BE49-F238E27FC236}">
                  <a16:creationId xmlns:a16="http://schemas.microsoft.com/office/drawing/2014/main" id="{F6B918EA-1CA0-0090-EED6-31763F16429F}"/>
                </a:ext>
              </a:extLst>
            </p:cNvPr>
            <p:cNvCxnSpPr>
              <a:cxnSpLocks/>
            </p:cNvCxnSpPr>
            <p:nvPr/>
          </p:nvCxnSpPr>
          <p:spPr>
            <a:xfrm flipH="1">
              <a:off x="9245629" y="3562835"/>
              <a:ext cx="464416" cy="0"/>
            </a:xfrm>
            <a:prstGeom prst="straightConnector1">
              <a:avLst/>
            </a:prstGeom>
            <a:ln w="19050">
              <a:solidFill>
                <a:srgbClr val="EE0C5D"/>
              </a:solidFill>
              <a:tailEnd type="triangle"/>
            </a:ln>
          </p:spPr>
          <p:style>
            <a:lnRef idx="1">
              <a:schemeClr val="accent1"/>
            </a:lnRef>
            <a:fillRef idx="0">
              <a:schemeClr val="accent1"/>
            </a:fillRef>
            <a:effectRef idx="0">
              <a:schemeClr val="accent1"/>
            </a:effectRef>
            <a:fontRef idx="minor">
              <a:schemeClr val="tx1"/>
            </a:fontRef>
          </p:style>
        </p:cxnSp>
      </p:grpSp>
      <p:sp>
        <p:nvSpPr>
          <p:cNvPr id="3" name="Date Placeholder 2" hidden="1">
            <a:extLst>
              <a:ext uri="{FF2B5EF4-FFF2-40B4-BE49-F238E27FC236}">
                <a16:creationId xmlns:a16="http://schemas.microsoft.com/office/drawing/2014/main" id="{8CC8F9D3-9642-28B5-A489-78A9C4D45D59}"/>
              </a:ext>
            </a:extLst>
          </p:cNvPr>
          <p:cNvSpPr>
            <a:spLocks noGrp="1"/>
          </p:cNvSpPr>
          <p:nvPr>
            <p:ph type="dt" sz="half" idx="12"/>
          </p:nvPr>
        </p:nvSpPr>
        <p:spPr>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6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603289AC-4C12-4E6D-B39B-A4756814FEEC}" type="datetimeFigureOut">
              <a:rPr kumimoji="0" lang="en-US" sz="600" b="0" i="0" u="none" strike="noStrike" kern="1200" cap="none" spc="0" normalizeH="0" baseline="0" noProof="0" smtClean="0">
                <a:ln>
                  <a:noFill/>
                </a:ln>
                <a:solidFill>
                  <a:srgbClr val="4D4D4F">
                    <a:tint val="75000"/>
                  </a:srgbClr>
                </a:solidFill>
                <a:effectLst/>
                <a:uLnTx/>
                <a:uFillTx/>
                <a:latin typeface="Helvetica" pitchFamily="34" charset="0"/>
                <a:ea typeface="+mn-ea"/>
                <a:cs typeface="+mn-cs"/>
              </a:rPr>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49" name="Rectangle 48">
            <a:hlinkClick r:id="" action="ppaction://noaction"/>
            <a:extLst>
              <a:ext uri="{FF2B5EF4-FFF2-40B4-BE49-F238E27FC236}">
                <a16:creationId xmlns:a16="http://schemas.microsoft.com/office/drawing/2014/main" id="{37C38AC6-7E82-4ECB-BA22-25093BE66CA4}"/>
              </a:ext>
            </a:extLst>
          </p:cNvPr>
          <p:cNvSpPr/>
          <p:nvPr/>
        </p:nvSpPr>
        <p:spPr>
          <a:xfrm flipH="1">
            <a:off x="50800" y="71857"/>
            <a:ext cx="1258468"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1800" b="1" i="0" u="none" strike="noStrike" kern="1200" cap="none" spc="0" normalizeH="0" baseline="0" noProof="0">
                <a:ln>
                  <a:noFill/>
                </a:ln>
                <a:solidFill>
                  <a:srgbClr val="FFFFFF"/>
                </a:solidFill>
                <a:effectLst/>
                <a:uLnTx/>
                <a:uFillTx/>
                <a:latin typeface="Calibri"/>
                <a:ea typeface="+mn-ea"/>
                <a:cs typeface="Arial" panose="020B0604020202020204" pitchFamily="34" charset="0"/>
              </a:rPr>
              <a:t>Events</a:t>
            </a:r>
          </a:p>
        </p:txBody>
      </p:sp>
      <p:grpSp>
        <p:nvGrpSpPr>
          <p:cNvPr id="79" name="Group 78">
            <a:extLst>
              <a:ext uri="{FF2B5EF4-FFF2-40B4-BE49-F238E27FC236}">
                <a16:creationId xmlns:a16="http://schemas.microsoft.com/office/drawing/2014/main" id="{6ACB5731-F1FE-7FC6-8121-EA021FC7F3BD}"/>
              </a:ext>
            </a:extLst>
          </p:cNvPr>
          <p:cNvGrpSpPr/>
          <p:nvPr/>
        </p:nvGrpSpPr>
        <p:grpSpPr>
          <a:xfrm>
            <a:off x="471022" y="2426965"/>
            <a:ext cx="4623492" cy="1323439"/>
            <a:chOff x="3984389" y="3413258"/>
            <a:chExt cx="4623492" cy="1323439"/>
          </a:xfrm>
        </p:grpSpPr>
        <p:cxnSp>
          <p:nvCxnSpPr>
            <p:cNvPr id="9" name="Straight Arrow Connector 8">
              <a:extLst>
                <a:ext uri="{FF2B5EF4-FFF2-40B4-BE49-F238E27FC236}">
                  <a16:creationId xmlns:a16="http://schemas.microsoft.com/office/drawing/2014/main" id="{4E2727A1-9F72-8583-D0C9-4B8F137B388C}"/>
                </a:ext>
              </a:extLst>
            </p:cNvPr>
            <p:cNvCxnSpPr>
              <a:cxnSpLocks/>
            </p:cNvCxnSpPr>
            <p:nvPr/>
          </p:nvCxnSpPr>
          <p:spPr>
            <a:xfrm>
              <a:off x="5762231" y="4086759"/>
              <a:ext cx="710573" cy="0"/>
            </a:xfrm>
            <a:prstGeom prst="straightConnector1">
              <a:avLst/>
            </a:prstGeom>
            <a:ln w="19050">
              <a:solidFill>
                <a:srgbClr val="EE0C5D"/>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CBC25A1-F02B-BEB3-10D9-A38AF072F99A}"/>
                </a:ext>
              </a:extLst>
            </p:cNvPr>
            <p:cNvSpPr txBox="1"/>
            <p:nvPr/>
          </p:nvSpPr>
          <p:spPr>
            <a:xfrm>
              <a:off x="3984389" y="3413258"/>
              <a:ext cx="1737984" cy="1323439"/>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XDR/XPR integration to Endpoint, Network, Cloud, Mobile and more</a:t>
              </a:r>
            </a:p>
          </p:txBody>
        </p:sp>
        <p:sp>
          <p:nvSpPr>
            <p:cNvPr id="11" name="Rectangle 10">
              <a:extLst>
                <a:ext uri="{FF2B5EF4-FFF2-40B4-BE49-F238E27FC236}">
                  <a16:creationId xmlns:a16="http://schemas.microsoft.com/office/drawing/2014/main" id="{3EF30D45-CEB6-F920-5A47-B252C3FB2676}"/>
                </a:ext>
              </a:extLst>
            </p:cNvPr>
            <p:cNvSpPr/>
            <p:nvPr/>
          </p:nvSpPr>
          <p:spPr>
            <a:xfrm>
              <a:off x="6472804" y="3682819"/>
              <a:ext cx="2135077" cy="732471"/>
            </a:xfrm>
            <a:prstGeom prst="rect">
              <a:avLst/>
            </a:prstGeom>
            <a:noFill/>
            <a:ln w="19050">
              <a:solidFill>
                <a:srgbClr val="EE0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12" name="Straight Connector 11">
              <a:extLst>
                <a:ext uri="{FF2B5EF4-FFF2-40B4-BE49-F238E27FC236}">
                  <a16:creationId xmlns:a16="http://schemas.microsoft.com/office/drawing/2014/main" id="{E89F794A-09A3-25D6-F6AF-EE2A0FD136B6}"/>
                </a:ext>
              </a:extLst>
            </p:cNvPr>
            <p:cNvCxnSpPr/>
            <p:nvPr/>
          </p:nvCxnSpPr>
          <p:spPr bwMode="auto">
            <a:xfrm>
              <a:off x="5776409" y="3489457"/>
              <a:ext cx="0" cy="937772"/>
            </a:xfrm>
            <a:prstGeom prst="line">
              <a:avLst/>
            </a:prstGeom>
            <a:solidFill>
              <a:schemeClr val="bg1"/>
            </a:solidFill>
            <a:ln w="28575" cap="rnd" cmpd="sng" algn="ctr">
              <a:solidFill>
                <a:srgbClr val="EE0C5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 name="Title 1">
            <a:extLst>
              <a:ext uri="{FF2B5EF4-FFF2-40B4-BE49-F238E27FC236}">
                <a16:creationId xmlns:a16="http://schemas.microsoft.com/office/drawing/2014/main" id="{E10338D0-B635-021E-71FD-65C31EBA112A}"/>
              </a:ext>
            </a:extLst>
          </p:cNvPr>
          <p:cNvSpPr txBox="1">
            <a:spLocks/>
          </p:cNvSpPr>
          <p:nvPr/>
        </p:nvSpPr>
        <p:spPr bwMode="auto">
          <a:xfrm>
            <a:off x="1747797" y="460375"/>
            <a:ext cx="11022012" cy="98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rPr>
              <a:t>Comprehensive Threat Prevention</a:t>
            </a:r>
            <a:br>
              <a:rPr kumimoji="0" lang="en-US"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rPr>
            </a:br>
            <a:endParaRPr kumimoji="0" lang="en-US"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endParaRPr>
          </a:p>
        </p:txBody>
      </p:sp>
      <p:sp>
        <p:nvSpPr>
          <p:cNvPr id="13" name="TextBox 12">
            <a:extLst>
              <a:ext uri="{FF2B5EF4-FFF2-40B4-BE49-F238E27FC236}">
                <a16:creationId xmlns:a16="http://schemas.microsoft.com/office/drawing/2014/main" id="{02E2D7B1-2C33-E249-FCF6-460DE68460EC}"/>
              </a:ext>
            </a:extLst>
          </p:cNvPr>
          <p:cNvSpPr txBox="1"/>
          <p:nvPr/>
        </p:nvSpPr>
        <p:spPr bwMode="auto">
          <a:xfrm>
            <a:off x="1747797" y="941641"/>
            <a:ext cx="9815553"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XDR/XPR takes immediate, comprehensive prevention actions across all parts of the security estate</a:t>
            </a:r>
          </a:p>
        </p:txBody>
      </p:sp>
      <p:grpSp>
        <p:nvGrpSpPr>
          <p:cNvPr id="2" name="Group 1">
            <a:extLst>
              <a:ext uri="{FF2B5EF4-FFF2-40B4-BE49-F238E27FC236}">
                <a16:creationId xmlns:a16="http://schemas.microsoft.com/office/drawing/2014/main" id="{BEA59AB6-9DB8-F7BB-DE45-0CEDB6E7CC01}"/>
              </a:ext>
            </a:extLst>
          </p:cNvPr>
          <p:cNvGrpSpPr/>
          <p:nvPr/>
        </p:nvGrpSpPr>
        <p:grpSpPr>
          <a:xfrm>
            <a:off x="484310" y="460375"/>
            <a:ext cx="1080000" cy="1200329"/>
            <a:chOff x="484310" y="460375"/>
            <a:chExt cx="1080000" cy="1200329"/>
          </a:xfrm>
        </p:grpSpPr>
        <p:sp>
          <p:nvSpPr>
            <p:cNvPr id="24" name="Freeform: Shape 23">
              <a:extLst>
                <a:ext uri="{FF2B5EF4-FFF2-40B4-BE49-F238E27FC236}">
                  <a16:creationId xmlns:a16="http://schemas.microsoft.com/office/drawing/2014/main" id="{1546AF06-7503-D624-F7CF-CA11B09EB779}"/>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0" name="TextBox 29">
              <a:extLst>
                <a:ext uri="{FF2B5EF4-FFF2-40B4-BE49-F238E27FC236}">
                  <a16:creationId xmlns:a16="http://schemas.microsoft.com/office/drawing/2014/main" id="{6224BE5D-FB7F-AAC8-76FC-B8AB7F0F0995}"/>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EE0C5D"/>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EE0C5D"/>
                  </a:solidFill>
                  <a:uLnTx/>
                  <a:uFillTx/>
                  <a:latin typeface="Helvetica" pitchFamily="34" charset="0"/>
                  <a:ea typeface="+mn-ea"/>
                  <a:cs typeface="+mn-cs"/>
                </a:rPr>
                <a:t> </a:t>
              </a:r>
            </a:p>
          </p:txBody>
        </p:sp>
      </p:grpSp>
      <p:pic>
        <p:nvPicPr>
          <p:cNvPr id="4" name="Picture 3" descr="A screenshot of a phone&#10;&#10;Description automatically generated">
            <a:extLst>
              <a:ext uri="{FF2B5EF4-FFF2-40B4-BE49-F238E27FC236}">
                <a16:creationId xmlns:a16="http://schemas.microsoft.com/office/drawing/2014/main" id="{2A144088-9E25-81DC-5B48-893354EB79EF}"/>
              </a:ext>
            </a:extLst>
          </p:cNvPr>
          <p:cNvPicPr>
            <a:picLocks noChangeAspect="1"/>
          </p:cNvPicPr>
          <p:nvPr/>
        </p:nvPicPr>
        <p:blipFill>
          <a:blip r:embed="rId5"/>
          <a:stretch>
            <a:fillRect/>
          </a:stretch>
        </p:blipFill>
        <p:spPr>
          <a:xfrm>
            <a:off x="2982051" y="2715833"/>
            <a:ext cx="2104877" cy="709827"/>
          </a:xfrm>
          <a:prstGeom prst="rect">
            <a:avLst/>
          </a:prstGeom>
        </p:spPr>
      </p:pic>
      <p:pic>
        <p:nvPicPr>
          <p:cNvPr id="14" name="Picture 13">
            <a:extLst>
              <a:ext uri="{FF2B5EF4-FFF2-40B4-BE49-F238E27FC236}">
                <a16:creationId xmlns:a16="http://schemas.microsoft.com/office/drawing/2014/main" id="{B70F9316-694A-F6E4-7511-12F0E3888C6F}"/>
              </a:ext>
            </a:extLst>
          </p:cNvPr>
          <p:cNvPicPr>
            <a:picLocks noChangeAspect="1"/>
          </p:cNvPicPr>
          <p:nvPr/>
        </p:nvPicPr>
        <p:blipFill>
          <a:blip r:embed="rId6"/>
          <a:stretch>
            <a:fillRect/>
          </a:stretch>
        </p:blipFill>
        <p:spPr>
          <a:xfrm>
            <a:off x="2884429" y="2333526"/>
            <a:ext cx="838317" cy="171474"/>
          </a:xfrm>
          <a:prstGeom prst="rect">
            <a:avLst/>
          </a:prstGeom>
        </p:spPr>
      </p:pic>
    </p:spTree>
    <p:extLst>
      <p:ext uri="{BB962C8B-B14F-4D97-AF65-F5344CB8AC3E}">
        <p14:creationId xmlns:p14="http://schemas.microsoft.com/office/powerpoint/2010/main" val="95481625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A1C7D0-2C68-B659-BA92-13B56C7A80F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D38EF17-7AAD-1353-ED55-82244AA7B69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382735" y="1600123"/>
            <a:ext cx="9427655" cy="5253152"/>
          </a:xfrm>
          <a:custGeom>
            <a:avLst/>
            <a:gdLst>
              <a:gd name="connsiteX0" fmla="*/ 887588 w 6435172"/>
              <a:gd name="connsiteY0" fmla="*/ 296702 h 3859414"/>
              <a:gd name="connsiteX1" fmla="*/ 887588 w 6435172"/>
              <a:gd name="connsiteY1" fmla="*/ 3090952 h 3859414"/>
              <a:gd name="connsiteX2" fmla="*/ 5551351 w 6435172"/>
              <a:gd name="connsiteY2" fmla="*/ 3090952 h 3859414"/>
              <a:gd name="connsiteX3" fmla="*/ 5551351 w 6435172"/>
              <a:gd name="connsiteY3" fmla="*/ 296702 h 3859414"/>
              <a:gd name="connsiteX4" fmla="*/ 0 w 6435172"/>
              <a:gd name="connsiteY4" fmla="*/ 0 h 3859414"/>
              <a:gd name="connsiteX5" fmla="*/ 6435172 w 6435172"/>
              <a:gd name="connsiteY5" fmla="*/ 0 h 3859414"/>
              <a:gd name="connsiteX6" fmla="*/ 6435172 w 6435172"/>
              <a:gd name="connsiteY6" fmla="*/ 3859414 h 3859414"/>
              <a:gd name="connsiteX7" fmla="*/ 0 w 6435172"/>
              <a:gd name="connsiteY7" fmla="*/ 3859414 h 385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35172" h="3859414">
                <a:moveTo>
                  <a:pt x="887588" y="296702"/>
                </a:moveTo>
                <a:lnTo>
                  <a:pt x="887588" y="3090952"/>
                </a:lnTo>
                <a:lnTo>
                  <a:pt x="5551351" y="3090952"/>
                </a:lnTo>
                <a:lnTo>
                  <a:pt x="5551351" y="296702"/>
                </a:lnTo>
                <a:close/>
                <a:moveTo>
                  <a:pt x="0" y="0"/>
                </a:moveTo>
                <a:lnTo>
                  <a:pt x="6435172" y="0"/>
                </a:lnTo>
                <a:lnTo>
                  <a:pt x="6435172" y="3859414"/>
                </a:lnTo>
                <a:lnTo>
                  <a:pt x="0" y="3859414"/>
                </a:lnTo>
                <a:close/>
              </a:path>
            </a:pathLst>
          </a:custGeom>
        </p:spPr>
      </p:pic>
      <p:pic>
        <p:nvPicPr>
          <p:cNvPr id="8" name="Picture 7">
            <a:extLst>
              <a:ext uri="{FF2B5EF4-FFF2-40B4-BE49-F238E27FC236}">
                <a16:creationId xmlns:a16="http://schemas.microsoft.com/office/drawing/2014/main" id="{58656CF9-88D0-7D4F-51BD-F9FC08FBE4B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653472" y="1992429"/>
            <a:ext cx="6888975" cy="3821230"/>
          </a:xfrm>
          <a:prstGeom prst="rect">
            <a:avLst/>
          </a:prstGeom>
          <a:effectLst>
            <a:outerShdw blurRad="50800" dist="38100" dir="2700000" algn="tl" rotWithShape="0">
              <a:prstClr val="black">
                <a:alpha val="40000"/>
              </a:prstClr>
            </a:outerShdw>
          </a:effectLst>
        </p:spPr>
      </p:pic>
      <p:sp>
        <p:nvSpPr>
          <p:cNvPr id="3" name="Date Placeholder 2" hidden="1">
            <a:extLst>
              <a:ext uri="{FF2B5EF4-FFF2-40B4-BE49-F238E27FC236}">
                <a16:creationId xmlns:a16="http://schemas.microsoft.com/office/drawing/2014/main" id="{3DCA1952-5336-F8D5-47CC-2E9F6933FF2E}"/>
              </a:ext>
            </a:extLst>
          </p:cNvPr>
          <p:cNvSpPr>
            <a:spLocks noGrp="1"/>
          </p:cNvSpPr>
          <p:nvPr>
            <p:ph type="dt" sz="half" idx="12"/>
          </p:nvPr>
        </p:nvSpPr>
        <p:spPr>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6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603289AC-4C12-4E6D-B39B-A4756814FEEC}" type="datetimeFigureOut">
              <a:rPr kumimoji="0" lang="en-US" sz="600" b="0" i="0" u="none" strike="noStrike" kern="1200" cap="none" spc="0" normalizeH="0" baseline="0" noProof="0" smtClean="0">
                <a:ln>
                  <a:noFill/>
                </a:ln>
                <a:solidFill>
                  <a:srgbClr val="4D4D4F">
                    <a:tint val="75000"/>
                  </a:srgbClr>
                </a:solidFill>
                <a:effectLst/>
                <a:uLnTx/>
                <a:uFillTx/>
                <a:latin typeface="Helvetica" pitchFamily="34" charset="0"/>
                <a:ea typeface="+mn-ea"/>
                <a:cs typeface="+mn-cs"/>
              </a:rPr>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49" name="Rectangle 48">
            <a:hlinkClick r:id="" action="ppaction://noaction"/>
            <a:extLst>
              <a:ext uri="{FF2B5EF4-FFF2-40B4-BE49-F238E27FC236}">
                <a16:creationId xmlns:a16="http://schemas.microsoft.com/office/drawing/2014/main" id="{14ECCDB9-50D7-8A76-BD65-8B8B5E705322}"/>
              </a:ext>
            </a:extLst>
          </p:cNvPr>
          <p:cNvSpPr/>
          <p:nvPr/>
        </p:nvSpPr>
        <p:spPr>
          <a:xfrm flipH="1">
            <a:off x="50800" y="71857"/>
            <a:ext cx="1258468"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1800" b="1" i="0" u="none" strike="noStrike" kern="1200" cap="none" spc="0" normalizeH="0" baseline="0" noProof="0">
                <a:ln>
                  <a:noFill/>
                </a:ln>
                <a:solidFill>
                  <a:srgbClr val="FFFFFF"/>
                </a:solidFill>
                <a:effectLst/>
                <a:uLnTx/>
                <a:uFillTx/>
                <a:latin typeface="Calibri"/>
                <a:ea typeface="+mn-ea"/>
                <a:cs typeface="Arial" panose="020B0604020202020204" pitchFamily="34" charset="0"/>
              </a:rPr>
              <a:t>Events</a:t>
            </a:r>
          </a:p>
        </p:txBody>
      </p:sp>
      <p:sp>
        <p:nvSpPr>
          <p:cNvPr id="10" name="Title 1">
            <a:extLst>
              <a:ext uri="{FF2B5EF4-FFF2-40B4-BE49-F238E27FC236}">
                <a16:creationId xmlns:a16="http://schemas.microsoft.com/office/drawing/2014/main" id="{32CC9114-EBAB-407E-B9FC-7E51006661E8}"/>
              </a:ext>
            </a:extLst>
          </p:cNvPr>
          <p:cNvSpPr txBox="1">
            <a:spLocks/>
          </p:cNvSpPr>
          <p:nvPr/>
        </p:nvSpPr>
        <p:spPr bwMode="auto">
          <a:xfrm>
            <a:off x="1747797" y="464602"/>
            <a:ext cx="11022012" cy="98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i="0" u="none" strike="noStrike" kern="0" cap="none" spc="0" normalizeH="0" baseline="0" noProof="0" dirty="0">
                <a:ln>
                  <a:noFill/>
                </a:ln>
                <a:solidFill>
                  <a:srgbClr val="EE0C5D"/>
                </a:solidFill>
                <a:effectLst/>
                <a:uLnTx/>
                <a:uFillTx/>
                <a:latin typeface="Arial" panose="020B0604020202020204" pitchFamily="34" charset="0"/>
                <a:ea typeface="+mj-ea"/>
                <a:cs typeface="Arial" panose="020B0604020202020204" pitchFamily="34" charset="0"/>
              </a:rPr>
              <a:t>Comprehensive Threat Prevention</a:t>
            </a:r>
            <a:br>
              <a:rPr kumimoji="0" lang="en-US" i="0" u="none" strike="noStrike" kern="0" cap="none" spc="0" normalizeH="0" baseline="0" noProof="0" dirty="0">
                <a:ln>
                  <a:noFill/>
                </a:ln>
                <a:solidFill>
                  <a:srgbClr val="EE0C5D"/>
                </a:solidFill>
                <a:effectLst/>
                <a:uLnTx/>
                <a:uFillTx/>
                <a:latin typeface="Arial" panose="020B0604020202020204" pitchFamily="34" charset="0"/>
                <a:ea typeface="+mj-ea"/>
                <a:cs typeface="Arial" panose="020B0604020202020204" pitchFamily="34" charset="0"/>
              </a:rPr>
            </a:br>
            <a:endParaRPr kumimoji="0" lang="en-US" i="0" u="none" strike="noStrike" kern="0" cap="none" spc="0" normalizeH="0" baseline="0" noProof="0" dirty="0">
              <a:ln>
                <a:noFill/>
              </a:ln>
              <a:solidFill>
                <a:srgbClr val="EE0C5D"/>
              </a:solidFill>
              <a:effectLst/>
              <a:uLnTx/>
              <a:uFillTx/>
              <a:latin typeface="Arial" panose="020B0604020202020204" pitchFamily="34" charset="0"/>
              <a:ea typeface="+mj-ea"/>
              <a:cs typeface="Arial" panose="020B0604020202020204" pitchFamily="34" charset="0"/>
            </a:endParaRPr>
          </a:p>
        </p:txBody>
      </p:sp>
      <p:sp>
        <p:nvSpPr>
          <p:cNvPr id="12" name="TextBox 11">
            <a:extLst>
              <a:ext uri="{FF2B5EF4-FFF2-40B4-BE49-F238E27FC236}">
                <a16:creationId xmlns:a16="http://schemas.microsoft.com/office/drawing/2014/main" id="{78833540-6C43-D564-C33D-EA4D59B04BB2}"/>
              </a:ext>
            </a:extLst>
          </p:cNvPr>
          <p:cNvSpPr txBox="1"/>
          <p:nvPr/>
        </p:nvSpPr>
        <p:spPr bwMode="auto">
          <a:xfrm>
            <a:off x="1747797" y="941641"/>
            <a:ext cx="9815553" cy="461665"/>
          </a:xfrm>
          <a:prstGeom prst="rect">
            <a:avLst/>
          </a:prstGeom>
          <a:noFill/>
          <a:ln>
            <a:noFill/>
          </a:ln>
          <a:effectLst/>
        </p:spPr>
        <p:txBody>
          <a:bodyPr wrap="square" lIns="91440" tIns="45720" rIns="91440" bIns="45720" anchor="t">
            <a:spAutoFit/>
          </a:bodyPr>
          <a:lstStyle/>
          <a:p>
            <a:pPr>
              <a:defRPr/>
            </a:pPr>
            <a:r>
              <a:rPr lang="en-US" sz="2400">
                <a:solidFill>
                  <a:srgbClr val="000000"/>
                </a:solidFill>
                <a:latin typeface="Arial"/>
                <a:cs typeface="Arial"/>
              </a:rPr>
              <a:t>20+ integrations with Check Point and third-party solutions</a:t>
            </a:r>
          </a:p>
        </p:txBody>
      </p:sp>
      <p:grpSp>
        <p:nvGrpSpPr>
          <p:cNvPr id="19" name="Group 18">
            <a:extLst>
              <a:ext uri="{FF2B5EF4-FFF2-40B4-BE49-F238E27FC236}">
                <a16:creationId xmlns:a16="http://schemas.microsoft.com/office/drawing/2014/main" id="{BE307F1D-CF6A-A4B7-DD5B-A04D3C6CD68F}"/>
              </a:ext>
            </a:extLst>
          </p:cNvPr>
          <p:cNvGrpSpPr/>
          <p:nvPr/>
        </p:nvGrpSpPr>
        <p:grpSpPr>
          <a:xfrm>
            <a:off x="484310" y="460375"/>
            <a:ext cx="1080000" cy="1200329"/>
            <a:chOff x="484310" y="460375"/>
            <a:chExt cx="1080000" cy="1200329"/>
          </a:xfrm>
        </p:grpSpPr>
        <p:sp>
          <p:nvSpPr>
            <p:cNvPr id="17" name="Freeform: Shape 16">
              <a:extLst>
                <a:ext uri="{FF2B5EF4-FFF2-40B4-BE49-F238E27FC236}">
                  <a16:creationId xmlns:a16="http://schemas.microsoft.com/office/drawing/2014/main" id="{941F8A02-18B2-33CD-96E3-4A63D462812B}"/>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8" name="TextBox 17">
              <a:extLst>
                <a:ext uri="{FF2B5EF4-FFF2-40B4-BE49-F238E27FC236}">
                  <a16:creationId xmlns:a16="http://schemas.microsoft.com/office/drawing/2014/main" id="{B919B293-41B4-4013-1B66-7DEC64A85217}"/>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EE0C5D"/>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EE0C5D"/>
                  </a:solidFill>
                  <a:uLnTx/>
                  <a:uFillTx/>
                  <a:latin typeface="Helvetica" pitchFamily="34" charset="0"/>
                  <a:ea typeface="+mn-ea"/>
                  <a:cs typeface="+mn-cs"/>
                </a:rPr>
                <a:t> </a:t>
              </a:r>
            </a:p>
          </p:txBody>
        </p:sp>
      </p:grpSp>
    </p:spTree>
    <p:extLst>
      <p:ext uri="{BB962C8B-B14F-4D97-AF65-F5344CB8AC3E}">
        <p14:creationId xmlns:p14="http://schemas.microsoft.com/office/powerpoint/2010/main" val="335714934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3E2BF7B0-6E19-5196-7FC2-5104763C2D2F}"/>
              </a:ext>
            </a:extLst>
          </p:cNvPr>
          <p:cNvGrpSpPr/>
          <p:nvPr/>
        </p:nvGrpSpPr>
        <p:grpSpPr>
          <a:xfrm>
            <a:off x="613176" y="2272786"/>
            <a:ext cx="11244527" cy="4251720"/>
            <a:chOff x="613176" y="2233030"/>
            <a:chExt cx="11244527" cy="4624970"/>
          </a:xfrm>
        </p:grpSpPr>
        <p:sp>
          <p:nvSpPr>
            <p:cNvPr id="2105" name="Freeform: Shape 2104">
              <a:extLst>
                <a:ext uri="{FF2B5EF4-FFF2-40B4-BE49-F238E27FC236}">
                  <a16:creationId xmlns:a16="http://schemas.microsoft.com/office/drawing/2014/main" id="{23694395-DB0F-9AB6-971B-F2A78B7CF091}"/>
                </a:ext>
              </a:extLst>
            </p:cNvPr>
            <p:cNvSpPr/>
            <p:nvPr/>
          </p:nvSpPr>
          <p:spPr bwMode="auto">
            <a:xfrm>
              <a:off x="613176" y="2233030"/>
              <a:ext cx="11244527" cy="4596581"/>
            </a:xfrm>
            <a:custGeom>
              <a:avLst/>
              <a:gdLst>
                <a:gd name="connsiteX0" fmla="*/ 5725370 w 11450740"/>
                <a:gd name="connsiteY0" fmla="*/ 0 h 5163598"/>
                <a:gd name="connsiteX1" fmla="*/ 11414577 w 11450740"/>
                <a:gd name="connsiteY1" fmla="*/ 4879014 h 5163598"/>
                <a:gd name="connsiteX2" fmla="*/ 11450740 w 11450740"/>
                <a:gd name="connsiteY2" fmla="*/ 5163598 h 5163598"/>
                <a:gd name="connsiteX3" fmla="*/ 0 w 11450740"/>
                <a:gd name="connsiteY3" fmla="*/ 5163598 h 5163598"/>
                <a:gd name="connsiteX4" fmla="*/ 36163 w 11450740"/>
                <a:gd name="connsiteY4" fmla="*/ 4879014 h 5163598"/>
                <a:gd name="connsiteX5" fmla="*/ 5725370 w 11450740"/>
                <a:gd name="connsiteY5" fmla="*/ 0 h 516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0740" h="5163598">
                  <a:moveTo>
                    <a:pt x="5725370" y="0"/>
                  </a:moveTo>
                  <a:cubicBezTo>
                    <a:pt x="8606056" y="0"/>
                    <a:pt x="10992448" y="2116327"/>
                    <a:pt x="11414577" y="4879014"/>
                  </a:cubicBezTo>
                  <a:lnTo>
                    <a:pt x="11450740" y="5163598"/>
                  </a:lnTo>
                  <a:lnTo>
                    <a:pt x="0" y="5163598"/>
                  </a:lnTo>
                  <a:lnTo>
                    <a:pt x="36163" y="4879014"/>
                  </a:lnTo>
                  <a:cubicBezTo>
                    <a:pt x="458292" y="2116327"/>
                    <a:pt x="2844684" y="0"/>
                    <a:pt x="5725370" y="0"/>
                  </a:cubicBezTo>
                  <a:close/>
                </a:path>
              </a:pathLst>
            </a:custGeom>
            <a:solidFill>
              <a:srgbClr val="FCE7EA">
                <a:alpha val="70000"/>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a:ln>
                  <a:noFill/>
                </a:ln>
                <a:solidFill>
                  <a:srgbClr val="4D4D4F"/>
                </a:solidFill>
                <a:effectLst/>
                <a:uLnTx/>
                <a:uFillTx/>
                <a:latin typeface="Arial" panose="020B0604020202020204"/>
                <a:ea typeface="+mn-ea"/>
                <a:cs typeface="Arial" panose="020B0604020202020204" pitchFamily="34" charset="0"/>
              </a:endParaRPr>
            </a:p>
          </p:txBody>
        </p:sp>
        <p:sp>
          <p:nvSpPr>
            <p:cNvPr id="13" name="Freeform: Shape 12">
              <a:extLst>
                <a:ext uri="{FF2B5EF4-FFF2-40B4-BE49-F238E27FC236}">
                  <a16:creationId xmlns:a16="http://schemas.microsoft.com/office/drawing/2014/main" id="{601B4064-DB97-6B7A-8D31-FD3544F093D1}"/>
                </a:ext>
              </a:extLst>
            </p:cNvPr>
            <p:cNvSpPr/>
            <p:nvPr/>
          </p:nvSpPr>
          <p:spPr>
            <a:xfrm>
              <a:off x="3361921" y="4103413"/>
              <a:ext cx="5727663" cy="2741885"/>
            </a:xfrm>
            <a:custGeom>
              <a:avLst/>
              <a:gdLst>
                <a:gd name="connsiteX0" fmla="*/ 5832704 w 5832703"/>
                <a:gd name="connsiteY0" fmla="*/ 2916319 h 2916318"/>
                <a:gd name="connsiteX1" fmla="*/ 5832704 w 5832703"/>
                <a:gd name="connsiteY1" fmla="*/ 2916319 h 2916318"/>
                <a:gd name="connsiteX2" fmla="*/ 2916386 w 5832703"/>
                <a:gd name="connsiteY2" fmla="*/ 0 h 2916318"/>
                <a:gd name="connsiteX3" fmla="*/ 0 w 5832703"/>
                <a:gd name="connsiteY3" fmla="*/ 2916319 h 2916318"/>
                <a:gd name="connsiteX4" fmla="*/ 0 w 5832703"/>
                <a:gd name="connsiteY4" fmla="*/ 2916319 h 2916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703" h="2916318">
                  <a:moveTo>
                    <a:pt x="5832704" y="2916319"/>
                  </a:moveTo>
                  <a:lnTo>
                    <a:pt x="5832704" y="2916319"/>
                  </a:lnTo>
                  <a:cubicBezTo>
                    <a:pt x="5832704" y="1305695"/>
                    <a:pt x="4527009" y="0"/>
                    <a:pt x="2916386" y="0"/>
                  </a:cubicBezTo>
                  <a:cubicBezTo>
                    <a:pt x="1305763" y="0"/>
                    <a:pt x="0" y="1305695"/>
                    <a:pt x="0" y="2916319"/>
                  </a:cubicBezTo>
                  <a:lnTo>
                    <a:pt x="0" y="2916319"/>
                  </a:lnTo>
                </a:path>
              </a:pathLst>
            </a:custGeom>
            <a:solidFill>
              <a:schemeClr val="bg1"/>
            </a:solidFill>
            <a:ln w="6754" cap="flat">
              <a:noFill/>
              <a:prstDash val="solid"/>
              <a:miter/>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sp>
          <p:nvSpPr>
            <p:cNvPr id="14" name="Freeform: Shape 13">
              <a:extLst>
                <a:ext uri="{FF2B5EF4-FFF2-40B4-BE49-F238E27FC236}">
                  <a16:creationId xmlns:a16="http://schemas.microsoft.com/office/drawing/2014/main" id="{32FCCE15-8AD4-5F7E-EC8D-F6E96A4BABB9}"/>
                </a:ext>
              </a:extLst>
            </p:cNvPr>
            <p:cNvSpPr/>
            <p:nvPr/>
          </p:nvSpPr>
          <p:spPr>
            <a:xfrm>
              <a:off x="2498444" y="3265580"/>
              <a:ext cx="7504304" cy="3592420"/>
            </a:xfrm>
            <a:custGeom>
              <a:avLst/>
              <a:gdLst>
                <a:gd name="connsiteX0" fmla="*/ 3779864 w 7641925"/>
                <a:gd name="connsiteY0" fmla="*/ 904645 h 3820963"/>
                <a:gd name="connsiteX1" fmla="*/ 6696182 w 7641925"/>
                <a:gd name="connsiteY1" fmla="*/ 3820964 h 3820963"/>
                <a:gd name="connsiteX2" fmla="*/ 7641926 w 7641925"/>
                <a:gd name="connsiteY2" fmla="*/ 3820964 h 3820963"/>
                <a:gd name="connsiteX3" fmla="*/ 3820963 w 7641925"/>
                <a:gd name="connsiteY3" fmla="*/ 0 h 3820963"/>
                <a:gd name="connsiteX4" fmla="*/ 0 w 7641925"/>
                <a:gd name="connsiteY4" fmla="*/ 3820964 h 3820963"/>
                <a:gd name="connsiteX5" fmla="*/ 863478 w 7641925"/>
                <a:gd name="connsiteY5" fmla="*/ 3820964 h 3820963"/>
                <a:gd name="connsiteX6" fmla="*/ 3779796 w 7641925"/>
                <a:gd name="connsiteY6" fmla="*/ 904645 h 3820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41925" h="3820963">
                  <a:moveTo>
                    <a:pt x="3779864" y="904645"/>
                  </a:moveTo>
                  <a:cubicBezTo>
                    <a:pt x="5390487" y="904645"/>
                    <a:pt x="6696182" y="2210340"/>
                    <a:pt x="6696182" y="3820964"/>
                  </a:cubicBezTo>
                  <a:lnTo>
                    <a:pt x="7641926" y="3820964"/>
                  </a:lnTo>
                  <a:cubicBezTo>
                    <a:pt x="7641926" y="1710734"/>
                    <a:pt x="5931260" y="0"/>
                    <a:pt x="3820963" y="0"/>
                  </a:cubicBezTo>
                  <a:cubicBezTo>
                    <a:pt x="1710666" y="0"/>
                    <a:pt x="0" y="1710734"/>
                    <a:pt x="0" y="3820964"/>
                  </a:cubicBezTo>
                  <a:lnTo>
                    <a:pt x="863478" y="3820964"/>
                  </a:lnTo>
                  <a:cubicBezTo>
                    <a:pt x="863478" y="2210340"/>
                    <a:pt x="2169173" y="904645"/>
                    <a:pt x="3779796" y="904645"/>
                  </a:cubicBezTo>
                  <a:close/>
                </a:path>
              </a:pathLst>
            </a:custGeom>
            <a:solidFill>
              <a:srgbClr val="EE0C5D"/>
            </a:solidFill>
            <a:ln w="6754" cap="flat">
              <a:noFill/>
              <a:prstDash val="solid"/>
              <a:miter/>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grpSp>
      <p:sp>
        <p:nvSpPr>
          <p:cNvPr id="25" name="Freeform: Shape 24">
            <a:extLst>
              <a:ext uri="{FF2B5EF4-FFF2-40B4-BE49-F238E27FC236}">
                <a16:creationId xmlns:a16="http://schemas.microsoft.com/office/drawing/2014/main" id="{F0E8BD58-169B-4122-AE52-34FD55FFA7BF}"/>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 name="Title 2"/>
          <p:cNvSpPr txBox="1">
            <a:spLocks/>
          </p:cNvSpPr>
          <p:nvPr/>
        </p:nvSpPr>
        <p:spPr>
          <a:xfrm>
            <a:off x="1840584" y="394656"/>
            <a:ext cx="11019501" cy="914162"/>
          </a:xfrm>
          <a:prstGeom prst="rect">
            <a:avLst/>
          </a:prstGeom>
        </p:spPr>
        <p:txBody>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endParaRPr kumimoji="0" lang="en-US" sz="2798" b="1" i="0" u="none" strike="noStrike" kern="0" cap="all" spc="0" normalizeH="0" baseline="0" noProof="0">
              <a:ln>
                <a:noFill/>
              </a:ln>
              <a:solidFill>
                <a:srgbClr val="D51067"/>
              </a:solidFill>
              <a:effectLst/>
              <a:uLnTx/>
              <a:uFillTx/>
              <a:latin typeface="Arial" panose="020B0604020202020204" pitchFamily="34" charset="0"/>
              <a:ea typeface="+mj-ea"/>
              <a:cs typeface="Arial" panose="020B0604020202020204" pitchFamily="34" charset="0"/>
            </a:endParaRPr>
          </a:p>
        </p:txBody>
      </p:sp>
      <p:grpSp>
        <p:nvGrpSpPr>
          <p:cNvPr id="15" name="Group 14">
            <a:extLst>
              <a:ext uri="{FF2B5EF4-FFF2-40B4-BE49-F238E27FC236}">
                <a16:creationId xmlns:a16="http://schemas.microsoft.com/office/drawing/2014/main" id="{84C1DAE0-D9DE-4C19-C4F3-38AD2F10E9C5}"/>
              </a:ext>
            </a:extLst>
          </p:cNvPr>
          <p:cNvGrpSpPr/>
          <p:nvPr/>
        </p:nvGrpSpPr>
        <p:grpSpPr>
          <a:xfrm>
            <a:off x="3652158" y="4184222"/>
            <a:ext cx="5224078" cy="2188656"/>
            <a:chOff x="3528218" y="4297276"/>
            <a:chExt cx="5319882" cy="2327894"/>
          </a:xfrm>
        </p:grpSpPr>
        <p:pic>
          <p:nvPicPr>
            <p:cNvPr id="39" name="Picture 4">
              <a:extLst>
                <a:ext uri="{FF2B5EF4-FFF2-40B4-BE49-F238E27FC236}">
                  <a16:creationId xmlns:a16="http://schemas.microsoft.com/office/drawing/2014/main" id="{AA0F74F4-9792-9185-D571-933B4A47EA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8218" y="5760236"/>
              <a:ext cx="656765" cy="39302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a:extLst>
                <a:ext uri="{FF2B5EF4-FFF2-40B4-BE49-F238E27FC236}">
                  <a16:creationId xmlns:a16="http://schemas.microsoft.com/office/drawing/2014/main" id="{3E873398-3DB4-108D-F26D-63486E7D84E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9017" y="6305911"/>
              <a:ext cx="1089264" cy="31486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4" descr="Active Directory Backup/Restore , Troubleshooting – Short Notes | Syed  Jahanzaib Personal Blog to Share Knowledge !">
              <a:extLst>
                <a:ext uri="{FF2B5EF4-FFF2-40B4-BE49-F238E27FC236}">
                  <a16:creationId xmlns:a16="http://schemas.microsoft.com/office/drawing/2014/main" id="{C054172B-DF33-B760-6930-B259B98EBB2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9291" y="4936928"/>
              <a:ext cx="1509439" cy="422643"/>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a:extLst>
                <a:ext uri="{FF2B5EF4-FFF2-40B4-BE49-F238E27FC236}">
                  <a16:creationId xmlns:a16="http://schemas.microsoft.com/office/drawing/2014/main" id="{B3975F59-9ADA-C2D1-3A31-73EAB21875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43002" y="5240585"/>
              <a:ext cx="1314092" cy="812525"/>
            </a:xfrm>
            <a:prstGeom prst="rect">
              <a:avLst/>
            </a:prstGeom>
          </p:spPr>
        </p:pic>
        <p:pic>
          <p:nvPicPr>
            <p:cNvPr id="45" name="Picture 2">
              <a:extLst>
                <a:ext uri="{FF2B5EF4-FFF2-40B4-BE49-F238E27FC236}">
                  <a16:creationId xmlns:a16="http://schemas.microsoft.com/office/drawing/2014/main" id="{1B324AC7-F36B-8237-6463-07C4D0F2882F}"/>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3757" r="5208" b="46602"/>
            <a:stretch/>
          </p:blipFill>
          <p:spPr bwMode="auto">
            <a:xfrm>
              <a:off x="5297168" y="5888763"/>
              <a:ext cx="797245" cy="691534"/>
            </a:xfrm>
            <a:prstGeom prst="rect">
              <a:avLst/>
            </a:prstGeom>
            <a:extLst>
              <a:ext uri="{909E8E84-426E-40DD-AFC4-6F175D3DCCD1}">
                <a14:hiddenFill xmlns:a14="http://schemas.microsoft.com/office/drawing/2010/main">
                  <a:solidFill>
                    <a:srgbClr val="FFFFFF"/>
                  </a:solidFill>
                </a14:hiddenFill>
              </a:ext>
            </a:extLst>
          </p:spPr>
        </p:pic>
        <p:pic>
          <p:nvPicPr>
            <p:cNvPr id="46" name="Picture 45">
              <a:extLst>
                <a:ext uri="{FF2B5EF4-FFF2-40B4-BE49-F238E27FC236}">
                  <a16:creationId xmlns:a16="http://schemas.microsoft.com/office/drawing/2014/main" id="{484ABDAF-BEF3-8DE2-03A4-3D7A3AE5BE2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3410"/>
            <a:stretch/>
          </p:blipFill>
          <p:spPr>
            <a:xfrm>
              <a:off x="4925116" y="4383050"/>
              <a:ext cx="855971" cy="499435"/>
            </a:xfrm>
            <a:prstGeom prst="rect">
              <a:avLst/>
            </a:prstGeom>
          </p:spPr>
        </p:pic>
        <p:grpSp>
          <p:nvGrpSpPr>
            <p:cNvPr id="49" name="Group 48">
              <a:extLst>
                <a:ext uri="{FF2B5EF4-FFF2-40B4-BE49-F238E27FC236}">
                  <a16:creationId xmlns:a16="http://schemas.microsoft.com/office/drawing/2014/main" id="{8901FF3F-0262-8F5A-EE3A-C3BDECB6615B}"/>
                </a:ext>
              </a:extLst>
            </p:cNvPr>
            <p:cNvGrpSpPr/>
            <p:nvPr/>
          </p:nvGrpSpPr>
          <p:grpSpPr>
            <a:xfrm>
              <a:off x="6199806" y="4297276"/>
              <a:ext cx="1512674" cy="574640"/>
              <a:chOff x="7449247" y="4904557"/>
              <a:chExt cx="1215280" cy="461665"/>
            </a:xfrm>
          </p:grpSpPr>
          <p:pic>
            <p:nvPicPr>
              <p:cNvPr id="50" name="Picture 2">
                <a:extLst>
                  <a:ext uri="{FF2B5EF4-FFF2-40B4-BE49-F238E27FC236}">
                    <a16:creationId xmlns:a16="http://schemas.microsoft.com/office/drawing/2014/main" id="{4FCD71CD-96A8-0626-748A-0C4DC0A382F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49247" y="4953651"/>
                <a:ext cx="334841" cy="351607"/>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a:extLst>
                  <a:ext uri="{FF2B5EF4-FFF2-40B4-BE49-F238E27FC236}">
                    <a16:creationId xmlns:a16="http://schemas.microsoft.com/office/drawing/2014/main" id="{1AC64E94-42B6-BD37-D596-1960E08643C9}"/>
                  </a:ext>
                </a:extLst>
              </p:cNvPr>
              <p:cNvSpPr txBox="1"/>
              <p:nvPr/>
            </p:nvSpPr>
            <p:spPr bwMode="auto">
              <a:xfrm>
                <a:off x="7768668" y="4904557"/>
                <a:ext cx="895859" cy="46166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1200" b="0" i="0" u="none" strike="noStrike" kern="1200" cap="none" spc="0" normalizeH="0" baseline="0" noProof="0">
                    <a:ln>
                      <a:noFill/>
                    </a:ln>
                    <a:solidFill>
                      <a:srgbClr val="0177D7"/>
                    </a:solidFill>
                    <a:effectLst/>
                    <a:uLnTx/>
                    <a:uFillTx/>
                    <a:latin typeface="Arial" panose="020B0604020202020204" pitchFamily="34" charset="0"/>
                    <a:ea typeface="+mn-ea"/>
                    <a:cs typeface="Arial" panose="020B0604020202020204" pitchFamily="34" charset="0"/>
                  </a:rPr>
                  <a:t>Microsoft Defender</a:t>
                </a:r>
                <a:endParaRPr kumimoji="0" lang="en-IL" sz="1200" b="0" i="0" u="none" strike="noStrike" kern="1200" cap="none" spc="0" normalizeH="0" baseline="0" noProof="0">
                  <a:ln>
                    <a:noFill/>
                  </a:ln>
                  <a:solidFill>
                    <a:srgbClr val="0177D7"/>
                  </a:solidFill>
                  <a:effectLst/>
                  <a:uLnTx/>
                  <a:uFillTx/>
                  <a:latin typeface="Arial" panose="020B0604020202020204" pitchFamily="34" charset="0"/>
                  <a:ea typeface="+mn-ea"/>
                  <a:cs typeface="Arial" panose="020B0604020202020204" pitchFamily="34" charset="0"/>
                </a:endParaRPr>
              </a:p>
            </p:txBody>
          </p:sp>
        </p:grpSp>
        <p:pic>
          <p:nvPicPr>
            <p:cNvPr id="52" name="Picture 2" descr="Visitor Management Software With Azure Active Directory Integration">
              <a:extLst>
                <a:ext uri="{FF2B5EF4-FFF2-40B4-BE49-F238E27FC236}">
                  <a16:creationId xmlns:a16="http://schemas.microsoft.com/office/drawing/2014/main" id="{F1817BA4-0E00-6C5A-1DF8-E6D9FAE6230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24418" y="4989221"/>
              <a:ext cx="1715570" cy="518756"/>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Microsoft Office 365 Logo, symbol, meaning, history, PNG, brand">
              <a:extLst>
                <a:ext uri="{FF2B5EF4-FFF2-40B4-BE49-F238E27FC236}">
                  <a16:creationId xmlns:a16="http://schemas.microsoft.com/office/drawing/2014/main" id="{5645B523-EF0E-35F4-982A-AC4E5A26B294}"/>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24561" b="27139"/>
            <a:stretch/>
          </p:blipFill>
          <p:spPr bwMode="auto">
            <a:xfrm>
              <a:off x="7496648" y="5543499"/>
              <a:ext cx="1123710" cy="305303"/>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10" descr="Slack Logo and symbol, meaning, history, PNG">
              <a:extLst>
                <a:ext uri="{FF2B5EF4-FFF2-40B4-BE49-F238E27FC236}">
                  <a16:creationId xmlns:a16="http://schemas.microsoft.com/office/drawing/2014/main" id="{9A3E49A5-6F48-517D-972F-EC95E81BA0F4}"/>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050854" y="6176705"/>
              <a:ext cx="797246" cy="448465"/>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2" descr="Google Workspace | Business Apps &amp; Collaboration Tools">
              <a:extLst>
                <a:ext uri="{FF2B5EF4-FFF2-40B4-BE49-F238E27FC236}">
                  <a16:creationId xmlns:a16="http://schemas.microsoft.com/office/drawing/2014/main" id="{20776A6B-3BD2-0863-3923-247FA187BA57}"/>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45032" y="5951254"/>
              <a:ext cx="1715570" cy="225451"/>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a:extLst>
                <a:ext uri="{FF2B5EF4-FFF2-40B4-BE49-F238E27FC236}">
                  <a16:creationId xmlns:a16="http://schemas.microsoft.com/office/drawing/2014/main" id="{D79BB510-C40E-D849-930B-708041BC33F9}"/>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548962" y="6338684"/>
              <a:ext cx="1146618" cy="225798"/>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Oval 16">
            <a:extLst>
              <a:ext uri="{FF2B5EF4-FFF2-40B4-BE49-F238E27FC236}">
                <a16:creationId xmlns:a16="http://schemas.microsoft.com/office/drawing/2014/main" id="{E79533D1-E749-A730-CFDE-678CA60105D1}"/>
              </a:ext>
            </a:extLst>
          </p:cNvPr>
          <p:cNvSpPr>
            <a:spLocks noChangeAspect="1"/>
          </p:cNvSpPr>
          <p:nvPr/>
        </p:nvSpPr>
        <p:spPr bwMode="auto">
          <a:xfrm>
            <a:off x="4253960" y="2601665"/>
            <a:ext cx="1440000" cy="1378698"/>
          </a:xfrm>
          <a:prstGeom prst="ellipse">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a:ea typeface="+mn-ea"/>
              <a:cs typeface="Arial" panose="020B0604020202020204" pitchFamily="34" charset="0"/>
            </a:endParaRPr>
          </a:p>
        </p:txBody>
      </p:sp>
      <p:sp>
        <p:nvSpPr>
          <p:cNvPr id="23" name="Oval 22">
            <a:extLst>
              <a:ext uri="{FF2B5EF4-FFF2-40B4-BE49-F238E27FC236}">
                <a16:creationId xmlns:a16="http://schemas.microsoft.com/office/drawing/2014/main" id="{3172CC32-5BF4-08F8-433E-3E42AD95E935}"/>
              </a:ext>
            </a:extLst>
          </p:cNvPr>
          <p:cNvSpPr>
            <a:spLocks noChangeAspect="1"/>
          </p:cNvSpPr>
          <p:nvPr/>
        </p:nvSpPr>
        <p:spPr bwMode="auto">
          <a:xfrm>
            <a:off x="1926403" y="4845644"/>
            <a:ext cx="1440000" cy="1378698"/>
          </a:xfrm>
          <a:prstGeom prst="ellipse">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a:ln>
                <a:noFill/>
              </a:ln>
              <a:solidFill>
                <a:srgbClr val="4D4D4F"/>
              </a:solidFill>
              <a:effectLst/>
              <a:uLnTx/>
              <a:uFillTx/>
              <a:latin typeface="Arial" panose="020B0604020202020204"/>
              <a:ea typeface="+mn-ea"/>
              <a:cs typeface="Arial" panose="020B0604020202020204" pitchFamily="34" charset="0"/>
            </a:endParaRPr>
          </a:p>
        </p:txBody>
      </p:sp>
      <p:sp>
        <p:nvSpPr>
          <p:cNvPr id="61" name="Oval 60">
            <a:extLst>
              <a:ext uri="{FF2B5EF4-FFF2-40B4-BE49-F238E27FC236}">
                <a16:creationId xmlns:a16="http://schemas.microsoft.com/office/drawing/2014/main" id="{C1015379-0991-C51A-AE34-C45DD011D97D}"/>
              </a:ext>
            </a:extLst>
          </p:cNvPr>
          <p:cNvSpPr>
            <a:spLocks noChangeAspect="1"/>
          </p:cNvSpPr>
          <p:nvPr/>
        </p:nvSpPr>
        <p:spPr bwMode="auto">
          <a:xfrm>
            <a:off x="8170765" y="3494101"/>
            <a:ext cx="1440000" cy="1378698"/>
          </a:xfrm>
          <a:prstGeom prst="ellipse">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a:ea typeface="+mn-ea"/>
              <a:cs typeface="Arial" panose="020B0604020202020204" pitchFamily="34" charset="0"/>
            </a:endParaRPr>
          </a:p>
        </p:txBody>
      </p:sp>
      <p:sp>
        <p:nvSpPr>
          <p:cNvPr id="2095" name="Oval 2094">
            <a:extLst>
              <a:ext uri="{FF2B5EF4-FFF2-40B4-BE49-F238E27FC236}">
                <a16:creationId xmlns:a16="http://schemas.microsoft.com/office/drawing/2014/main" id="{1EC57877-25EB-644F-C0A7-7FAE5CD1236C}"/>
              </a:ext>
            </a:extLst>
          </p:cNvPr>
          <p:cNvSpPr/>
          <p:nvPr/>
        </p:nvSpPr>
        <p:spPr bwMode="auto">
          <a:xfrm>
            <a:off x="2212689" y="2129907"/>
            <a:ext cx="1440000" cy="1440000"/>
          </a:xfrm>
          <a:prstGeom prst="ellipse">
            <a:avLst/>
          </a:prstGeom>
          <a:solidFill>
            <a:srgbClr val="EE0C5D"/>
          </a:solidFill>
          <a:ln w="12700" algn="ctr">
            <a:noFill/>
            <a:miter lim="800000"/>
            <a:headEnd/>
            <a:tailEnd/>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94" name="Oval 2093">
            <a:extLst>
              <a:ext uri="{FF2B5EF4-FFF2-40B4-BE49-F238E27FC236}">
                <a16:creationId xmlns:a16="http://schemas.microsoft.com/office/drawing/2014/main" id="{A14F35D1-621E-2A9F-855F-6DA1F354CA2C}"/>
              </a:ext>
            </a:extLst>
          </p:cNvPr>
          <p:cNvSpPr/>
          <p:nvPr/>
        </p:nvSpPr>
        <p:spPr bwMode="auto">
          <a:xfrm>
            <a:off x="660001" y="3742909"/>
            <a:ext cx="1440000" cy="1440000"/>
          </a:xfrm>
          <a:prstGeom prst="ellipse">
            <a:avLst/>
          </a:prstGeom>
          <a:solidFill>
            <a:srgbClr val="EE0C5D"/>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2147" name="Group 2146">
            <a:extLst>
              <a:ext uri="{FF2B5EF4-FFF2-40B4-BE49-F238E27FC236}">
                <a16:creationId xmlns:a16="http://schemas.microsoft.com/office/drawing/2014/main" id="{6749B8F9-FDE3-EF71-3105-E0D9D00AE3C1}"/>
              </a:ext>
            </a:extLst>
          </p:cNvPr>
          <p:cNvGrpSpPr/>
          <p:nvPr/>
        </p:nvGrpSpPr>
        <p:grpSpPr>
          <a:xfrm>
            <a:off x="829354" y="4062461"/>
            <a:ext cx="1055973" cy="697444"/>
            <a:chOff x="643763" y="3494346"/>
            <a:chExt cx="1145871" cy="875022"/>
          </a:xfrm>
        </p:grpSpPr>
        <p:pic>
          <p:nvPicPr>
            <p:cNvPr id="2115" name="Graphic 2114">
              <a:extLst>
                <a:ext uri="{FF2B5EF4-FFF2-40B4-BE49-F238E27FC236}">
                  <a16:creationId xmlns:a16="http://schemas.microsoft.com/office/drawing/2014/main" id="{413DF96F-DB43-3D4F-856F-629DECBAF26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11911" y="3494346"/>
              <a:ext cx="409575" cy="438150"/>
            </a:xfrm>
            <a:prstGeom prst="rect">
              <a:avLst/>
            </a:prstGeom>
          </p:spPr>
        </p:pic>
        <p:sp>
          <p:nvSpPr>
            <p:cNvPr id="2123" name="TextBox 2122">
              <a:extLst>
                <a:ext uri="{FF2B5EF4-FFF2-40B4-BE49-F238E27FC236}">
                  <a16:creationId xmlns:a16="http://schemas.microsoft.com/office/drawing/2014/main" id="{198D9F4D-17EE-CC63-CCB7-E91446CE06B2}"/>
                </a:ext>
              </a:extLst>
            </p:cNvPr>
            <p:cNvSpPr txBox="1"/>
            <p:nvPr/>
          </p:nvSpPr>
          <p:spPr bwMode="auto">
            <a:xfrm>
              <a:off x="643763" y="4006396"/>
              <a:ext cx="1145871" cy="362972"/>
            </a:xfrm>
            <a:prstGeom prst="rect">
              <a:avLst/>
            </a:prstGeom>
            <a:noFill/>
            <a:ln>
              <a:noFill/>
            </a:ln>
            <a:effectLst/>
          </p:spPr>
          <p:txBody>
            <a:bodyPr wrap="square">
              <a:sp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AI-Based</a:t>
              </a:r>
            </a:p>
          </p:txBody>
        </p:sp>
      </p:grpSp>
      <p:sp>
        <p:nvSpPr>
          <p:cNvPr id="2096" name="Oval 2095">
            <a:extLst>
              <a:ext uri="{FF2B5EF4-FFF2-40B4-BE49-F238E27FC236}">
                <a16:creationId xmlns:a16="http://schemas.microsoft.com/office/drawing/2014/main" id="{A4241BB6-E51C-A91C-36B7-EA04A295B2F7}"/>
              </a:ext>
            </a:extLst>
          </p:cNvPr>
          <p:cNvSpPr>
            <a:spLocks/>
          </p:cNvSpPr>
          <p:nvPr/>
        </p:nvSpPr>
        <p:spPr bwMode="auto">
          <a:xfrm>
            <a:off x="5558294" y="1549578"/>
            <a:ext cx="1440000" cy="1440000"/>
          </a:xfrm>
          <a:prstGeom prst="ellipse">
            <a:avLst/>
          </a:prstGeom>
          <a:solidFill>
            <a:srgbClr val="EE0C5D"/>
          </a:solidFill>
          <a:ln w="12700" algn="ctr">
            <a:noFill/>
            <a:miter lim="800000"/>
            <a:headEnd/>
            <a:tailEnd/>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2125" name="Graphic 2124">
            <a:extLst>
              <a:ext uri="{FF2B5EF4-FFF2-40B4-BE49-F238E27FC236}">
                <a16:creationId xmlns:a16="http://schemas.microsoft.com/office/drawing/2014/main" id="{FFBA9486-FED1-36F8-854E-312929CD4A8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079566" y="1731441"/>
            <a:ext cx="421331" cy="364415"/>
          </a:xfrm>
          <a:prstGeom prst="rect">
            <a:avLst/>
          </a:prstGeom>
        </p:spPr>
      </p:pic>
      <p:sp>
        <p:nvSpPr>
          <p:cNvPr id="2131" name="TextBox 2130">
            <a:extLst>
              <a:ext uri="{FF2B5EF4-FFF2-40B4-BE49-F238E27FC236}">
                <a16:creationId xmlns:a16="http://schemas.microsoft.com/office/drawing/2014/main" id="{257163C0-45CF-2FF0-2A3B-8B640056C262}"/>
              </a:ext>
            </a:extLst>
          </p:cNvPr>
          <p:cNvSpPr txBox="1"/>
          <p:nvPr/>
        </p:nvSpPr>
        <p:spPr bwMode="auto">
          <a:xfrm>
            <a:off x="5569828" y="2218552"/>
            <a:ext cx="1405528" cy="387599"/>
          </a:xfrm>
          <a:prstGeom prst="rect">
            <a:avLst/>
          </a:prstGeom>
          <a:noFill/>
          <a:ln>
            <a:noFill/>
          </a:ln>
          <a:effectLst/>
        </p:spPr>
        <p:txBody>
          <a:bodyPr wrap="square">
            <a:sp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Threat Cloud </a:t>
            </a:r>
            <a:b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Intelligence </a:t>
            </a:r>
          </a:p>
        </p:txBody>
      </p:sp>
      <p:grpSp>
        <p:nvGrpSpPr>
          <p:cNvPr id="57" name="Group 56">
            <a:extLst>
              <a:ext uri="{FF2B5EF4-FFF2-40B4-BE49-F238E27FC236}">
                <a16:creationId xmlns:a16="http://schemas.microsoft.com/office/drawing/2014/main" id="{E7ECAF0C-7A47-5C9A-5882-FEC386466580}"/>
              </a:ext>
            </a:extLst>
          </p:cNvPr>
          <p:cNvGrpSpPr/>
          <p:nvPr/>
        </p:nvGrpSpPr>
        <p:grpSpPr>
          <a:xfrm>
            <a:off x="8535426" y="1995090"/>
            <a:ext cx="1440000" cy="1440000"/>
            <a:chOff x="8535426" y="2183931"/>
            <a:chExt cx="1440000" cy="1440000"/>
          </a:xfrm>
        </p:grpSpPr>
        <p:sp>
          <p:nvSpPr>
            <p:cNvPr id="2097" name="Oval 2096">
              <a:extLst>
                <a:ext uri="{FF2B5EF4-FFF2-40B4-BE49-F238E27FC236}">
                  <a16:creationId xmlns:a16="http://schemas.microsoft.com/office/drawing/2014/main" id="{204E7A4E-0D1E-6830-A51B-DB8BE1FD2C41}"/>
                </a:ext>
              </a:extLst>
            </p:cNvPr>
            <p:cNvSpPr/>
            <p:nvPr/>
          </p:nvSpPr>
          <p:spPr bwMode="auto">
            <a:xfrm>
              <a:off x="8535426" y="2183931"/>
              <a:ext cx="1440000" cy="1440000"/>
            </a:xfrm>
            <a:prstGeom prst="ellipse">
              <a:avLst/>
            </a:prstGeom>
            <a:solidFill>
              <a:srgbClr val="EE0C5D"/>
            </a:solidFill>
            <a:ln w="12700" algn="ctr">
              <a:noFill/>
              <a:miter lim="800000"/>
              <a:headEnd/>
              <a:tailEnd/>
            </a:ln>
            <a:effectLst/>
          </p:spPr>
          <p:txBody>
            <a:bodyPr rot="0" spcFirstLastPara="0" vertOverflow="overflow" horzOverflow="overflow" vert="horz" wrap="square" lIns="36000" tIns="108000" rIns="36000" bIns="36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2134" name="Graphic 2133">
              <a:extLst>
                <a:ext uri="{FF2B5EF4-FFF2-40B4-BE49-F238E27FC236}">
                  <a16:creationId xmlns:a16="http://schemas.microsoft.com/office/drawing/2014/main" id="{7F868E7B-28B8-7B4B-88DB-60AA8876057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098204" y="2341187"/>
              <a:ext cx="331447" cy="404715"/>
            </a:xfrm>
            <a:prstGeom prst="rect">
              <a:avLst/>
            </a:prstGeom>
          </p:spPr>
        </p:pic>
      </p:grpSp>
      <p:sp>
        <p:nvSpPr>
          <p:cNvPr id="2139" name="TextBox 2138">
            <a:extLst>
              <a:ext uri="{FF2B5EF4-FFF2-40B4-BE49-F238E27FC236}">
                <a16:creationId xmlns:a16="http://schemas.microsoft.com/office/drawing/2014/main" id="{1598ED01-85AC-3F6D-607D-5AE66C871098}"/>
              </a:ext>
            </a:extLst>
          </p:cNvPr>
          <p:cNvSpPr txBox="1"/>
          <p:nvPr/>
        </p:nvSpPr>
        <p:spPr bwMode="auto">
          <a:xfrm>
            <a:off x="8443543" y="2593050"/>
            <a:ext cx="1623765" cy="544602"/>
          </a:xfrm>
          <a:prstGeom prst="rect">
            <a:avLst/>
          </a:prstGeom>
          <a:noFill/>
          <a:ln>
            <a:noFill/>
          </a:ln>
          <a:effectLst/>
        </p:spPr>
        <p:txBody>
          <a:bodyPr wrap="square">
            <a:sp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Anomalous </a:t>
            </a:r>
            <a:b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Behavior </a:t>
            </a:r>
            <a:b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Engine</a:t>
            </a:r>
          </a:p>
        </p:txBody>
      </p:sp>
      <p:sp>
        <p:nvSpPr>
          <p:cNvPr id="2098" name="Oval 2097">
            <a:extLst>
              <a:ext uri="{FF2B5EF4-FFF2-40B4-BE49-F238E27FC236}">
                <a16:creationId xmlns:a16="http://schemas.microsoft.com/office/drawing/2014/main" id="{F5DFCD24-4B52-4669-227C-341C318344A9}"/>
              </a:ext>
            </a:extLst>
          </p:cNvPr>
          <p:cNvSpPr/>
          <p:nvPr/>
        </p:nvSpPr>
        <p:spPr bwMode="auto">
          <a:xfrm>
            <a:off x="10353264" y="4201331"/>
            <a:ext cx="1440000" cy="1440000"/>
          </a:xfrm>
          <a:prstGeom prst="ellipse">
            <a:avLst/>
          </a:prstGeom>
          <a:solidFill>
            <a:srgbClr val="EE0C5D"/>
          </a:solidFill>
          <a:ln w="12700" algn="ctr">
            <a:noFill/>
            <a:miter lim="800000"/>
            <a:headEnd/>
            <a:tailEnd/>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
                <a:srgbClr val="FF0000"/>
              </a:buClr>
              <a:buSzPct val="6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2142" name="Graphic 2141">
            <a:extLst>
              <a:ext uri="{FF2B5EF4-FFF2-40B4-BE49-F238E27FC236}">
                <a16:creationId xmlns:a16="http://schemas.microsoft.com/office/drawing/2014/main" id="{48490B77-E8C6-CFD3-9B5C-60D4FC39B2C7}"/>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858792" y="4328302"/>
            <a:ext cx="421331" cy="364415"/>
          </a:xfrm>
          <a:prstGeom prst="rect">
            <a:avLst/>
          </a:prstGeom>
        </p:spPr>
      </p:pic>
      <p:sp>
        <p:nvSpPr>
          <p:cNvPr id="2146" name="TextBox 2145">
            <a:extLst>
              <a:ext uri="{FF2B5EF4-FFF2-40B4-BE49-F238E27FC236}">
                <a16:creationId xmlns:a16="http://schemas.microsoft.com/office/drawing/2014/main" id="{D70E0F38-1D60-17E1-FEB1-F69307C61875}"/>
              </a:ext>
            </a:extLst>
          </p:cNvPr>
          <p:cNvSpPr txBox="1"/>
          <p:nvPr/>
        </p:nvSpPr>
        <p:spPr bwMode="auto">
          <a:xfrm>
            <a:off x="10084963" y="4706230"/>
            <a:ext cx="1985023" cy="662354"/>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
                <a:srgbClr val="FF0000"/>
              </a:buClr>
              <a:buSzPct val="65000"/>
              <a:buFont typeface="Wingdings" pitchFamily="2" charset="2"/>
              <a:buNone/>
              <a:tabLst/>
              <a:defRPr/>
            </a:pP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Threat </a:t>
            </a:r>
            <a:b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Intelligence </a:t>
            </a:r>
            <a:b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US" sz="1600" b="0" i="0" u="none" strike="noStrike" kern="1200" cap="none" spc="0" normalizeH="0" baseline="0" noProof="0">
                <a:ln>
                  <a:noFill/>
                </a:ln>
                <a:solidFill>
                  <a:srgbClr val="FFFFFF"/>
                </a:solidFill>
                <a:effectLst/>
                <a:uLnTx/>
                <a:uFillTx/>
                <a:latin typeface="Arial" panose="020B0604020202020204"/>
                <a:ea typeface="+mn-ea"/>
                <a:cs typeface="+mn-cs"/>
              </a:rPr>
              <a:t>Feeds</a:t>
            </a:r>
          </a:p>
        </p:txBody>
      </p:sp>
      <p:sp>
        <p:nvSpPr>
          <p:cNvPr id="2" name="Footer Placeholder 1" hidden="1">
            <a:extLst>
              <a:ext uri="{FF2B5EF4-FFF2-40B4-BE49-F238E27FC236}">
                <a16:creationId xmlns:a16="http://schemas.microsoft.com/office/drawing/2014/main" id="{94FDFADE-7E62-F90E-37C5-48F5BA7DB3D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27ED5DFA-2387-3B61-8CFC-E53DD45407B9}"/>
              </a:ext>
            </a:extLst>
          </p:cNvPr>
          <p:cNvSpPr>
            <a:spLocks noGrp="1"/>
          </p:cNvSpPr>
          <p:nvPr>
            <p:ph type="dt" sz="half" idx="12"/>
          </p:nvPr>
        </p:nvSpPr>
        <p:spPr>
          <a:xfrm>
            <a:off x="-911989" y="6515100"/>
            <a:ext cx="811193" cy="263025"/>
          </a:xfrm>
          <a:prstGeom prst="rect">
            <a:avLst/>
          </a:prstGeom>
        </p:spPr>
        <p:txBody>
          <a:bodyPr vert="horz" lIns="91440" tIns="45720" rIns="91440" bIns="45720" rtlCol="0" anchor="ctr"/>
          <a:lstStyle>
            <a:defPPr>
              <a:defRPr lang="en-US"/>
            </a:defPPr>
            <a:lvl1pPr algn="r" rtl="0" fontAlgn="base">
              <a:spcBef>
                <a:spcPct val="20000"/>
              </a:spcBef>
              <a:spcAft>
                <a:spcPct val="0"/>
              </a:spcAft>
              <a:buClr>
                <a:schemeClr val="accent2"/>
              </a:buClr>
              <a:buSzPct val="65000"/>
              <a:buFont typeface="Wingdings" pitchFamily="2" charset="2"/>
              <a:defRPr sz="8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4636609F-BB63-493D-8547-40355F751578}" type="datetimeFigureOut">
              <a:rPr kumimoji="0" lang="en-US" sz="800" b="0" i="0" u="none" strike="noStrike" kern="1200" cap="none" spc="0" normalizeH="0" baseline="0" noProof="0" smtClean="0">
                <a:ln>
                  <a:noFill/>
                </a:ln>
                <a:solidFill>
                  <a:srgbClr val="000000">
                    <a:tint val="75000"/>
                  </a:srgbClr>
                </a:solidFill>
                <a:effectLst/>
                <a:uLnTx/>
                <a:uFillTx/>
                <a:latin typeface="Helvetica" pitchFamily="34" charset="0"/>
                <a:ea typeface="+mn-ea"/>
                <a:cs typeface="+mn-cs"/>
              </a:rPr>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6" name="Title 1">
            <a:extLst>
              <a:ext uri="{FF2B5EF4-FFF2-40B4-BE49-F238E27FC236}">
                <a16:creationId xmlns:a16="http://schemas.microsoft.com/office/drawing/2014/main" id="{0D845C73-7A77-D44E-3EF3-65DE00B7A846}"/>
              </a:ext>
            </a:extLst>
          </p:cNvPr>
          <p:cNvSpPr txBox="1">
            <a:spLocks/>
          </p:cNvSpPr>
          <p:nvPr/>
        </p:nvSpPr>
        <p:spPr bwMode="auto">
          <a:xfrm>
            <a:off x="1747797" y="460375"/>
            <a:ext cx="11022012" cy="98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sz="3400" b="0"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t>Intelligent Event C</a:t>
            </a:r>
            <a:r>
              <a:rPr kumimoji="0" lang="en-US" sz="3400" b="0" i="0" u="none" strike="noStrike" kern="0" cap="none" spc="0" normalizeH="0" baseline="0" noProof="0" err="1">
                <a:ln>
                  <a:noFill/>
                </a:ln>
                <a:solidFill>
                  <a:srgbClr val="FF6600"/>
                </a:solidFill>
                <a:effectLst/>
                <a:uLnTx/>
                <a:uFillTx/>
                <a:latin typeface="Arial" panose="020B0604020202020204" pitchFamily="34" charset="0"/>
                <a:ea typeface="+mj-ea"/>
                <a:cs typeface="Arial" panose="020B0604020202020204" pitchFamily="34" charset="0"/>
              </a:rPr>
              <a:t>orrelation</a:t>
            </a:r>
            <a:br>
              <a:rPr kumimoji="0" lang="en-US" sz="3400" b="0"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br>
            <a:endParaRPr kumimoji="0" lang="en-US" sz="3400" b="0"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endParaRPr>
          </a:p>
        </p:txBody>
      </p:sp>
      <p:sp>
        <p:nvSpPr>
          <p:cNvPr id="8" name="TextBox 7">
            <a:extLst>
              <a:ext uri="{FF2B5EF4-FFF2-40B4-BE49-F238E27FC236}">
                <a16:creationId xmlns:a16="http://schemas.microsoft.com/office/drawing/2014/main" id="{62D61BD6-42CD-0486-5300-E0AD20AC0DD6}"/>
              </a:ext>
            </a:extLst>
          </p:cNvPr>
          <p:cNvSpPr txBox="1"/>
          <p:nvPr/>
        </p:nvSpPr>
        <p:spPr bwMode="auto">
          <a:xfrm>
            <a:off x="1747797" y="941641"/>
            <a:ext cx="9815553"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XDR/XPR determines advanced attacks from millions of events to high</a:t>
            </a:r>
            <a:b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b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confidence incident story</a:t>
            </a:r>
          </a:p>
        </p:txBody>
      </p:sp>
      <p:sp>
        <p:nvSpPr>
          <p:cNvPr id="12" name="TextBox 11">
            <a:extLst>
              <a:ext uri="{FF2B5EF4-FFF2-40B4-BE49-F238E27FC236}">
                <a16:creationId xmlns:a16="http://schemas.microsoft.com/office/drawing/2014/main" id="{E90A81CB-1EA3-209C-7F7C-BB372DA62D43}"/>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FF6600"/>
                </a:solidFill>
                <a:effectLst/>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FF6600"/>
                </a:solidFill>
                <a:effectLst/>
                <a:uLnTx/>
                <a:uFillTx/>
                <a:latin typeface="Helvetica" pitchFamily="34" charset="0"/>
                <a:ea typeface="+mn-ea"/>
                <a:cs typeface="+mn-cs"/>
              </a:rPr>
              <a:t> </a:t>
            </a:r>
          </a:p>
        </p:txBody>
      </p:sp>
      <p:pic>
        <p:nvPicPr>
          <p:cNvPr id="2101" name="Picture 2100">
            <a:extLst>
              <a:ext uri="{FF2B5EF4-FFF2-40B4-BE49-F238E27FC236}">
                <a16:creationId xmlns:a16="http://schemas.microsoft.com/office/drawing/2014/main" id="{C9D62017-EDF7-F91F-9A24-0B0E855D6A07}"/>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t="12326" b="12326"/>
          <a:stretch/>
        </p:blipFill>
        <p:spPr>
          <a:xfrm>
            <a:off x="2040950" y="5102387"/>
            <a:ext cx="1238756" cy="822753"/>
          </a:xfrm>
          <a:prstGeom prst="rect">
            <a:avLst/>
          </a:prstGeom>
        </p:spPr>
      </p:pic>
      <p:pic>
        <p:nvPicPr>
          <p:cNvPr id="9" name="Picture 8">
            <a:extLst>
              <a:ext uri="{FF2B5EF4-FFF2-40B4-BE49-F238E27FC236}">
                <a16:creationId xmlns:a16="http://schemas.microsoft.com/office/drawing/2014/main" id="{21000A51-7786-5B30-E668-6F56A4BFC97F}"/>
              </a:ext>
            </a:extLst>
          </p:cNvPr>
          <p:cNvPicPr>
            <a:picLocks noChangeAspect="1"/>
          </p:cNvPicPr>
          <p:nvPr/>
        </p:nvPicPr>
        <p:blipFill>
          <a:blip r:embed="rId24" cstate="print">
            <a:extLst>
              <a:ext uri="{28A0092B-C50C-407E-A947-70E740481C1C}">
                <a14:useLocalDpi xmlns:a14="http://schemas.microsoft.com/office/drawing/2010/main" val="0"/>
              </a:ext>
            </a:extLst>
          </a:blip>
          <a:srcRect/>
          <a:stretch/>
        </p:blipFill>
        <p:spPr>
          <a:xfrm>
            <a:off x="8342646" y="3737019"/>
            <a:ext cx="1094364" cy="857310"/>
          </a:xfrm>
          <a:prstGeom prst="rect">
            <a:avLst/>
          </a:prstGeom>
        </p:spPr>
      </p:pic>
      <p:pic>
        <p:nvPicPr>
          <p:cNvPr id="35" name="Picture 34" descr="A black background with white text and red letters&#10;&#10;Description automatically generated">
            <a:extLst>
              <a:ext uri="{FF2B5EF4-FFF2-40B4-BE49-F238E27FC236}">
                <a16:creationId xmlns:a16="http://schemas.microsoft.com/office/drawing/2014/main" id="{C964963D-AEE1-204B-1030-58EEB548D85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953295" y="2331404"/>
            <a:ext cx="1958787" cy="1037005"/>
          </a:xfrm>
          <a:prstGeom prst="rect">
            <a:avLst/>
          </a:prstGeom>
        </p:spPr>
      </p:pic>
      <p:pic>
        <p:nvPicPr>
          <p:cNvPr id="41" name="Picture 40" descr="A logo with a flower&#10;&#10;Description automatically generated">
            <a:extLst>
              <a:ext uri="{FF2B5EF4-FFF2-40B4-BE49-F238E27FC236}">
                <a16:creationId xmlns:a16="http://schemas.microsoft.com/office/drawing/2014/main" id="{FD74E48C-0D58-1901-85A3-CB60F685F04D}"/>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4359970" y="2746570"/>
            <a:ext cx="1241222" cy="1095196"/>
          </a:xfrm>
          <a:prstGeom prst="rect">
            <a:avLst/>
          </a:prstGeom>
        </p:spPr>
      </p:pic>
      <mc:AlternateContent xmlns:mc="http://schemas.openxmlformats.org/markup-compatibility/2006" xmlns:p14="http://schemas.microsoft.com/office/powerpoint/2010/main">
        <mc:Choice Requires="p14">
          <p:contentPart p14:bwMode="auto" r:id="rId27">
            <p14:nvContentPartPr>
              <p14:cNvPr id="5" name="Ink 4">
                <a:extLst>
                  <a:ext uri="{FF2B5EF4-FFF2-40B4-BE49-F238E27FC236}">
                    <a16:creationId xmlns:a16="http://schemas.microsoft.com/office/drawing/2014/main" id="{C97F7344-67CD-D9B1-AA1B-3BBBBCE17B31}"/>
                  </a:ext>
                </a:extLst>
              </p14:cNvPr>
              <p14:cNvContentPartPr/>
              <p14:nvPr/>
            </p14:nvContentPartPr>
            <p14:xfrm>
              <a:off x="7466322" y="5492536"/>
              <a:ext cx="1136880" cy="33480"/>
            </p14:xfrm>
          </p:contentPart>
        </mc:Choice>
        <mc:Fallback xmlns="">
          <p:pic>
            <p:nvPicPr>
              <p:cNvPr id="5" name="Ink 4">
                <a:extLst>
                  <a:ext uri="{FF2B5EF4-FFF2-40B4-BE49-F238E27FC236}">
                    <a16:creationId xmlns:a16="http://schemas.microsoft.com/office/drawing/2014/main" id="{C97F7344-67CD-D9B1-AA1B-3BBBBCE17B31}"/>
                  </a:ext>
                </a:extLst>
              </p:cNvPr>
              <p:cNvPicPr/>
              <p:nvPr/>
            </p:nvPicPr>
            <p:blipFill>
              <a:blip r:embed="rId30"/>
              <a:stretch>
                <a:fillRect/>
              </a:stretch>
            </p:blipFill>
            <p:spPr>
              <a:xfrm>
                <a:off x="7457322" y="5483896"/>
                <a:ext cx="1154520" cy="51120"/>
              </a:xfrm>
              <a:prstGeom prst="rect">
                <a:avLst/>
              </a:prstGeom>
            </p:spPr>
          </p:pic>
        </mc:Fallback>
      </mc:AlternateContent>
      <p:pic>
        <p:nvPicPr>
          <p:cNvPr id="10" name="Picture 2" descr="Hello Microsoft Entra ID, good bye Azure Active Directory ...">
            <a:extLst>
              <a:ext uri="{FF2B5EF4-FFF2-40B4-BE49-F238E27FC236}">
                <a16:creationId xmlns:a16="http://schemas.microsoft.com/office/drawing/2014/main" id="{8F2B0D5B-0D1A-2B95-C31F-1207D263319D}"/>
              </a:ext>
            </a:extLst>
          </p:cNvPr>
          <p:cNvPicPr>
            <a:picLocks noChangeAspect="1" noChangeArrowheads="1"/>
          </p:cNvPicPr>
          <p:nvPr/>
        </p:nvPicPr>
        <p:blipFill rotWithShape="1">
          <a:blip r:embed="rId31" cstate="print">
            <a:extLst>
              <a:ext uri="{28A0092B-C50C-407E-A947-70E740481C1C}">
                <a14:useLocalDpi xmlns:a14="http://schemas.microsoft.com/office/drawing/2010/main" val="0"/>
              </a:ext>
            </a:extLst>
          </a:blip>
          <a:srcRect r="63764"/>
          <a:stretch/>
        </p:blipFill>
        <p:spPr bwMode="auto">
          <a:xfrm>
            <a:off x="6211485" y="4831306"/>
            <a:ext cx="618336" cy="552244"/>
          </a:xfrm>
          <a:prstGeom prst="rect">
            <a:avLst/>
          </a:prstGeom>
          <a:solidFill>
            <a:schemeClr val="bg1"/>
          </a:solidFill>
        </p:spPr>
      </p:pic>
      <p:sp>
        <p:nvSpPr>
          <p:cNvPr id="11" name="TextBox 10">
            <a:extLst>
              <a:ext uri="{FF2B5EF4-FFF2-40B4-BE49-F238E27FC236}">
                <a16:creationId xmlns:a16="http://schemas.microsoft.com/office/drawing/2014/main" id="{B04680CD-FF7D-3AC2-798F-6DAB9821AB87}"/>
              </a:ext>
            </a:extLst>
          </p:cNvPr>
          <p:cNvSpPr txBox="1"/>
          <p:nvPr/>
        </p:nvSpPr>
        <p:spPr bwMode="auto">
          <a:xfrm>
            <a:off x="6799767" y="4907372"/>
            <a:ext cx="1086512" cy="400110"/>
          </a:xfrm>
          <a:prstGeom prst="rect">
            <a:avLst/>
          </a:prstGeom>
          <a:solidFill>
            <a:schemeClr val="bg1"/>
          </a:solid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41273C"/>
              </a:buClr>
              <a:buSzPct val="65000"/>
              <a:buFont typeface="Wingdings" pitchFamily="2" charset="2"/>
              <a:buNone/>
              <a:tabLst/>
              <a:defRPr/>
            </a:pPr>
            <a:r>
              <a:rPr kumimoji="0" lang="en-US" sz="1000" b="0" i="0" u="none" strike="noStrike" kern="1200" cap="none" spc="-20" normalizeH="0" baseline="0" noProof="0" dirty="0">
                <a:ln>
                  <a:noFill/>
                </a:ln>
                <a:solidFill>
                  <a:srgbClr val="074793"/>
                </a:solidFill>
                <a:effectLst/>
                <a:uLnTx/>
                <a:uFillTx/>
                <a:latin typeface="Segoe UI" panose="020B0502040204020203" pitchFamily="34" charset="0"/>
                <a:ea typeface="+mn-ea"/>
                <a:cs typeface="Segoe UI" panose="020B0502040204020203" pitchFamily="34" charset="0"/>
              </a:rPr>
              <a:t>Microsoft</a:t>
            </a:r>
          </a:p>
          <a:p>
            <a:pPr marL="0" marR="0" lvl="0" indent="0" algn="l" defTabSz="914400" rtl="0" eaLnBrk="1" fontAlgn="base" latinLnBrk="0" hangingPunct="1">
              <a:lnSpc>
                <a:spcPct val="100000"/>
              </a:lnSpc>
              <a:spcBef>
                <a:spcPts val="0"/>
              </a:spcBef>
              <a:spcAft>
                <a:spcPct val="0"/>
              </a:spcAft>
              <a:buClr>
                <a:srgbClr val="41273C"/>
              </a:buClr>
              <a:buSzPct val="65000"/>
              <a:buFont typeface="Wingdings" pitchFamily="2" charset="2"/>
              <a:buNone/>
              <a:tabLst/>
              <a:defRPr/>
            </a:pPr>
            <a:r>
              <a:rPr kumimoji="0" lang="en-US" sz="1000" b="0" i="0" u="none" strike="noStrike" kern="1200" cap="none" spc="-20" normalizeH="0" baseline="0" noProof="0" dirty="0">
                <a:ln>
                  <a:noFill/>
                </a:ln>
                <a:solidFill>
                  <a:srgbClr val="074793"/>
                </a:solidFill>
                <a:effectLst/>
                <a:uLnTx/>
                <a:uFillTx/>
                <a:latin typeface="Segoe UI" panose="020B0502040204020203" pitchFamily="34" charset="0"/>
                <a:ea typeface="+mn-ea"/>
                <a:cs typeface="Segoe UI" panose="020B0502040204020203" pitchFamily="34" charset="0"/>
              </a:rPr>
              <a:t>Entra ID</a:t>
            </a:r>
          </a:p>
        </p:txBody>
      </p:sp>
      <p:sp>
        <p:nvSpPr>
          <p:cNvPr id="16" name="Rectangle 15">
            <a:extLst>
              <a:ext uri="{FF2B5EF4-FFF2-40B4-BE49-F238E27FC236}">
                <a16:creationId xmlns:a16="http://schemas.microsoft.com/office/drawing/2014/main" id="{CE71064F-8D4F-AE21-467D-94CA41FCB14F}"/>
              </a:ext>
            </a:extLst>
          </p:cNvPr>
          <p:cNvSpPr/>
          <p:nvPr/>
        </p:nvSpPr>
        <p:spPr bwMode="auto">
          <a:xfrm>
            <a:off x="7341577" y="5322508"/>
            <a:ext cx="1373512" cy="35801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41273C"/>
              </a:buClr>
              <a:buSzPct val="115000"/>
              <a:buFont typeface="Wingdings" pitchFamily="2" charset="2"/>
              <a:buNone/>
              <a:tabLst/>
              <a:defRPr/>
            </a:pPr>
            <a:endPar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endParaRPr>
          </a:p>
        </p:txBody>
      </p:sp>
      <p:pic>
        <p:nvPicPr>
          <p:cNvPr id="18" name="Picture 6" descr="Microsoft 365 Logo | 01 - PNG Logo Vector Brand Downloads (SVG, EPS)">
            <a:extLst>
              <a:ext uri="{FF2B5EF4-FFF2-40B4-BE49-F238E27FC236}">
                <a16:creationId xmlns:a16="http://schemas.microsoft.com/office/drawing/2014/main" id="{0FF21895-E7F4-5586-5D6A-93D8D3A502C1}"/>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7347084" y="5153474"/>
            <a:ext cx="1205519" cy="678124"/>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81BECFA4-3C76-17D2-1B02-9B905BD05A48}"/>
              </a:ext>
            </a:extLst>
          </p:cNvPr>
          <p:cNvSpPr/>
          <p:nvPr/>
        </p:nvSpPr>
        <p:spPr bwMode="auto">
          <a:xfrm>
            <a:off x="3823897" y="6077284"/>
            <a:ext cx="1373512" cy="35801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41273C"/>
              </a:buClr>
              <a:buSzPct val="115000"/>
              <a:buFont typeface="Wingdings" pitchFamily="2" charset="2"/>
              <a:buNone/>
              <a:tabLst/>
              <a:defRPr/>
            </a:pPr>
            <a:endPar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endParaRPr>
          </a:p>
        </p:txBody>
      </p:sp>
      <p:pic>
        <p:nvPicPr>
          <p:cNvPr id="20" name="Picture 19">
            <a:extLst>
              <a:ext uri="{FF2B5EF4-FFF2-40B4-BE49-F238E27FC236}">
                <a16:creationId xmlns:a16="http://schemas.microsoft.com/office/drawing/2014/main" id="{C92EFBB2-98EA-4106-CCD5-BB3579442941}"/>
              </a:ext>
            </a:extLst>
          </p:cNvPr>
          <p:cNvPicPr>
            <a:picLocks noChangeAspect="1"/>
          </p:cNvPicPr>
          <p:nvPr/>
        </p:nvPicPr>
        <p:blipFill rotWithShape="1">
          <a:blip r:embed="rId33" cstate="print">
            <a:extLst>
              <a:ext uri="{28A0092B-C50C-407E-A947-70E740481C1C}">
                <a14:useLocalDpi xmlns:a14="http://schemas.microsoft.com/office/drawing/2010/main" val="0"/>
              </a:ext>
            </a:extLst>
          </a:blip>
          <a:srcRect t="38261" b="36133"/>
          <a:stretch/>
        </p:blipFill>
        <p:spPr>
          <a:xfrm>
            <a:off x="3757085" y="6037432"/>
            <a:ext cx="1530525" cy="391908"/>
          </a:xfrm>
          <a:prstGeom prst="rect">
            <a:avLst/>
          </a:prstGeom>
        </p:spPr>
      </p:pic>
      <p:sp>
        <p:nvSpPr>
          <p:cNvPr id="21" name="Rectangle 20">
            <a:extLst>
              <a:ext uri="{FF2B5EF4-FFF2-40B4-BE49-F238E27FC236}">
                <a16:creationId xmlns:a16="http://schemas.microsoft.com/office/drawing/2014/main" id="{7321D75A-FFDF-2285-6916-2AECEB293415}"/>
              </a:ext>
            </a:extLst>
          </p:cNvPr>
          <p:cNvSpPr/>
          <p:nvPr/>
        </p:nvSpPr>
        <p:spPr bwMode="auto">
          <a:xfrm>
            <a:off x="6254883" y="4240884"/>
            <a:ext cx="1159806" cy="420394"/>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41273C"/>
              </a:buClr>
              <a:buSzPct val="115000"/>
              <a:buFont typeface="Wingdings" pitchFamily="2" charset="2"/>
              <a:buNone/>
              <a:tabLst/>
              <a:defRPr/>
            </a:pPr>
            <a:endPar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endParaRPr>
          </a:p>
        </p:txBody>
      </p:sp>
      <p:pic>
        <p:nvPicPr>
          <p:cNvPr id="24" name="Picture 2" descr="Microsoft Defender for Cloud logo">
            <a:extLst>
              <a:ext uri="{FF2B5EF4-FFF2-40B4-BE49-F238E27FC236}">
                <a16:creationId xmlns:a16="http://schemas.microsoft.com/office/drawing/2014/main" id="{93683652-BF0F-1101-1B14-5BDAFB40FEF8}"/>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6114964" y="4294446"/>
            <a:ext cx="411784" cy="41178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97182243-2DC2-77A9-5DB8-79863C29CD37}"/>
              </a:ext>
            </a:extLst>
          </p:cNvPr>
          <p:cNvSpPr txBox="1"/>
          <p:nvPr/>
        </p:nvSpPr>
        <p:spPr>
          <a:xfrm>
            <a:off x="6542379" y="4338827"/>
            <a:ext cx="1056272" cy="285092"/>
          </a:xfrm>
          <a:prstGeom prst="rect">
            <a:avLst/>
          </a:prstGeom>
          <a:noFill/>
        </p:spPr>
        <p:txBody>
          <a:bodyPr wrap="square" lIns="0" tIns="0" rIns="0" bIns="0" rtlCol="0" anchor="t">
            <a:noAutofit/>
          </a:bodyP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r>
              <a:rPr kumimoji="0" lang="en-US" sz="1000" b="0"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rPr>
              <a:t>Microsoft Defender for Endpoint</a:t>
            </a:r>
            <a:endParaRPr kumimoji="0" lang="en-US" sz="1800" b="0"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endParaRPr>
          </a:p>
        </p:txBody>
      </p:sp>
    </p:spTree>
    <p:extLst>
      <p:ext uri="{BB962C8B-B14F-4D97-AF65-F5344CB8AC3E}">
        <p14:creationId xmlns:p14="http://schemas.microsoft.com/office/powerpoint/2010/main" val="427320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3" name="Graphic 2142">
            <a:extLst>
              <a:ext uri="{FF2B5EF4-FFF2-40B4-BE49-F238E27FC236}">
                <a16:creationId xmlns:a16="http://schemas.microsoft.com/office/drawing/2014/main" id="{96532EF8-4403-A2D4-89A6-DD700A2636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59546"/>
          <a:stretch/>
        </p:blipFill>
        <p:spPr>
          <a:xfrm>
            <a:off x="845560" y="1991040"/>
            <a:ext cx="10717790" cy="4081780"/>
          </a:xfrm>
          <a:prstGeom prst="rect">
            <a:avLst/>
          </a:prstGeom>
        </p:spPr>
      </p:pic>
      <p:sp>
        <p:nvSpPr>
          <p:cNvPr id="2132" name="Freeform: Shape 2131">
            <a:extLst>
              <a:ext uri="{FF2B5EF4-FFF2-40B4-BE49-F238E27FC236}">
                <a16:creationId xmlns:a16="http://schemas.microsoft.com/office/drawing/2014/main" id="{AE3C4DA7-C57E-38D8-313E-968BE668D1A6}"/>
              </a:ext>
            </a:extLst>
          </p:cNvPr>
          <p:cNvSpPr/>
          <p:nvPr/>
        </p:nvSpPr>
        <p:spPr bwMode="auto">
          <a:xfrm>
            <a:off x="426363" y="2095369"/>
            <a:ext cx="11450740" cy="4438782"/>
          </a:xfrm>
          <a:custGeom>
            <a:avLst/>
            <a:gdLst>
              <a:gd name="connsiteX0" fmla="*/ 5725370 w 11450740"/>
              <a:gd name="connsiteY0" fmla="*/ 0 h 5163598"/>
              <a:gd name="connsiteX1" fmla="*/ 11414577 w 11450740"/>
              <a:gd name="connsiteY1" fmla="*/ 4879014 h 5163598"/>
              <a:gd name="connsiteX2" fmla="*/ 11450740 w 11450740"/>
              <a:gd name="connsiteY2" fmla="*/ 5163598 h 5163598"/>
              <a:gd name="connsiteX3" fmla="*/ 0 w 11450740"/>
              <a:gd name="connsiteY3" fmla="*/ 5163598 h 5163598"/>
              <a:gd name="connsiteX4" fmla="*/ 36163 w 11450740"/>
              <a:gd name="connsiteY4" fmla="*/ 4879014 h 5163598"/>
              <a:gd name="connsiteX5" fmla="*/ 5725370 w 11450740"/>
              <a:gd name="connsiteY5" fmla="*/ 0 h 516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0740" h="5163598">
                <a:moveTo>
                  <a:pt x="5725370" y="0"/>
                </a:moveTo>
                <a:cubicBezTo>
                  <a:pt x="8606056" y="0"/>
                  <a:pt x="10992448" y="2116327"/>
                  <a:pt x="11414577" y="4879014"/>
                </a:cubicBezTo>
                <a:lnTo>
                  <a:pt x="11450740" y="5163598"/>
                </a:lnTo>
                <a:lnTo>
                  <a:pt x="0" y="5163598"/>
                </a:lnTo>
                <a:lnTo>
                  <a:pt x="36163" y="4879014"/>
                </a:lnTo>
                <a:cubicBezTo>
                  <a:pt x="458292" y="2116327"/>
                  <a:pt x="2844684" y="0"/>
                  <a:pt x="5725370" y="0"/>
                </a:cubicBezTo>
                <a:close/>
              </a:path>
            </a:pathLst>
          </a:custGeom>
          <a:solidFill>
            <a:srgbClr val="FCE7EA">
              <a:alpha val="70000"/>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a:ea typeface="+mn-ea"/>
              <a:cs typeface="Arial" panose="020B0604020202020204" pitchFamily="34" charset="0"/>
            </a:endParaRPr>
          </a:p>
        </p:txBody>
      </p:sp>
      <p:sp>
        <p:nvSpPr>
          <p:cNvPr id="2138" name="Freeform: Shape 2137">
            <a:extLst>
              <a:ext uri="{FF2B5EF4-FFF2-40B4-BE49-F238E27FC236}">
                <a16:creationId xmlns:a16="http://schemas.microsoft.com/office/drawing/2014/main" id="{1C43BCA3-C9AC-4FF3-88BF-D3F2E4C22A4A}"/>
              </a:ext>
            </a:extLst>
          </p:cNvPr>
          <p:cNvSpPr/>
          <p:nvPr/>
        </p:nvSpPr>
        <p:spPr bwMode="auto">
          <a:xfrm>
            <a:off x="3389356" y="4221668"/>
            <a:ext cx="5489718" cy="2245807"/>
          </a:xfrm>
          <a:custGeom>
            <a:avLst/>
            <a:gdLst>
              <a:gd name="connsiteX0" fmla="*/ 2744859 w 5489718"/>
              <a:gd name="connsiteY0" fmla="*/ 0 h 2245807"/>
              <a:gd name="connsiteX1" fmla="*/ 5488204 w 5489718"/>
              <a:gd name="connsiteY1" fmla="*/ 2235889 h 2245807"/>
              <a:gd name="connsiteX2" fmla="*/ 5489718 w 5489718"/>
              <a:gd name="connsiteY2" fmla="*/ 2245807 h 2245807"/>
              <a:gd name="connsiteX3" fmla="*/ 0 w 5489718"/>
              <a:gd name="connsiteY3" fmla="*/ 2245807 h 2245807"/>
              <a:gd name="connsiteX4" fmla="*/ 1514 w 5489718"/>
              <a:gd name="connsiteY4" fmla="*/ 2235889 h 2245807"/>
              <a:gd name="connsiteX5" fmla="*/ 2744859 w 5489718"/>
              <a:gd name="connsiteY5" fmla="*/ 0 h 224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9718" h="2245807">
                <a:moveTo>
                  <a:pt x="2744859" y="0"/>
                </a:moveTo>
                <a:cubicBezTo>
                  <a:pt x="4098071" y="0"/>
                  <a:pt x="5227093" y="959869"/>
                  <a:pt x="5488204" y="2235889"/>
                </a:cubicBezTo>
                <a:lnTo>
                  <a:pt x="5489718" y="2245807"/>
                </a:lnTo>
                <a:lnTo>
                  <a:pt x="0" y="2245807"/>
                </a:lnTo>
                <a:lnTo>
                  <a:pt x="1514" y="2235889"/>
                </a:lnTo>
                <a:cubicBezTo>
                  <a:pt x="262625" y="959869"/>
                  <a:pt x="1391647" y="0"/>
                  <a:pt x="2744859" y="0"/>
                </a:cubicBezTo>
                <a:close/>
              </a:path>
            </a:pathLst>
          </a:cu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a:ea typeface="+mn-ea"/>
              <a:cs typeface="Arial" panose="020B0604020202020204" pitchFamily="34" charset="0"/>
            </a:endParaRPr>
          </a:p>
        </p:txBody>
      </p:sp>
      <p:sp>
        <p:nvSpPr>
          <p:cNvPr id="22" name="Title 2"/>
          <p:cNvSpPr txBox="1">
            <a:spLocks/>
          </p:cNvSpPr>
          <p:nvPr/>
        </p:nvSpPr>
        <p:spPr>
          <a:xfrm>
            <a:off x="1840584" y="394656"/>
            <a:ext cx="11019501" cy="914162"/>
          </a:xfrm>
          <a:prstGeom prst="rect">
            <a:avLst/>
          </a:prstGeom>
        </p:spPr>
        <p:txBody>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endParaRPr kumimoji="0" lang="en-US" sz="2798" b="1" i="0" u="none" strike="noStrike" kern="0" cap="all" spc="0" normalizeH="0" baseline="0" noProof="0">
              <a:ln>
                <a:noFill/>
              </a:ln>
              <a:solidFill>
                <a:srgbClr val="D51067"/>
              </a:solidFill>
              <a:effectLst/>
              <a:uLnTx/>
              <a:uFillTx/>
              <a:latin typeface="Arial" panose="020B0604020202020204" pitchFamily="34" charset="0"/>
              <a:ea typeface="+mj-ea"/>
              <a:cs typeface="Arial" panose="020B0604020202020204" pitchFamily="34" charset="0"/>
            </a:endParaRPr>
          </a:p>
        </p:txBody>
      </p:sp>
      <p:sp>
        <p:nvSpPr>
          <p:cNvPr id="34" name="Freeform: Shape 33" hidden="1">
            <a:extLst>
              <a:ext uri="{FF2B5EF4-FFF2-40B4-BE49-F238E27FC236}">
                <a16:creationId xmlns:a16="http://schemas.microsoft.com/office/drawing/2014/main" id="{F52B0168-97E7-79DA-8857-2DC022ACD32A}"/>
              </a:ext>
            </a:extLst>
          </p:cNvPr>
          <p:cNvSpPr/>
          <p:nvPr/>
        </p:nvSpPr>
        <p:spPr>
          <a:xfrm>
            <a:off x="3173" y="1919870"/>
            <a:ext cx="12207880" cy="4486264"/>
          </a:xfrm>
          <a:custGeom>
            <a:avLst/>
            <a:gdLst>
              <a:gd name="connsiteX0" fmla="*/ 12182480 w 12182479"/>
              <a:gd name="connsiteY0" fmla="*/ 4295764 h 4295764"/>
              <a:gd name="connsiteX1" fmla="*/ 6091240 w 12182479"/>
              <a:gd name="connsiteY1" fmla="*/ 1697207 h 4295764"/>
              <a:gd name="connsiteX2" fmla="*/ 0 w 12182479"/>
              <a:gd name="connsiteY2" fmla="*/ 4295764 h 4295764"/>
              <a:gd name="connsiteX3" fmla="*/ 0 w 12182479"/>
              <a:gd name="connsiteY3" fmla="*/ 1697207 h 4295764"/>
              <a:gd name="connsiteX4" fmla="*/ 6091240 w 12182479"/>
              <a:gd name="connsiteY4" fmla="*/ 0 h 4295764"/>
              <a:gd name="connsiteX5" fmla="*/ 12182480 w 12182479"/>
              <a:gd name="connsiteY5" fmla="*/ 1697207 h 4295764"/>
              <a:gd name="connsiteX6" fmla="*/ 12182480 w 12182479"/>
              <a:gd name="connsiteY6" fmla="*/ 4295764 h 4295764"/>
              <a:gd name="connsiteX0" fmla="*/ 12182480 w 12182480"/>
              <a:gd name="connsiteY0" fmla="*/ 4295764 h 4956164"/>
              <a:gd name="connsiteX1" fmla="*/ 6091240 w 12182480"/>
              <a:gd name="connsiteY1" fmla="*/ 1697207 h 4956164"/>
              <a:gd name="connsiteX2" fmla="*/ 0 w 12182480"/>
              <a:gd name="connsiteY2" fmla="*/ 4956164 h 4956164"/>
              <a:gd name="connsiteX3" fmla="*/ 0 w 12182480"/>
              <a:gd name="connsiteY3" fmla="*/ 1697207 h 4956164"/>
              <a:gd name="connsiteX4" fmla="*/ 6091240 w 12182480"/>
              <a:gd name="connsiteY4" fmla="*/ 0 h 4956164"/>
              <a:gd name="connsiteX5" fmla="*/ 12182480 w 12182480"/>
              <a:gd name="connsiteY5" fmla="*/ 1697207 h 4956164"/>
              <a:gd name="connsiteX6" fmla="*/ 12182480 w 12182480"/>
              <a:gd name="connsiteY6" fmla="*/ 4295764 h 4956164"/>
              <a:gd name="connsiteX0" fmla="*/ 12220580 w 12220580"/>
              <a:gd name="connsiteY0" fmla="*/ 4968864 h 4968864"/>
              <a:gd name="connsiteX1" fmla="*/ 6091240 w 12220580"/>
              <a:gd name="connsiteY1" fmla="*/ 1697207 h 4968864"/>
              <a:gd name="connsiteX2" fmla="*/ 0 w 12220580"/>
              <a:gd name="connsiteY2" fmla="*/ 4956164 h 4968864"/>
              <a:gd name="connsiteX3" fmla="*/ 0 w 12220580"/>
              <a:gd name="connsiteY3" fmla="*/ 1697207 h 4968864"/>
              <a:gd name="connsiteX4" fmla="*/ 6091240 w 12220580"/>
              <a:gd name="connsiteY4" fmla="*/ 0 h 4968864"/>
              <a:gd name="connsiteX5" fmla="*/ 12182480 w 12220580"/>
              <a:gd name="connsiteY5" fmla="*/ 1697207 h 4968864"/>
              <a:gd name="connsiteX6" fmla="*/ 12220580 w 12220580"/>
              <a:gd name="connsiteY6" fmla="*/ 4968864 h 4968864"/>
              <a:gd name="connsiteX0" fmla="*/ 12220580 w 12220580"/>
              <a:gd name="connsiteY0" fmla="*/ 4968864 h 4968864"/>
              <a:gd name="connsiteX1" fmla="*/ 5849940 w 12220580"/>
              <a:gd name="connsiteY1" fmla="*/ 1976607 h 4968864"/>
              <a:gd name="connsiteX2" fmla="*/ 0 w 12220580"/>
              <a:gd name="connsiteY2" fmla="*/ 4956164 h 4968864"/>
              <a:gd name="connsiteX3" fmla="*/ 0 w 12220580"/>
              <a:gd name="connsiteY3" fmla="*/ 1697207 h 4968864"/>
              <a:gd name="connsiteX4" fmla="*/ 6091240 w 12220580"/>
              <a:gd name="connsiteY4" fmla="*/ 0 h 4968864"/>
              <a:gd name="connsiteX5" fmla="*/ 12182480 w 12220580"/>
              <a:gd name="connsiteY5" fmla="*/ 1697207 h 4968864"/>
              <a:gd name="connsiteX6" fmla="*/ 12220580 w 12220580"/>
              <a:gd name="connsiteY6" fmla="*/ 4968864 h 4968864"/>
              <a:gd name="connsiteX0" fmla="*/ 12220580 w 12220580"/>
              <a:gd name="connsiteY0" fmla="*/ 4968864 h 4968864"/>
              <a:gd name="connsiteX1" fmla="*/ 6230940 w 12220580"/>
              <a:gd name="connsiteY1" fmla="*/ 2344907 h 4968864"/>
              <a:gd name="connsiteX2" fmla="*/ 0 w 12220580"/>
              <a:gd name="connsiteY2" fmla="*/ 4956164 h 4968864"/>
              <a:gd name="connsiteX3" fmla="*/ 0 w 12220580"/>
              <a:gd name="connsiteY3" fmla="*/ 1697207 h 4968864"/>
              <a:gd name="connsiteX4" fmla="*/ 6091240 w 12220580"/>
              <a:gd name="connsiteY4" fmla="*/ 0 h 4968864"/>
              <a:gd name="connsiteX5" fmla="*/ 12182480 w 12220580"/>
              <a:gd name="connsiteY5" fmla="*/ 1697207 h 4968864"/>
              <a:gd name="connsiteX6" fmla="*/ 12220580 w 12220580"/>
              <a:gd name="connsiteY6" fmla="*/ 4968864 h 4968864"/>
              <a:gd name="connsiteX0" fmla="*/ 12220580 w 12220580"/>
              <a:gd name="connsiteY0" fmla="*/ 4968864 h 4968864"/>
              <a:gd name="connsiteX1" fmla="*/ 6230940 w 12220580"/>
              <a:gd name="connsiteY1" fmla="*/ 2344907 h 4968864"/>
              <a:gd name="connsiteX2" fmla="*/ 0 w 12220580"/>
              <a:gd name="connsiteY2" fmla="*/ 4359264 h 4968864"/>
              <a:gd name="connsiteX3" fmla="*/ 0 w 12220580"/>
              <a:gd name="connsiteY3" fmla="*/ 1697207 h 4968864"/>
              <a:gd name="connsiteX4" fmla="*/ 6091240 w 12220580"/>
              <a:gd name="connsiteY4" fmla="*/ 0 h 4968864"/>
              <a:gd name="connsiteX5" fmla="*/ 12182480 w 12220580"/>
              <a:gd name="connsiteY5" fmla="*/ 1697207 h 4968864"/>
              <a:gd name="connsiteX6" fmla="*/ 12220580 w 12220580"/>
              <a:gd name="connsiteY6" fmla="*/ 4968864 h 4968864"/>
              <a:gd name="connsiteX0" fmla="*/ 12207880 w 12207880"/>
              <a:gd name="connsiteY0" fmla="*/ 4486264 h 4486264"/>
              <a:gd name="connsiteX1" fmla="*/ 6230940 w 12207880"/>
              <a:gd name="connsiteY1" fmla="*/ 2344907 h 4486264"/>
              <a:gd name="connsiteX2" fmla="*/ 0 w 12207880"/>
              <a:gd name="connsiteY2" fmla="*/ 4359264 h 4486264"/>
              <a:gd name="connsiteX3" fmla="*/ 0 w 12207880"/>
              <a:gd name="connsiteY3" fmla="*/ 1697207 h 4486264"/>
              <a:gd name="connsiteX4" fmla="*/ 6091240 w 12207880"/>
              <a:gd name="connsiteY4" fmla="*/ 0 h 4486264"/>
              <a:gd name="connsiteX5" fmla="*/ 12182480 w 12207880"/>
              <a:gd name="connsiteY5" fmla="*/ 1697207 h 4486264"/>
              <a:gd name="connsiteX6" fmla="*/ 12207880 w 12207880"/>
              <a:gd name="connsiteY6" fmla="*/ 4486264 h 448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7880" h="4486264">
                <a:moveTo>
                  <a:pt x="12207880" y="4486264"/>
                </a:moveTo>
                <a:cubicBezTo>
                  <a:pt x="10809369" y="2906950"/>
                  <a:pt x="8265587" y="2366074"/>
                  <a:pt x="6230940" y="2344907"/>
                </a:cubicBezTo>
                <a:cubicBezTo>
                  <a:pt x="4196293" y="2323740"/>
                  <a:pt x="1398511" y="2779950"/>
                  <a:pt x="0" y="4359264"/>
                </a:cubicBezTo>
                <a:lnTo>
                  <a:pt x="0" y="1697207"/>
                </a:lnTo>
                <a:cubicBezTo>
                  <a:pt x="1711639" y="629508"/>
                  <a:pt x="3816035" y="0"/>
                  <a:pt x="6091240" y="0"/>
                </a:cubicBezTo>
                <a:cubicBezTo>
                  <a:pt x="8366445" y="0"/>
                  <a:pt x="10470905" y="629508"/>
                  <a:pt x="12182480" y="1697207"/>
                </a:cubicBezTo>
                <a:lnTo>
                  <a:pt x="12207880" y="4486264"/>
                </a:lnTo>
                <a:close/>
              </a:path>
            </a:pathLst>
          </a:custGeom>
          <a:solidFill>
            <a:srgbClr val="099696"/>
          </a:solidFill>
          <a:ln w="6342" cap="flat">
            <a:noFill/>
            <a:prstDash val="solid"/>
            <a:miter/>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pic>
        <p:nvPicPr>
          <p:cNvPr id="39" name="Picture 4">
            <a:extLst>
              <a:ext uri="{FF2B5EF4-FFF2-40B4-BE49-F238E27FC236}">
                <a16:creationId xmlns:a16="http://schemas.microsoft.com/office/drawing/2014/main" id="{AA0F74F4-9792-9185-D571-933B4A47EA1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8296" y="5509633"/>
            <a:ext cx="656765" cy="39302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a:extLst>
              <a:ext uri="{FF2B5EF4-FFF2-40B4-BE49-F238E27FC236}">
                <a16:creationId xmlns:a16="http://schemas.microsoft.com/office/drawing/2014/main" id="{3E873398-3DB4-108D-F26D-63486E7D84E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7935" y="5859257"/>
            <a:ext cx="1089264" cy="31486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4" descr="Active Directory Backup/Restore , Troubleshooting – Short Notes | Syed  Jahanzaib Personal Blog to Share Knowledge !">
            <a:extLst>
              <a:ext uri="{FF2B5EF4-FFF2-40B4-BE49-F238E27FC236}">
                <a16:creationId xmlns:a16="http://schemas.microsoft.com/office/drawing/2014/main" id="{C054172B-DF33-B760-6930-B259B98EBB2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86074" y="5193509"/>
            <a:ext cx="1133564" cy="31739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a:extLst>
              <a:ext uri="{FF2B5EF4-FFF2-40B4-BE49-F238E27FC236}">
                <a16:creationId xmlns:a16="http://schemas.microsoft.com/office/drawing/2014/main" id="{B3975F59-9ADA-C2D1-3A31-73EAB218752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34175" y="5555250"/>
            <a:ext cx="1123710" cy="694809"/>
          </a:xfrm>
          <a:prstGeom prst="rect">
            <a:avLst/>
          </a:prstGeom>
        </p:spPr>
      </p:pic>
      <p:pic>
        <p:nvPicPr>
          <p:cNvPr id="45" name="Picture 2">
            <a:extLst>
              <a:ext uri="{FF2B5EF4-FFF2-40B4-BE49-F238E27FC236}">
                <a16:creationId xmlns:a16="http://schemas.microsoft.com/office/drawing/2014/main" id="{1B324AC7-F36B-8237-6463-07C4D0F2882F}"/>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3757" r="5208" b="46602"/>
          <a:stretch/>
        </p:blipFill>
        <p:spPr bwMode="auto">
          <a:xfrm>
            <a:off x="7555910" y="5611456"/>
            <a:ext cx="671426" cy="582398"/>
          </a:xfrm>
          <a:prstGeom prst="rect">
            <a:avLst/>
          </a:prstGeom>
          <a:extLst>
            <a:ext uri="{909E8E84-426E-40DD-AFC4-6F175D3DCCD1}">
              <a14:hiddenFill xmlns:a14="http://schemas.microsoft.com/office/drawing/2010/main">
                <a:solidFill>
                  <a:srgbClr val="FFFFFF"/>
                </a:solidFill>
              </a14:hiddenFill>
            </a:ext>
          </a:extLst>
        </p:spPr>
      </p:pic>
      <p:pic>
        <p:nvPicPr>
          <p:cNvPr id="46" name="Picture 45">
            <a:extLst>
              <a:ext uri="{FF2B5EF4-FFF2-40B4-BE49-F238E27FC236}">
                <a16:creationId xmlns:a16="http://schemas.microsoft.com/office/drawing/2014/main" id="{484ABDAF-BEF3-8DE2-03A4-3D7A3AE5BE2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23410"/>
          <a:stretch/>
        </p:blipFill>
        <p:spPr>
          <a:xfrm>
            <a:off x="4980190" y="4582233"/>
            <a:ext cx="855971" cy="499435"/>
          </a:xfrm>
          <a:prstGeom prst="rect">
            <a:avLst/>
          </a:prstGeom>
        </p:spPr>
      </p:pic>
      <p:grpSp>
        <p:nvGrpSpPr>
          <p:cNvPr id="49" name="Group 48">
            <a:extLst>
              <a:ext uri="{FF2B5EF4-FFF2-40B4-BE49-F238E27FC236}">
                <a16:creationId xmlns:a16="http://schemas.microsoft.com/office/drawing/2014/main" id="{8901FF3F-0262-8F5A-EE3A-C3BDECB6615B}"/>
              </a:ext>
            </a:extLst>
          </p:cNvPr>
          <p:cNvGrpSpPr/>
          <p:nvPr/>
        </p:nvGrpSpPr>
        <p:grpSpPr>
          <a:xfrm>
            <a:off x="6276609" y="4497310"/>
            <a:ext cx="1215280" cy="461665"/>
            <a:chOff x="7449247" y="4904557"/>
            <a:chExt cx="1215280" cy="461665"/>
          </a:xfrm>
        </p:grpSpPr>
        <p:pic>
          <p:nvPicPr>
            <p:cNvPr id="50" name="Picture 2">
              <a:extLst>
                <a:ext uri="{FF2B5EF4-FFF2-40B4-BE49-F238E27FC236}">
                  <a16:creationId xmlns:a16="http://schemas.microsoft.com/office/drawing/2014/main" id="{4FCD71CD-96A8-0626-748A-0C4DC0A382F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49247" y="4953651"/>
              <a:ext cx="334841" cy="351607"/>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a:extLst>
                <a:ext uri="{FF2B5EF4-FFF2-40B4-BE49-F238E27FC236}">
                  <a16:creationId xmlns:a16="http://schemas.microsoft.com/office/drawing/2014/main" id="{1AC64E94-42B6-BD37-D596-1960E08643C9}"/>
                </a:ext>
              </a:extLst>
            </p:cNvPr>
            <p:cNvSpPr txBox="1"/>
            <p:nvPr/>
          </p:nvSpPr>
          <p:spPr bwMode="auto">
            <a:xfrm>
              <a:off x="7768668" y="4904557"/>
              <a:ext cx="895859" cy="46166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1200" b="0" i="0" u="none" strike="noStrike" kern="1200" cap="none" spc="0" normalizeH="0" baseline="0" noProof="0">
                  <a:ln>
                    <a:noFill/>
                  </a:ln>
                  <a:solidFill>
                    <a:srgbClr val="0177D7"/>
                  </a:solidFill>
                  <a:effectLst/>
                  <a:uLnTx/>
                  <a:uFillTx/>
                  <a:latin typeface="Arial" panose="020B0604020202020204" pitchFamily="34" charset="0"/>
                  <a:ea typeface="+mn-ea"/>
                  <a:cs typeface="Arial" panose="020B0604020202020204" pitchFamily="34" charset="0"/>
                </a:rPr>
                <a:t>Microsoft Defender</a:t>
              </a:r>
              <a:endParaRPr kumimoji="0" lang="en-IL" sz="1200" b="0" i="0" u="none" strike="noStrike" kern="1200" cap="none" spc="0" normalizeH="0" baseline="0" noProof="0">
                <a:ln>
                  <a:noFill/>
                </a:ln>
                <a:solidFill>
                  <a:srgbClr val="0177D7"/>
                </a:solidFill>
                <a:effectLst/>
                <a:uLnTx/>
                <a:uFillTx/>
                <a:latin typeface="Arial" panose="020B0604020202020204" pitchFamily="34" charset="0"/>
                <a:ea typeface="+mn-ea"/>
                <a:cs typeface="Arial" panose="020B0604020202020204" pitchFamily="34" charset="0"/>
              </a:endParaRPr>
            </a:p>
          </p:txBody>
        </p:sp>
      </p:grpSp>
      <p:pic>
        <p:nvPicPr>
          <p:cNvPr id="52" name="Picture 2" descr="Visitor Management Software With Azure Active Directory Integration">
            <a:extLst>
              <a:ext uri="{FF2B5EF4-FFF2-40B4-BE49-F238E27FC236}">
                <a16:creationId xmlns:a16="http://schemas.microsoft.com/office/drawing/2014/main" id="{F1817BA4-0E00-6C5A-1DF8-E6D9FAE6230D}"/>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134927" y="5015080"/>
            <a:ext cx="1582955" cy="478656"/>
          </a:xfrm>
          <a:prstGeom prst="rect">
            <a:avLst/>
          </a:prstGeom>
          <a:noFill/>
          <a:extLst>
            <a:ext uri="{909E8E84-426E-40DD-AFC4-6F175D3DCCD1}">
              <a14:hiddenFill xmlns:a14="http://schemas.microsoft.com/office/drawing/2010/main">
                <a:solidFill>
                  <a:srgbClr val="FFFFFF"/>
                </a:solidFill>
              </a14:hiddenFill>
            </a:ext>
          </a:extLst>
        </p:spPr>
      </p:pic>
      <p:pic>
        <p:nvPicPr>
          <p:cNvPr id="2099" name="Graphic 2098" descr="Arrow: Clockwise curve with solid fill">
            <a:extLst>
              <a:ext uri="{FF2B5EF4-FFF2-40B4-BE49-F238E27FC236}">
                <a16:creationId xmlns:a16="http://schemas.microsoft.com/office/drawing/2014/main" id="{2403897C-7605-B8A6-9BAA-2B6C16130CF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rot="2213981">
            <a:off x="2476725" y="3785667"/>
            <a:ext cx="1750920" cy="2180883"/>
          </a:xfrm>
          <a:prstGeom prst="rect">
            <a:avLst/>
          </a:prstGeom>
        </p:spPr>
      </p:pic>
      <p:pic>
        <p:nvPicPr>
          <p:cNvPr id="2101" name="Graphic 2100" descr="Arrow: Counter-clockwise curve with solid fill">
            <a:extLst>
              <a:ext uri="{FF2B5EF4-FFF2-40B4-BE49-F238E27FC236}">
                <a16:creationId xmlns:a16="http://schemas.microsoft.com/office/drawing/2014/main" id="{D52182C4-690D-0314-A981-B3E0FCEF7D3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rot="159512">
            <a:off x="8065029" y="3806459"/>
            <a:ext cx="1879259" cy="2285923"/>
          </a:xfrm>
          <a:prstGeom prst="rect">
            <a:avLst/>
          </a:prstGeom>
        </p:spPr>
      </p:pic>
      <p:pic>
        <p:nvPicPr>
          <p:cNvPr id="2103" name="Graphic 2102" descr="Arrow: Slight curve with solid fill">
            <a:extLst>
              <a:ext uri="{FF2B5EF4-FFF2-40B4-BE49-F238E27FC236}">
                <a16:creationId xmlns:a16="http://schemas.microsoft.com/office/drawing/2014/main" id="{8044F8EB-6214-81F0-54E9-167C86F7091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5139154">
            <a:off x="6734900" y="3383113"/>
            <a:ext cx="1140707" cy="1140707"/>
          </a:xfrm>
          <a:prstGeom prst="rect">
            <a:avLst/>
          </a:prstGeom>
        </p:spPr>
      </p:pic>
      <p:pic>
        <p:nvPicPr>
          <p:cNvPr id="2104" name="Graphic 2103" descr="Arrow: Slight curve with solid fill">
            <a:extLst>
              <a:ext uri="{FF2B5EF4-FFF2-40B4-BE49-F238E27FC236}">
                <a16:creationId xmlns:a16="http://schemas.microsoft.com/office/drawing/2014/main" id="{1DA45EC2-850B-9230-78B1-02B11844919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6881734" flipH="1">
            <a:off x="4296752" y="3354640"/>
            <a:ext cx="1201212" cy="1201212"/>
          </a:xfrm>
          <a:prstGeom prst="rect">
            <a:avLst/>
          </a:prstGeom>
        </p:spPr>
      </p:pic>
      <p:grpSp>
        <p:nvGrpSpPr>
          <p:cNvPr id="2120" name="Group 2119">
            <a:extLst>
              <a:ext uri="{FF2B5EF4-FFF2-40B4-BE49-F238E27FC236}">
                <a16:creationId xmlns:a16="http://schemas.microsoft.com/office/drawing/2014/main" id="{1BC6C8E4-7A78-AA3A-59A1-CE13D43C168B}"/>
              </a:ext>
            </a:extLst>
          </p:cNvPr>
          <p:cNvGrpSpPr/>
          <p:nvPr/>
        </p:nvGrpSpPr>
        <p:grpSpPr>
          <a:xfrm>
            <a:off x="5034972" y="1613590"/>
            <a:ext cx="2095863" cy="2503391"/>
            <a:chOff x="5104721" y="1509384"/>
            <a:chExt cx="2095863" cy="2503391"/>
          </a:xfrm>
          <a:noFill/>
        </p:grpSpPr>
        <p:sp>
          <p:nvSpPr>
            <p:cNvPr id="2117" name="Freeform: Shape 2116">
              <a:extLst>
                <a:ext uri="{FF2B5EF4-FFF2-40B4-BE49-F238E27FC236}">
                  <a16:creationId xmlns:a16="http://schemas.microsoft.com/office/drawing/2014/main" id="{1FEB0178-1324-1352-374E-619B429B7881}"/>
                </a:ext>
              </a:extLst>
            </p:cNvPr>
            <p:cNvSpPr/>
            <p:nvPr/>
          </p:nvSpPr>
          <p:spPr>
            <a:xfrm>
              <a:off x="5104721" y="1509384"/>
              <a:ext cx="2095863" cy="2503391"/>
            </a:xfrm>
            <a:custGeom>
              <a:avLst/>
              <a:gdLst>
                <a:gd name="connsiteX0" fmla="*/ 1047932 w 2095863"/>
                <a:gd name="connsiteY0" fmla="*/ 0 h 2503391"/>
                <a:gd name="connsiteX1" fmla="*/ 2095863 w 2095863"/>
                <a:gd name="connsiteY1" fmla="*/ 407529 h 2503391"/>
                <a:gd name="connsiteX2" fmla="*/ 2095863 w 2095863"/>
                <a:gd name="connsiteY2" fmla="*/ 1513678 h 2503391"/>
                <a:gd name="connsiteX3" fmla="*/ 1047932 w 2095863"/>
                <a:gd name="connsiteY3" fmla="*/ 2503391 h 2503391"/>
                <a:gd name="connsiteX4" fmla="*/ 0 w 2095863"/>
                <a:gd name="connsiteY4" fmla="*/ 1513678 h 2503391"/>
                <a:gd name="connsiteX5" fmla="*/ 0 w 2095863"/>
                <a:gd name="connsiteY5" fmla="*/ 407529 h 2503391"/>
                <a:gd name="connsiteX6" fmla="*/ 1047932 w 2095863"/>
                <a:gd name="connsiteY6" fmla="*/ 0 h 2503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863" h="2503391">
                  <a:moveTo>
                    <a:pt x="1047932" y="0"/>
                  </a:moveTo>
                  <a:cubicBezTo>
                    <a:pt x="1151415" y="142781"/>
                    <a:pt x="1800186" y="407529"/>
                    <a:pt x="2095863" y="407529"/>
                  </a:cubicBezTo>
                  <a:lnTo>
                    <a:pt x="2095863" y="1513678"/>
                  </a:lnTo>
                  <a:cubicBezTo>
                    <a:pt x="2095863" y="1908327"/>
                    <a:pt x="1107023" y="2488036"/>
                    <a:pt x="1047932" y="2503391"/>
                  </a:cubicBezTo>
                  <a:cubicBezTo>
                    <a:pt x="988840" y="2488036"/>
                    <a:pt x="0" y="1908327"/>
                    <a:pt x="0" y="1513678"/>
                  </a:cubicBezTo>
                  <a:lnTo>
                    <a:pt x="0" y="407529"/>
                  </a:lnTo>
                  <a:cubicBezTo>
                    <a:pt x="295677" y="407529"/>
                    <a:pt x="944448" y="142781"/>
                    <a:pt x="1047932" y="0"/>
                  </a:cubicBezTo>
                  <a:close/>
                </a:path>
              </a:pathLst>
            </a:custGeom>
            <a:grpFill/>
            <a:ln w="38100" cap="rnd">
              <a:solidFill>
                <a:schemeClr val="tx1"/>
              </a:solidFill>
              <a:prstDash val="solid"/>
              <a:round/>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sp>
          <p:nvSpPr>
            <p:cNvPr id="2118" name="Freeform: Shape 2117">
              <a:extLst>
                <a:ext uri="{FF2B5EF4-FFF2-40B4-BE49-F238E27FC236}">
                  <a16:creationId xmlns:a16="http://schemas.microsoft.com/office/drawing/2014/main" id="{11EEE88D-4740-4CFD-59BA-03D0617AB955}"/>
                </a:ext>
              </a:extLst>
            </p:cNvPr>
            <p:cNvSpPr/>
            <p:nvPr/>
          </p:nvSpPr>
          <p:spPr>
            <a:xfrm>
              <a:off x="5395813" y="2444590"/>
              <a:ext cx="1053389" cy="1220476"/>
            </a:xfrm>
            <a:custGeom>
              <a:avLst/>
              <a:gdLst>
                <a:gd name="connsiteX0" fmla="*/ 1053390 w 1053389"/>
                <a:gd name="connsiteY0" fmla="*/ 1037961 h 1220476"/>
                <a:gd name="connsiteX1" fmla="*/ 756840 w 1053389"/>
                <a:gd name="connsiteY1" fmla="*/ 1220476 h 1220476"/>
                <a:gd name="connsiteX2" fmla="*/ 0 w 1053389"/>
                <a:gd name="connsiteY2" fmla="*/ 505700 h 1220476"/>
                <a:gd name="connsiteX3" fmla="*/ 0 w 1053389"/>
                <a:gd name="connsiteY3" fmla="*/ 0 h 1220476"/>
              </a:gdLst>
              <a:ahLst/>
              <a:cxnLst>
                <a:cxn ang="0">
                  <a:pos x="connsiteX0" y="connsiteY0"/>
                </a:cxn>
                <a:cxn ang="0">
                  <a:pos x="connsiteX1" y="connsiteY1"/>
                </a:cxn>
                <a:cxn ang="0">
                  <a:pos x="connsiteX2" y="connsiteY2"/>
                </a:cxn>
                <a:cxn ang="0">
                  <a:pos x="connsiteX3" y="connsiteY3"/>
                </a:cxn>
              </a:cxnLst>
              <a:rect l="l" t="t" r="r" b="b"/>
              <a:pathLst>
                <a:path w="1053389" h="1220476">
                  <a:moveTo>
                    <a:pt x="1053390" y="1037961"/>
                  </a:moveTo>
                  <a:cubicBezTo>
                    <a:pt x="905296" y="1142536"/>
                    <a:pt x="774378" y="1215891"/>
                    <a:pt x="756840" y="1220476"/>
                  </a:cubicBezTo>
                  <a:cubicBezTo>
                    <a:pt x="714122" y="1209415"/>
                    <a:pt x="0" y="790751"/>
                    <a:pt x="0" y="505700"/>
                  </a:cubicBezTo>
                  <a:lnTo>
                    <a:pt x="0" y="0"/>
                  </a:lnTo>
                </a:path>
              </a:pathLst>
            </a:custGeom>
            <a:grpFill/>
            <a:ln w="38100" cap="rnd">
              <a:solidFill>
                <a:srgbClr val="EE0C5D"/>
              </a:solidFill>
              <a:prstDash val="solid"/>
              <a:round/>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sp>
          <p:nvSpPr>
            <p:cNvPr id="2119" name="Freeform: Shape 2118">
              <a:extLst>
                <a:ext uri="{FF2B5EF4-FFF2-40B4-BE49-F238E27FC236}">
                  <a16:creationId xmlns:a16="http://schemas.microsoft.com/office/drawing/2014/main" id="{B47B750B-16EB-7013-99F7-9A090F551A2B}"/>
                </a:ext>
              </a:extLst>
            </p:cNvPr>
            <p:cNvSpPr/>
            <p:nvPr/>
          </p:nvSpPr>
          <p:spPr>
            <a:xfrm>
              <a:off x="5693964" y="1857093"/>
              <a:ext cx="1215527" cy="1342589"/>
            </a:xfrm>
            <a:custGeom>
              <a:avLst/>
              <a:gdLst>
                <a:gd name="connsiteX0" fmla="*/ 0 w 1215527"/>
                <a:gd name="connsiteY0" fmla="*/ 233456 h 1342589"/>
                <a:gd name="connsiteX1" fmla="*/ 458688 w 1215527"/>
                <a:gd name="connsiteY1" fmla="*/ 0 h 1342589"/>
                <a:gd name="connsiteX2" fmla="*/ 1215528 w 1215527"/>
                <a:gd name="connsiteY2" fmla="*/ 294294 h 1342589"/>
                <a:gd name="connsiteX3" fmla="*/ 1215528 w 1215527"/>
                <a:gd name="connsiteY3" fmla="*/ 1093196 h 1342589"/>
                <a:gd name="connsiteX4" fmla="*/ 1086720 w 1215527"/>
                <a:gd name="connsiteY4" fmla="*/ 1342589 h 1342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527" h="1342589">
                  <a:moveTo>
                    <a:pt x="0" y="233456"/>
                  </a:moveTo>
                  <a:cubicBezTo>
                    <a:pt x="200781" y="168542"/>
                    <a:pt x="410731" y="66151"/>
                    <a:pt x="458688" y="0"/>
                  </a:cubicBezTo>
                  <a:cubicBezTo>
                    <a:pt x="533426" y="103119"/>
                    <a:pt x="1002012" y="294294"/>
                    <a:pt x="1215528" y="294294"/>
                  </a:cubicBezTo>
                  <a:lnTo>
                    <a:pt x="1215528" y="1093196"/>
                  </a:lnTo>
                  <a:cubicBezTo>
                    <a:pt x="1215528" y="1170117"/>
                    <a:pt x="1163495" y="1256790"/>
                    <a:pt x="1086720" y="1342589"/>
                  </a:cubicBezTo>
                </a:path>
              </a:pathLst>
            </a:custGeom>
            <a:grpFill/>
            <a:ln w="38100" cap="rnd">
              <a:solidFill>
                <a:srgbClr val="EE0C5D"/>
              </a:solidFill>
              <a:prstDash val="solid"/>
              <a:round/>
            </a:ln>
          </p:spPr>
          <p:txBody>
            <a:bodyPr rtlCol="1"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he-IL" sz="4000" b="0" i="0" u="none" strike="noStrike" kern="1200" cap="none" spc="0" normalizeH="0" baseline="0" noProof="0">
                <a:ln>
                  <a:noFill/>
                </a:ln>
                <a:solidFill>
                  <a:srgbClr val="4D4D4F"/>
                </a:solidFill>
                <a:effectLst/>
                <a:uLnTx/>
                <a:uFillTx/>
                <a:latin typeface="Helvetica" pitchFamily="34" charset="0"/>
                <a:ea typeface="+mn-ea"/>
                <a:cs typeface="Arial" panose="020B0604020202020204" pitchFamily="34" charset="0"/>
              </a:endParaRPr>
            </a:p>
          </p:txBody>
        </p:sp>
      </p:grpSp>
      <p:sp>
        <p:nvSpPr>
          <p:cNvPr id="2106" name="TextBox 2105">
            <a:extLst>
              <a:ext uri="{FF2B5EF4-FFF2-40B4-BE49-F238E27FC236}">
                <a16:creationId xmlns:a16="http://schemas.microsoft.com/office/drawing/2014/main" id="{616EB955-BEBE-F376-97A4-57FD08CC4B1B}"/>
              </a:ext>
            </a:extLst>
          </p:cNvPr>
          <p:cNvSpPr txBox="1"/>
          <p:nvPr/>
        </p:nvSpPr>
        <p:spPr bwMode="auto">
          <a:xfrm>
            <a:off x="4468084" y="2154141"/>
            <a:ext cx="3237012" cy="715089"/>
          </a:xfrm>
          <a:prstGeom prst="roundRect">
            <a:avLst/>
          </a:prstGeom>
          <a:solidFill>
            <a:srgbClr val="EE0C5D"/>
          </a:solidFill>
          <a:ln w="28575">
            <a:noFill/>
          </a:ln>
          <a:effectLst/>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3600" b="1" i="0" u="none" strike="noStrike" kern="1200" cap="none" spc="0" normalizeH="0" baseline="0" noProof="0">
                <a:ln>
                  <a:noFill/>
                </a:ln>
                <a:solidFill>
                  <a:srgbClr val="FFFFFF"/>
                </a:solidFill>
                <a:effectLst/>
                <a:uLnTx/>
                <a:uFillTx/>
                <a:latin typeface="Arial" panose="020B0604020202020204" pitchFamily="34" charset="0"/>
                <a:ea typeface="+mn-ea"/>
                <a:cs typeface="+mn-cs"/>
              </a:rPr>
              <a:t>PREVENTION</a:t>
            </a:r>
            <a:endParaRPr kumimoji="0" lang="he-IL" sz="3600" b="0" i="0" u="none" strike="noStrike" kern="1200" cap="none" spc="0" normalizeH="0" baseline="0" noProof="0">
              <a:ln>
                <a:noFill/>
              </a:ln>
              <a:solidFill>
                <a:srgbClr val="FFFFFF"/>
              </a:solidFill>
              <a:effectLst/>
              <a:uLnTx/>
              <a:uFillTx/>
              <a:latin typeface="Helvetica" pitchFamily="34" charset="0"/>
              <a:ea typeface="+mn-ea"/>
              <a:cs typeface="Arial" panose="020B0604020202020204" pitchFamily="34" charset="0"/>
            </a:endParaRPr>
          </a:p>
        </p:txBody>
      </p:sp>
      <p:sp>
        <p:nvSpPr>
          <p:cNvPr id="2" name="Footer Placeholder 1" hidden="1">
            <a:extLst>
              <a:ext uri="{FF2B5EF4-FFF2-40B4-BE49-F238E27FC236}">
                <a16:creationId xmlns:a16="http://schemas.microsoft.com/office/drawing/2014/main" id="{999CCFDA-B13B-51CF-2D0E-EAF1A6D616D7}"/>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CFC52BF8-5B11-5D1C-9802-7802D4BEDC6E}"/>
              </a:ext>
            </a:extLst>
          </p:cNvPr>
          <p:cNvSpPr>
            <a:spLocks noGrp="1"/>
          </p:cNvSpPr>
          <p:nvPr>
            <p:ph type="dt" sz="half" idx="12"/>
          </p:nvPr>
        </p:nvSpPr>
        <p:spPr>
          <a:xfrm>
            <a:off x="-911989" y="6515100"/>
            <a:ext cx="811193" cy="263025"/>
          </a:xfrm>
          <a:prstGeom prst="rect">
            <a:avLst/>
          </a:prstGeom>
        </p:spPr>
        <p:txBody>
          <a:bodyPr vert="horz" lIns="91440" tIns="45720" rIns="91440" bIns="45720" rtlCol="0" anchor="ctr"/>
          <a:lstStyle>
            <a:defPPr>
              <a:defRPr lang="en-US"/>
            </a:defPPr>
            <a:lvl1pPr algn="r" rtl="0" fontAlgn="base">
              <a:spcBef>
                <a:spcPct val="20000"/>
              </a:spcBef>
              <a:spcAft>
                <a:spcPct val="0"/>
              </a:spcAft>
              <a:buClr>
                <a:schemeClr val="accent2"/>
              </a:buClr>
              <a:buSzPct val="65000"/>
              <a:buFont typeface="Wingdings" pitchFamily="2" charset="2"/>
              <a:defRPr sz="8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4636609F-BB63-493D-8547-40355F751578}" type="datetimeFigureOut">
              <a:rPr kumimoji="0" lang="en-US" sz="800" b="0" i="0" u="none" strike="noStrike" kern="1200" cap="none" spc="0" normalizeH="0" baseline="0" noProof="0" smtClean="0">
                <a:ln>
                  <a:noFill/>
                </a:ln>
                <a:solidFill>
                  <a:srgbClr val="000000">
                    <a:tint val="75000"/>
                  </a:srgbClr>
                </a:solidFill>
                <a:effectLst/>
                <a:uLnTx/>
                <a:uFillTx/>
                <a:latin typeface="Helvetica" pitchFamily="34" charset="0"/>
                <a:ea typeface="+mn-ea"/>
                <a:cs typeface="+mn-cs"/>
              </a:rPr>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8" name="Title 1">
            <a:extLst>
              <a:ext uri="{FF2B5EF4-FFF2-40B4-BE49-F238E27FC236}">
                <a16:creationId xmlns:a16="http://schemas.microsoft.com/office/drawing/2014/main" id="{37D5CCE2-D991-B175-8427-954D58A5C3FE}"/>
              </a:ext>
            </a:extLst>
          </p:cNvPr>
          <p:cNvSpPr txBox="1">
            <a:spLocks/>
          </p:cNvSpPr>
          <p:nvPr/>
        </p:nvSpPr>
        <p:spPr bwMode="auto">
          <a:xfrm>
            <a:off x="1747797" y="460375"/>
            <a:ext cx="11022012" cy="98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sz="3400" b="0"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rPr>
              <a:t>Comprehensive Threat Prevention</a:t>
            </a:r>
            <a:br>
              <a:rPr kumimoji="0" lang="en-US" sz="3400" b="0"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rPr>
            </a:br>
            <a:endParaRPr kumimoji="0" lang="en-US" sz="3400" b="0" i="0" u="none" strike="noStrike" kern="0" cap="none" spc="0" normalizeH="0" baseline="0" noProof="0">
              <a:ln>
                <a:noFill/>
              </a:ln>
              <a:solidFill>
                <a:srgbClr val="EE0C5D"/>
              </a:solidFill>
              <a:effectLst/>
              <a:uLnTx/>
              <a:uFillTx/>
              <a:latin typeface="Arial" panose="020B0604020202020204" pitchFamily="34" charset="0"/>
              <a:ea typeface="+mj-ea"/>
              <a:cs typeface="Arial" panose="020B0604020202020204" pitchFamily="34" charset="0"/>
            </a:endParaRPr>
          </a:p>
        </p:txBody>
      </p:sp>
      <p:sp>
        <p:nvSpPr>
          <p:cNvPr id="10" name="TextBox 9">
            <a:extLst>
              <a:ext uri="{FF2B5EF4-FFF2-40B4-BE49-F238E27FC236}">
                <a16:creationId xmlns:a16="http://schemas.microsoft.com/office/drawing/2014/main" id="{98D3C5AB-0267-FE7D-3C2C-01F5004A29F5}"/>
              </a:ext>
            </a:extLst>
          </p:cNvPr>
          <p:cNvSpPr txBox="1"/>
          <p:nvPr/>
        </p:nvSpPr>
        <p:spPr bwMode="auto">
          <a:xfrm>
            <a:off x="1747797" y="941641"/>
            <a:ext cx="9815553"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XDR/XPR takes immediate, comprehensive prevention actions across all parts of the security estate</a:t>
            </a:r>
          </a:p>
        </p:txBody>
      </p:sp>
      <p:grpSp>
        <p:nvGrpSpPr>
          <p:cNvPr id="4" name="Group 3">
            <a:extLst>
              <a:ext uri="{FF2B5EF4-FFF2-40B4-BE49-F238E27FC236}">
                <a16:creationId xmlns:a16="http://schemas.microsoft.com/office/drawing/2014/main" id="{5EC86160-CA05-EBDB-B747-9CD89C29041E}"/>
              </a:ext>
            </a:extLst>
          </p:cNvPr>
          <p:cNvGrpSpPr/>
          <p:nvPr/>
        </p:nvGrpSpPr>
        <p:grpSpPr>
          <a:xfrm>
            <a:off x="484310" y="460375"/>
            <a:ext cx="1080000" cy="1200329"/>
            <a:chOff x="484310" y="460375"/>
            <a:chExt cx="1080000" cy="1200329"/>
          </a:xfrm>
        </p:grpSpPr>
        <p:sp>
          <p:nvSpPr>
            <p:cNvPr id="5" name="Freeform: Shape 4">
              <a:extLst>
                <a:ext uri="{FF2B5EF4-FFF2-40B4-BE49-F238E27FC236}">
                  <a16:creationId xmlns:a16="http://schemas.microsoft.com/office/drawing/2014/main" id="{8A0E7B92-8FEB-3348-AB47-9468CEE250E9}"/>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6" name="TextBox 5">
              <a:extLst>
                <a:ext uri="{FF2B5EF4-FFF2-40B4-BE49-F238E27FC236}">
                  <a16:creationId xmlns:a16="http://schemas.microsoft.com/office/drawing/2014/main" id="{FC1962D1-879E-3E44-E5BB-2C86CB8EC955}"/>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EE0C5D"/>
                  </a:solidFill>
                  <a:effectLst/>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EE0C5D"/>
                  </a:solidFill>
                  <a:effectLst/>
                  <a:uLnTx/>
                  <a:uFillTx/>
                  <a:latin typeface="Helvetica" pitchFamily="34" charset="0"/>
                  <a:ea typeface="+mn-ea"/>
                  <a:cs typeface="+mn-cs"/>
                </a:rPr>
                <a:t> </a:t>
              </a:r>
            </a:p>
          </p:txBody>
        </p:sp>
      </p:grpSp>
      <p:pic>
        <p:nvPicPr>
          <p:cNvPr id="9" name="Picture 2" descr="Hello Microsoft Entra ID, good bye Azure Active Directory ...">
            <a:extLst>
              <a:ext uri="{FF2B5EF4-FFF2-40B4-BE49-F238E27FC236}">
                <a16:creationId xmlns:a16="http://schemas.microsoft.com/office/drawing/2014/main" id="{193EC190-4B36-5CFF-3B2F-C90BE2B6606A}"/>
              </a:ext>
            </a:extLst>
          </p:cNvPr>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r="63764"/>
          <a:stretch/>
        </p:blipFill>
        <p:spPr bwMode="auto">
          <a:xfrm>
            <a:off x="6176466" y="5000227"/>
            <a:ext cx="618336" cy="552244"/>
          </a:xfrm>
          <a:prstGeom prst="rect">
            <a:avLst/>
          </a:prstGeom>
          <a:solidFill>
            <a:schemeClr val="bg1"/>
          </a:solidFill>
        </p:spPr>
      </p:pic>
      <p:sp>
        <p:nvSpPr>
          <p:cNvPr id="11" name="TextBox 10">
            <a:extLst>
              <a:ext uri="{FF2B5EF4-FFF2-40B4-BE49-F238E27FC236}">
                <a16:creationId xmlns:a16="http://schemas.microsoft.com/office/drawing/2014/main" id="{EA713AB6-473F-C1BD-C94C-899C36A10C73}"/>
              </a:ext>
            </a:extLst>
          </p:cNvPr>
          <p:cNvSpPr txBox="1"/>
          <p:nvPr/>
        </p:nvSpPr>
        <p:spPr bwMode="auto">
          <a:xfrm>
            <a:off x="6764748" y="5076293"/>
            <a:ext cx="1086512" cy="400110"/>
          </a:xfrm>
          <a:prstGeom prst="rect">
            <a:avLst/>
          </a:prstGeom>
          <a:solidFill>
            <a:schemeClr val="bg1"/>
          </a:solid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41273C"/>
              </a:buClr>
              <a:buSzPct val="65000"/>
              <a:buFont typeface="Wingdings" pitchFamily="2" charset="2"/>
              <a:buNone/>
              <a:tabLst/>
              <a:defRPr/>
            </a:pPr>
            <a:r>
              <a:rPr kumimoji="0" lang="en-US" sz="1000" b="0" i="0" u="none" strike="noStrike" kern="1200" cap="none" spc="-20" normalizeH="0" baseline="0" noProof="0" dirty="0">
                <a:ln>
                  <a:noFill/>
                </a:ln>
                <a:solidFill>
                  <a:srgbClr val="074793"/>
                </a:solidFill>
                <a:effectLst/>
                <a:uLnTx/>
                <a:uFillTx/>
                <a:latin typeface="Segoe UI" panose="020B0502040204020203" pitchFamily="34" charset="0"/>
                <a:ea typeface="+mn-ea"/>
                <a:cs typeface="Segoe UI" panose="020B0502040204020203" pitchFamily="34" charset="0"/>
              </a:rPr>
              <a:t>Microsoft</a:t>
            </a:r>
          </a:p>
          <a:p>
            <a:pPr marL="0" marR="0" lvl="0" indent="0" algn="l" defTabSz="914400" rtl="0" eaLnBrk="1" fontAlgn="base" latinLnBrk="0" hangingPunct="1">
              <a:lnSpc>
                <a:spcPct val="100000"/>
              </a:lnSpc>
              <a:spcBef>
                <a:spcPts val="0"/>
              </a:spcBef>
              <a:spcAft>
                <a:spcPct val="0"/>
              </a:spcAft>
              <a:buClr>
                <a:srgbClr val="41273C"/>
              </a:buClr>
              <a:buSzPct val="65000"/>
              <a:buFont typeface="Wingdings" pitchFamily="2" charset="2"/>
              <a:buNone/>
              <a:tabLst/>
              <a:defRPr/>
            </a:pPr>
            <a:r>
              <a:rPr kumimoji="0" lang="en-US" sz="1000" b="0" i="0" u="none" strike="noStrike" kern="1200" cap="none" spc="-20" normalizeH="0" baseline="0" noProof="0" dirty="0">
                <a:ln>
                  <a:noFill/>
                </a:ln>
                <a:solidFill>
                  <a:srgbClr val="074793"/>
                </a:solidFill>
                <a:effectLst/>
                <a:uLnTx/>
                <a:uFillTx/>
                <a:latin typeface="Segoe UI" panose="020B0502040204020203" pitchFamily="34" charset="0"/>
                <a:ea typeface="+mn-ea"/>
                <a:cs typeface="Segoe UI" panose="020B0502040204020203" pitchFamily="34" charset="0"/>
              </a:rPr>
              <a:t>Entra ID</a:t>
            </a:r>
          </a:p>
        </p:txBody>
      </p:sp>
      <p:sp>
        <p:nvSpPr>
          <p:cNvPr id="12" name="Rectangle 11">
            <a:extLst>
              <a:ext uri="{FF2B5EF4-FFF2-40B4-BE49-F238E27FC236}">
                <a16:creationId xmlns:a16="http://schemas.microsoft.com/office/drawing/2014/main" id="{F50CC2BC-51D5-F3F5-1B94-FAD34AC8AE61}"/>
              </a:ext>
            </a:extLst>
          </p:cNvPr>
          <p:cNvSpPr/>
          <p:nvPr/>
        </p:nvSpPr>
        <p:spPr bwMode="auto">
          <a:xfrm>
            <a:off x="4744798" y="5838119"/>
            <a:ext cx="1373512" cy="35801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41273C"/>
              </a:buClr>
              <a:buSzPct val="115000"/>
              <a:buFont typeface="Wingdings" pitchFamily="2" charset="2"/>
              <a:buNone/>
              <a:tabLst/>
              <a:defRPr/>
            </a:pPr>
            <a:endPar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endParaRPr>
          </a:p>
        </p:txBody>
      </p:sp>
      <p:pic>
        <p:nvPicPr>
          <p:cNvPr id="13" name="Picture 12">
            <a:extLst>
              <a:ext uri="{FF2B5EF4-FFF2-40B4-BE49-F238E27FC236}">
                <a16:creationId xmlns:a16="http://schemas.microsoft.com/office/drawing/2014/main" id="{4D463ACB-9583-B111-002A-E927960077EF}"/>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t="38261" b="36133"/>
          <a:stretch/>
        </p:blipFill>
        <p:spPr>
          <a:xfrm>
            <a:off x="4543888" y="5854767"/>
            <a:ext cx="1530525" cy="391908"/>
          </a:xfrm>
          <a:prstGeom prst="rect">
            <a:avLst/>
          </a:prstGeom>
        </p:spPr>
      </p:pic>
      <p:sp>
        <p:nvSpPr>
          <p:cNvPr id="14" name="Rectangle 13">
            <a:extLst>
              <a:ext uri="{FF2B5EF4-FFF2-40B4-BE49-F238E27FC236}">
                <a16:creationId xmlns:a16="http://schemas.microsoft.com/office/drawing/2014/main" id="{7BC242B3-6E4D-7DCC-2815-98E6FDFF57FE}"/>
              </a:ext>
            </a:extLst>
          </p:cNvPr>
          <p:cNvSpPr/>
          <p:nvPr/>
        </p:nvSpPr>
        <p:spPr bwMode="auto">
          <a:xfrm>
            <a:off x="6219864" y="4525351"/>
            <a:ext cx="1159806" cy="420394"/>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41273C"/>
              </a:buClr>
              <a:buSzPct val="115000"/>
              <a:buFont typeface="Wingdings" pitchFamily="2" charset="2"/>
              <a:buNone/>
              <a:tabLst/>
              <a:defRPr/>
            </a:pPr>
            <a:endPar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endParaRPr>
          </a:p>
        </p:txBody>
      </p:sp>
      <p:pic>
        <p:nvPicPr>
          <p:cNvPr id="15" name="Picture 2" descr="Microsoft Defender for Cloud logo">
            <a:extLst>
              <a:ext uri="{FF2B5EF4-FFF2-40B4-BE49-F238E27FC236}">
                <a16:creationId xmlns:a16="http://schemas.microsoft.com/office/drawing/2014/main" id="{A19C3517-0116-CA1E-958C-4527B6987AA6}"/>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079945" y="4578913"/>
            <a:ext cx="411784" cy="41178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750592F-ED79-E12F-F9D0-B3E971929DCC}"/>
              </a:ext>
            </a:extLst>
          </p:cNvPr>
          <p:cNvSpPr txBox="1"/>
          <p:nvPr/>
        </p:nvSpPr>
        <p:spPr>
          <a:xfrm>
            <a:off x="6507360" y="4623294"/>
            <a:ext cx="1056272" cy="285092"/>
          </a:xfrm>
          <a:prstGeom prst="rect">
            <a:avLst/>
          </a:prstGeom>
          <a:noFill/>
        </p:spPr>
        <p:txBody>
          <a:bodyPr wrap="square" lIns="0" tIns="0" rIns="0" bIns="0" rtlCol="0" anchor="t">
            <a:noAutofit/>
          </a:bodyP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r>
              <a:rPr kumimoji="0" lang="en-US" sz="1000" b="0"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rPr>
              <a:t>Microsoft Defender for Endpoint</a:t>
            </a:r>
            <a:endParaRPr kumimoji="0" lang="en-US" sz="1800" b="0"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endParaRPr>
          </a:p>
        </p:txBody>
      </p:sp>
    </p:spTree>
    <p:extLst>
      <p:ext uri="{BB962C8B-B14F-4D97-AF65-F5344CB8AC3E}">
        <p14:creationId xmlns:p14="http://schemas.microsoft.com/office/powerpoint/2010/main" val="3593518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099"/>
                                        </p:tgtEl>
                                        <p:attrNameLst>
                                          <p:attrName>style.visibility</p:attrName>
                                        </p:attrNameLst>
                                      </p:cBhvr>
                                      <p:to>
                                        <p:strVal val="visible"/>
                                      </p:to>
                                    </p:set>
                                    <p:anim calcmode="lin" valueType="num">
                                      <p:cBhvr additive="base">
                                        <p:cTn id="7" dur="500" fill="hold"/>
                                        <p:tgtEl>
                                          <p:spTgt spid="2099"/>
                                        </p:tgtEl>
                                        <p:attrNameLst>
                                          <p:attrName>ppt_x</p:attrName>
                                        </p:attrNameLst>
                                      </p:cBhvr>
                                      <p:tavLst>
                                        <p:tav tm="0">
                                          <p:val>
                                            <p:strVal val="0-#ppt_w/2"/>
                                          </p:val>
                                        </p:tav>
                                        <p:tav tm="100000">
                                          <p:val>
                                            <p:strVal val="#ppt_x"/>
                                          </p:val>
                                        </p:tav>
                                      </p:tavLst>
                                    </p:anim>
                                    <p:anim calcmode="lin" valueType="num">
                                      <p:cBhvr additive="base">
                                        <p:cTn id="8" dur="500" fill="hold"/>
                                        <p:tgtEl>
                                          <p:spTgt spid="209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04"/>
                                        </p:tgtEl>
                                        <p:attrNameLst>
                                          <p:attrName>style.visibility</p:attrName>
                                        </p:attrNameLst>
                                      </p:cBhvr>
                                      <p:to>
                                        <p:strVal val="visible"/>
                                      </p:to>
                                    </p:set>
                                    <p:anim calcmode="lin" valueType="num">
                                      <p:cBhvr additive="base">
                                        <p:cTn id="11" dur="500" fill="hold"/>
                                        <p:tgtEl>
                                          <p:spTgt spid="2104"/>
                                        </p:tgtEl>
                                        <p:attrNameLst>
                                          <p:attrName>ppt_x</p:attrName>
                                        </p:attrNameLst>
                                      </p:cBhvr>
                                      <p:tavLst>
                                        <p:tav tm="0">
                                          <p:val>
                                            <p:strVal val="#ppt_x"/>
                                          </p:val>
                                        </p:tav>
                                        <p:tav tm="100000">
                                          <p:val>
                                            <p:strVal val="#ppt_x"/>
                                          </p:val>
                                        </p:tav>
                                      </p:tavLst>
                                    </p:anim>
                                    <p:anim calcmode="lin" valueType="num">
                                      <p:cBhvr additive="base">
                                        <p:cTn id="12" dur="500" fill="hold"/>
                                        <p:tgtEl>
                                          <p:spTgt spid="210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03"/>
                                        </p:tgtEl>
                                        <p:attrNameLst>
                                          <p:attrName>style.visibility</p:attrName>
                                        </p:attrNameLst>
                                      </p:cBhvr>
                                      <p:to>
                                        <p:strVal val="visible"/>
                                      </p:to>
                                    </p:set>
                                    <p:anim calcmode="lin" valueType="num">
                                      <p:cBhvr additive="base">
                                        <p:cTn id="15" dur="500" fill="hold"/>
                                        <p:tgtEl>
                                          <p:spTgt spid="2103"/>
                                        </p:tgtEl>
                                        <p:attrNameLst>
                                          <p:attrName>ppt_x</p:attrName>
                                        </p:attrNameLst>
                                      </p:cBhvr>
                                      <p:tavLst>
                                        <p:tav tm="0">
                                          <p:val>
                                            <p:strVal val="#ppt_x"/>
                                          </p:val>
                                        </p:tav>
                                        <p:tav tm="100000">
                                          <p:val>
                                            <p:strVal val="#ppt_x"/>
                                          </p:val>
                                        </p:tav>
                                      </p:tavLst>
                                    </p:anim>
                                    <p:anim calcmode="lin" valueType="num">
                                      <p:cBhvr additive="base">
                                        <p:cTn id="16" dur="500" fill="hold"/>
                                        <p:tgtEl>
                                          <p:spTgt spid="2103"/>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101"/>
                                        </p:tgtEl>
                                        <p:attrNameLst>
                                          <p:attrName>style.visibility</p:attrName>
                                        </p:attrNameLst>
                                      </p:cBhvr>
                                      <p:to>
                                        <p:strVal val="visible"/>
                                      </p:to>
                                    </p:set>
                                    <p:anim calcmode="lin" valueType="num">
                                      <p:cBhvr additive="base">
                                        <p:cTn id="19" dur="500" fill="hold"/>
                                        <p:tgtEl>
                                          <p:spTgt spid="2101"/>
                                        </p:tgtEl>
                                        <p:attrNameLst>
                                          <p:attrName>ppt_x</p:attrName>
                                        </p:attrNameLst>
                                      </p:cBhvr>
                                      <p:tavLst>
                                        <p:tav tm="0">
                                          <p:val>
                                            <p:strVal val="1+#ppt_w/2"/>
                                          </p:val>
                                        </p:tav>
                                        <p:tav tm="100000">
                                          <p:val>
                                            <p:strVal val="#ppt_x"/>
                                          </p:val>
                                        </p:tav>
                                      </p:tavLst>
                                    </p:anim>
                                    <p:anim calcmode="lin" valueType="num">
                                      <p:cBhvr additive="base">
                                        <p:cTn id="20" dur="500" fill="hold"/>
                                        <p:tgtEl>
                                          <p:spTgt spid="2101"/>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500"/>
                                  </p:stCondLst>
                                  <p:childTnLst>
                                    <p:set>
                                      <p:cBhvr>
                                        <p:cTn id="22" dur="1" fill="hold">
                                          <p:stCondLst>
                                            <p:cond delay="0"/>
                                          </p:stCondLst>
                                        </p:cTn>
                                        <p:tgtEl>
                                          <p:spTgt spid="2120"/>
                                        </p:tgtEl>
                                        <p:attrNameLst>
                                          <p:attrName>style.visibility</p:attrName>
                                        </p:attrNameLst>
                                      </p:cBhvr>
                                      <p:to>
                                        <p:strVal val="visible"/>
                                      </p:to>
                                    </p:set>
                                    <p:anim calcmode="lin" valueType="num">
                                      <p:cBhvr>
                                        <p:cTn id="23" dur="500" fill="hold"/>
                                        <p:tgtEl>
                                          <p:spTgt spid="2120"/>
                                        </p:tgtEl>
                                        <p:attrNameLst>
                                          <p:attrName>ppt_w</p:attrName>
                                        </p:attrNameLst>
                                      </p:cBhvr>
                                      <p:tavLst>
                                        <p:tav tm="0">
                                          <p:val>
                                            <p:fltVal val="0"/>
                                          </p:val>
                                        </p:tav>
                                        <p:tav tm="100000">
                                          <p:val>
                                            <p:strVal val="#ppt_w"/>
                                          </p:val>
                                        </p:tav>
                                      </p:tavLst>
                                    </p:anim>
                                    <p:anim calcmode="lin" valueType="num">
                                      <p:cBhvr>
                                        <p:cTn id="24" dur="500" fill="hold"/>
                                        <p:tgtEl>
                                          <p:spTgt spid="2120"/>
                                        </p:tgtEl>
                                        <p:attrNameLst>
                                          <p:attrName>ppt_h</p:attrName>
                                        </p:attrNameLst>
                                      </p:cBhvr>
                                      <p:tavLst>
                                        <p:tav tm="0">
                                          <p:val>
                                            <p:fltVal val="0"/>
                                          </p:val>
                                        </p:tav>
                                        <p:tav tm="100000">
                                          <p:val>
                                            <p:strVal val="#ppt_h"/>
                                          </p:val>
                                        </p:tav>
                                      </p:tavLst>
                                    </p:anim>
                                    <p:animEffect transition="in" filter="fade">
                                      <p:cBhvr>
                                        <p:cTn id="25" dur="500"/>
                                        <p:tgtEl>
                                          <p:spTgt spid="212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106"/>
                                        </p:tgtEl>
                                        <p:attrNameLst>
                                          <p:attrName>style.visibility</p:attrName>
                                        </p:attrNameLst>
                                      </p:cBhvr>
                                      <p:to>
                                        <p:strVal val="visible"/>
                                      </p:to>
                                    </p:set>
                                    <p:animEffect transition="in" filter="fade">
                                      <p:cBhvr>
                                        <p:cTn id="28" dur="500"/>
                                        <p:tgtEl>
                                          <p:spTgt spid="2106"/>
                                        </p:tgtEl>
                                      </p:cBhvr>
                                    </p:animEffect>
                                  </p:childTnLst>
                                </p:cTn>
                              </p:par>
                            </p:childTnLst>
                          </p:cTn>
                        </p:par>
                        <p:par>
                          <p:cTn id="29" fill="hold">
                            <p:stCondLst>
                              <p:cond delay="1000"/>
                            </p:stCondLst>
                            <p:childTnLst>
                              <p:par>
                                <p:cTn id="30" presetID="6" presetClass="entr" presetSubtype="32"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circle(out)">
                                      <p:cBhvr>
                                        <p:cTn id="32"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10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0EFDDB93-D6D9-5B16-6A26-9E06168F0860}"/>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9" name="TextBox 28">
            <a:extLst>
              <a:ext uri="{FF2B5EF4-FFF2-40B4-BE49-F238E27FC236}">
                <a16:creationId xmlns:a16="http://schemas.microsoft.com/office/drawing/2014/main" id="{C410F9C5-CB30-42E6-53F8-EA16985BF5C1}"/>
              </a:ext>
            </a:extLst>
          </p:cNvPr>
          <p:cNvSpPr txBox="1"/>
          <p:nvPr/>
        </p:nvSpPr>
        <p:spPr bwMode="auto">
          <a:xfrm>
            <a:off x="1125920" y="4387037"/>
            <a:ext cx="6172200"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Visibility to all </a:t>
            </a:r>
            <a:b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br>
            <a: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compromised entities </a:t>
            </a:r>
          </a:p>
        </p:txBody>
      </p:sp>
      <p:sp>
        <p:nvSpPr>
          <p:cNvPr id="7" name="Rectangle 6">
            <a:hlinkClick r:id="" action="ppaction://noaction"/>
            <a:extLst>
              <a:ext uri="{FF2B5EF4-FFF2-40B4-BE49-F238E27FC236}">
                <a16:creationId xmlns:a16="http://schemas.microsoft.com/office/drawing/2014/main" id="{E3442E1E-BB24-AE5A-4753-0EE615C3298E}"/>
              </a:ext>
            </a:extLst>
          </p:cNvPr>
          <p:cNvSpPr/>
          <p:nvPr/>
        </p:nvSpPr>
        <p:spPr>
          <a:xfrm flipH="1">
            <a:off x="1125920" y="2766893"/>
            <a:ext cx="4913076" cy="1200329"/>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Understand the </a:t>
            </a:r>
            <a:b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br>
            <a: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Attack chain using</a:t>
            </a:r>
          </a:p>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24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MITRE mapping</a:t>
            </a:r>
          </a:p>
        </p:txBody>
      </p:sp>
      <p:cxnSp>
        <p:nvCxnSpPr>
          <p:cNvPr id="22" name="Straight Connector 21">
            <a:extLst>
              <a:ext uri="{FF2B5EF4-FFF2-40B4-BE49-F238E27FC236}">
                <a16:creationId xmlns:a16="http://schemas.microsoft.com/office/drawing/2014/main" id="{6E1758E0-203F-DD2B-84B4-4FC5705EA4A5}"/>
              </a:ext>
            </a:extLst>
          </p:cNvPr>
          <p:cNvCxnSpPr/>
          <p:nvPr/>
        </p:nvCxnSpPr>
        <p:spPr bwMode="auto">
          <a:xfrm flipH="1">
            <a:off x="3582458" y="2957513"/>
            <a:ext cx="1431994" cy="0"/>
          </a:xfrm>
          <a:prstGeom prst="line">
            <a:avLst/>
          </a:prstGeom>
          <a:solidFill>
            <a:schemeClr val="bg1"/>
          </a:solidFill>
          <a:ln w="25400" cap="flat" cmpd="sng" algn="ctr">
            <a:solidFill>
              <a:srgbClr val="EE0C5D"/>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a:extLst>
              <a:ext uri="{FF2B5EF4-FFF2-40B4-BE49-F238E27FC236}">
                <a16:creationId xmlns:a16="http://schemas.microsoft.com/office/drawing/2014/main" id="{C6C1FB03-68E8-71D5-181E-D1C1D9E5E434}"/>
              </a:ext>
            </a:extLst>
          </p:cNvPr>
          <p:cNvCxnSpPr/>
          <p:nvPr/>
        </p:nvCxnSpPr>
        <p:spPr bwMode="auto">
          <a:xfrm flipH="1">
            <a:off x="3582458" y="4578196"/>
            <a:ext cx="1432455" cy="0"/>
          </a:xfrm>
          <a:prstGeom prst="line">
            <a:avLst/>
          </a:prstGeom>
          <a:solidFill>
            <a:schemeClr val="bg1"/>
          </a:solidFill>
          <a:ln w="25400" cap="flat" cmpd="sng" algn="ctr">
            <a:solidFill>
              <a:srgbClr val="EE0C5D"/>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2" name="Group 31">
            <a:extLst>
              <a:ext uri="{FF2B5EF4-FFF2-40B4-BE49-F238E27FC236}">
                <a16:creationId xmlns:a16="http://schemas.microsoft.com/office/drawing/2014/main" id="{0ADB64D0-3483-CB1A-9A74-85957F3F6FA1}"/>
              </a:ext>
            </a:extLst>
          </p:cNvPr>
          <p:cNvGrpSpPr/>
          <p:nvPr/>
        </p:nvGrpSpPr>
        <p:grpSpPr>
          <a:xfrm>
            <a:off x="585903" y="2813874"/>
            <a:ext cx="511088" cy="471193"/>
            <a:chOff x="497055" y="2096865"/>
            <a:chExt cx="373411" cy="344263"/>
          </a:xfrm>
          <a:solidFill>
            <a:srgbClr val="EE0C5D"/>
          </a:solidFill>
        </p:grpSpPr>
        <p:sp>
          <p:nvSpPr>
            <p:cNvPr id="20" name="Freeform 19">
              <a:extLst>
                <a:ext uri="{FF2B5EF4-FFF2-40B4-BE49-F238E27FC236}">
                  <a16:creationId xmlns:a16="http://schemas.microsoft.com/office/drawing/2014/main" id="{DF124587-BF6F-C3A7-6D2A-96D54899AFE7}"/>
                </a:ext>
              </a:extLst>
            </p:cNvPr>
            <p:cNvSpPr/>
            <p:nvPr/>
          </p:nvSpPr>
          <p:spPr>
            <a:xfrm>
              <a:off x="497055" y="2096865"/>
              <a:ext cx="295045" cy="344263"/>
            </a:xfrm>
            <a:custGeom>
              <a:avLst/>
              <a:gdLst>
                <a:gd name="connsiteX0" fmla="*/ 169083 w 295045"/>
                <a:gd name="connsiteY0" fmla="*/ 328164 h 344263"/>
                <a:gd name="connsiteX1" fmla="*/ 278676 w 295045"/>
                <a:gd name="connsiteY1" fmla="*/ 285909 h 344263"/>
                <a:gd name="connsiteX2" fmla="*/ 293055 w 295045"/>
                <a:gd name="connsiteY2" fmla="*/ 283494 h 344263"/>
                <a:gd name="connsiteX3" fmla="*/ 289188 w 295045"/>
                <a:gd name="connsiteY3" fmla="*/ 297740 h 344263"/>
                <a:gd name="connsiteX4" fmla="*/ 120630 w 295045"/>
                <a:gd name="connsiteY4" fmla="*/ 335408 h 344263"/>
                <a:gd name="connsiteX5" fmla="*/ 3787 w 295045"/>
                <a:gd name="connsiteY5" fmla="*/ 205261 h 344263"/>
                <a:gd name="connsiteX6" fmla="*/ 56831 w 295045"/>
                <a:gd name="connsiteY6" fmla="*/ 44448 h 344263"/>
                <a:gd name="connsiteX7" fmla="*/ 60094 w 295045"/>
                <a:gd name="connsiteY7" fmla="*/ 35756 h 344263"/>
                <a:gd name="connsiteX8" fmla="*/ 71693 w 295045"/>
                <a:gd name="connsiteY8" fmla="*/ 10765 h 344263"/>
                <a:gd name="connsiteX9" fmla="*/ 99726 w 295045"/>
                <a:gd name="connsiteY9" fmla="*/ 11851 h 344263"/>
                <a:gd name="connsiteX10" fmla="*/ 107580 w 295045"/>
                <a:gd name="connsiteY10" fmla="*/ 12575 h 344263"/>
                <a:gd name="connsiteX11" fmla="*/ 289551 w 295045"/>
                <a:gd name="connsiteY11" fmla="*/ 46380 h 344263"/>
                <a:gd name="connsiteX12" fmla="*/ 293175 w 295045"/>
                <a:gd name="connsiteY12" fmla="*/ 60264 h 344263"/>
                <a:gd name="connsiteX13" fmla="*/ 278797 w 295045"/>
                <a:gd name="connsiteY13" fmla="*/ 58091 h 344263"/>
                <a:gd name="connsiteX14" fmla="*/ 175607 w 295045"/>
                <a:gd name="connsiteY14" fmla="*/ 16077 h 344263"/>
                <a:gd name="connsiteX15" fmla="*/ 114588 w 295045"/>
                <a:gd name="connsiteY15" fmla="*/ 26942 h 344263"/>
                <a:gd name="connsiteX16" fmla="*/ 110117 w 295045"/>
                <a:gd name="connsiteY16" fmla="*/ 33220 h 344263"/>
                <a:gd name="connsiteX17" fmla="*/ 74714 w 295045"/>
                <a:gd name="connsiteY17" fmla="*/ 55314 h 344263"/>
                <a:gd name="connsiteX18" fmla="*/ 67223 w 295045"/>
                <a:gd name="connsiteY18" fmla="*/ 56521 h 344263"/>
                <a:gd name="connsiteX19" fmla="*/ 16836 w 295045"/>
                <a:gd name="connsiteY19" fmla="*/ 156969 h 344263"/>
                <a:gd name="connsiteX20" fmla="*/ 147333 w 295045"/>
                <a:gd name="connsiteY20" fmla="*/ 326112 h 344263"/>
                <a:gd name="connsiteX21" fmla="*/ 169083 w 295045"/>
                <a:gd name="connsiteY21" fmla="*/ 328164 h 344263"/>
                <a:gd name="connsiteX22" fmla="*/ 94289 w 295045"/>
                <a:gd name="connsiteY22" fmla="*/ 32134 h 344263"/>
                <a:gd name="connsiteX23" fmla="*/ 84743 w 295045"/>
                <a:gd name="connsiteY23" fmla="*/ 23079 h 344263"/>
                <a:gd name="connsiteX24" fmla="*/ 75681 w 295045"/>
                <a:gd name="connsiteY24" fmla="*/ 32738 h 344263"/>
                <a:gd name="connsiteX25" fmla="*/ 85226 w 295045"/>
                <a:gd name="connsiteY25" fmla="*/ 41913 h 344263"/>
                <a:gd name="connsiteX26" fmla="*/ 94289 w 295045"/>
                <a:gd name="connsiteY26" fmla="*/ 32134 h 34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5045" h="344263">
                  <a:moveTo>
                    <a:pt x="169083" y="328164"/>
                  </a:moveTo>
                  <a:cubicBezTo>
                    <a:pt x="212944" y="327319"/>
                    <a:pt x="248589" y="313677"/>
                    <a:pt x="278676" y="285909"/>
                  </a:cubicBezTo>
                  <a:cubicBezTo>
                    <a:pt x="284959" y="280114"/>
                    <a:pt x="289430" y="279389"/>
                    <a:pt x="293055" y="283494"/>
                  </a:cubicBezTo>
                  <a:cubicBezTo>
                    <a:pt x="296559" y="287478"/>
                    <a:pt x="295471" y="292187"/>
                    <a:pt x="289188" y="297740"/>
                  </a:cubicBezTo>
                  <a:cubicBezTo>
                    <a:pt x="240010" y="341445"/>
                    <a:pt x="183099" y="355208"/>
                    <a:pt x="120630" y="335408"/>
                  </a:cubicBezTo>
                  <a:cubicBezTo>
                    <a:pt x="57073" y="315367"/>
                    <a:pt x="16957" y="270817"/>
                    <a:pt x="3787" y="205261"/>
                  </a:cubicBezTo>
                  <a:cubicBezTo>
                    <a:pt x="-8780" y="142481"/>
                    <a:pt x="10191" y="88515"/>
                    <a:pt x="56831" y="44448"/>
                  </a:cubicBezTo>
                  <a:cubicBezTo>
                    <a:pt x="59610" y="41913"/>
                    <a:pt x="60698" y="39740"/>
                    <a:pt x="60094" y="35756"/>
                  </a:cubicBezTo>
                  <a:cubicBezTo>
                    <a:pt x="58523" y="25131"/>
                    <a:pt x="62510" y="16439"/>
                    <a:pt x="71693" y="10765"/>
                  </a:cubicBezTo>
                  <a:cubicBezTo>
                    <a:pt x="81118" y="4970"/>
                    <a:pt x="90785" y="5452"/>
                    <a:pt x="99726" y="11851"/>
                  </a:cubicBezTo>
                  <a:cubicBezTo>
                    <a:pt x="102626" y="13904"/>
                    <a:pt x="104680" y="13662"/>
                    <a:pt x="107580" y="12575"/>
                  </a:cubicBezTo>
                  <a:cubicBezTo>
                    <a:pt x="174882" y="-11812"/>
                    <a:pt x="235539" y="-826"/>
                    <a:pt x="289551" y="46380"/>
                  </a:cubicBezTo>
                  <a:cubicBezTo>
                    <a:pt x="295350" y="51451"/>
                    <a:pt x="296559" y="56280"/>
                    <a:pt x="293175" y="60264"/>
                  </a:cubicBezTo>
                  <a:cubicBezTo>
                    <a:pt x="289430" y="64490"/>
                    <a:pt x="285201" y="63886"/>
                    <a:pt x="278797" y="58091"/>
                  </a:cubicBezTo>
                  <a:cubicBezTo>
                    <a:pt x="249676" y="31289"/>
                    <a:pt x="215119" y="17163"/>
                    <a:pt x="175607" y="16077"/>
                  </a:cubicBezTo>
                  <a:cubicBezTo>
                    <a:pt x="154583" y="15473"/>
                    <a:pt x="134163" y="19336"/>
                    <a:pt x="114588" y="26942"/>
                  </a:cubicBezTo>
                  <a:cubicBezTo>
                    <a:pt x="111567" y="28150"/>
                    <a:pt x="110238" y="29598"/>
                    <a:pt x="110117" y="33220"/>
                  </a:cubicBezTo>
                  <a:cubicBezTo>
                    <a:pt x="109634" y="51209"/>
                    <a:pt x="91509" y="62558"/>
                    <a:pt x="74714" y="55314"/>
                  </a:cubicBezTo>
                  <a:cubicBezTo>
                    <a:pt x="71572" y="53986"/>
                    <a:pt x="69639" y="54107"/>
                    <a:pt x="67223" y="56521"/>
                  </a:cubicBezTo>
                  <a:cubicBezTo>
                    <a:pt x="37861" y="83686"/>
                    <a:pt x="20461" y="117007"/>
                    <a:pt x="16836" y="156969"/>
                  </a:cubicBezTo>
                  <a:cubicBezTo>
                    <a:pt x="8982" y="242325"/>
                    <a:pt x="68431" y="313073"/>
                    <a:pt x="147333" y="326112"/>
                  </a:cubicBezTo>
                  <a:cubicBezTo>
                    <a:pt x="155550" y="327319"/>
                    <a:pt x="163887" y="327681"/>
                    <a:pt x="169083" y="328164"/>
                  </a:cubicBezTo>
                  <a:close/>
                  <a:moveTo>
                    <a:pt x="94289" y="32134"/>
                  </a:moveTo>
                  <a:cubicBezTo>
                    <a:pt x="94168" y="26942"/>
                    <a:pt x="89939" y="22958"/>
                    <a:pt x="84743" y="23079"/>
                  </a:cubicBezTo>
                  <a:cubicBezTo>
                    <a:pt x="79668" y="23200"/>
                    <a:pt x="75560" y="27667"/>
                    <a:pt x="75681" y="32738"/>
                  </a:cubicBezTo>
                  <a:cubicBezTo>
                    <a:pt x="75922" y="37808"/>
                    <a:pt x="80272" y="42034"/>
                    <a:pt x="85226" y="41913"/>
                  </a:cubicBezTo>
                  <a:cubicBezTo>
                    <a:pt x="90301" y="41672"/>
                    <a:pt x="94409" y="37204"/>
                    <a:pt x="94289" y="32134"/>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 name="Freeform 22">
              <a:extLst>
                <a:ext uri="{FF2B5EF4-FFF2-40B4-BE49-F238E27FC236}">
                  <a16:creationId xmlns:a16="http://schemas.microsoft.com/office/drawing/2014/main" id="{791DA85C-2CB6-29B5-19E5-26398C2457D0}"/>
                </a:ext>
              </a:extLst>
            </p:cNvPr>
            <p:cNvSpPr/>
            <p:nvPr/>
          </p:nvSpPr>
          <p:spPr>
            <a:xfrm>
              <a:off x="528240" y="2140652"/>
              <a:ext cx="230607" cy="256809"/>
            </a:xfrm>
            <a:custGeom>
              <a:avLst/>
              <a:gdLst>
                <a:gd name="connsiteX0" fmla="*/ 39904 w 230607"/>
                <a:gd name="connsiteY0" fmla="*/ 77325 h 256809"/>
                <a:gd name="connsiteX1" fmla="*/ 49328 w 230607"/>
                <a:gd name="connsiteY1" fmla="*/ 104610 h 256809"/>
                <a:gd name="connsiteX2" fmla="*/ 32654 w 230607"/>
                <a:gd name="connsiteY2" fmla="*/ 122116 h 256809"/>
                <a:gd name="connsiteX3" fmla="*/ 28425 w 230607"/>
                <a:gd name="connsiteY3" fmla="*/ 128273 h 256809"/>
                <a:gd name="connsiteX4" fmla="*/ 94277 w 230607"/>
                <a:gd name="connsiteY4" fmla="*/ 230290 h 256809"/>
                <a:gd name="connsiteX5" fmla="*/ 214745 w 230607"/>
                <a:gd name="connsiteY5" fmla="*/ 213509 h 256809"/>
                <a:gd name="connsiteX6" fmla="*/ 218008 w 230607"/>
                <a:gd name="connsiteY6" fmla="*/ 210732 h 256809"/>
                <a:gd name="connsiteX7" fmla="*/ 228641 w 230607"/>
                <a:gd name="connsiteY7" fmla="*/ 212180 h 256809"/>
                <a:gd name="connsiteX8" fmla="*/ 227916 w 230607"/>
                <a:gd name="connsiteY8" fmla="*/ 222925 h 256809"/>
                <a:gd name="connsiteX9" fmla="*/ 213537 w 230607"/>
                <a:gd name="connsiteY9" fmla="*/ 234395 h 256809"/>
                <a:gd name="connsiteX10" fmla="*/ 13683 w 230607"/>
                <a:gd name="connsiteY10" fmla="*/ 145537 h 256809"/>
                <a:gd name="connsiteX11" fmla="*/ 12475 w 230607"/>
                <a:gd name="connsiteY11" fmla="*/ 125496 h 256809"/>
                <a:gd name="connsiteX12" fmla="*/ 9092 w 230607"/>
                <a:gd name="connsiteY12" fmla="*/ 118252 h 256809"/>
                <a:gd name="connsiteX13" fmla="*/ 996 w 230607"/>
                <a:gd name="connsiteY13" fmla="*/ 91692 h 256809"/>
                <a:gd name="connsiteX14" fmla="*/ 21175 w 230607"/>
                <a:gd name="connsiteY14" fmla="*/ 73582 h 256809"/>
                <a:gd name="connsiteX15" fmla="*/ 27337 w 230607"/>
                <a:gd name="connsiteY15" fmla="*/ 68512 h 256809"/>
                <a:gd name="connsiteX16" fmla="*/ 206770 w 230607"/>
                <a:gd name="connsiteY16" fmla="*/ 18046 h 256809"/>
                <a:gd name="connsiteX17" fmla="*/ 226466 w 230607"/>
                <a:gd name="connsiteY17" fmla="*/ 32413 h 256809"/>
                <a:gd name="connsiteX18" fmla="*/ 228520 w 230607"/>
                <a:gd name="connsiteY18" fmla="*/ 45211 h 256809"/>
                <a:gd name="connsiteX19" fmla="*/ 215954 w 230607"/>
                <a:gd name="connsiteY19" fmla="*/ 44366 h 256809"/>
                <a:gd name="connsiteX20" fmla="*/ 52108 w 230607"/>
                <a:gd name="connsiteY20" fmla="*/ 59457 h 256809"/>
                <a:gd name="connsiteX21" fmla="*/ 39904 w 230607"/>
                <a:gd name="connsiteY21" fmla="*/ 77325 h 256809"/>
                <a:gd name="connsiteX22" fmla="*/ 25162 w 230607"/>
                <a:gd name="connsiteY22" fmla="*/ 107628 h 256809"/>
                <a:gd name="connsiteX23" fmla="*/ 34466 w 230607"/>
                <a:gd name="connsiteY23" fmla="*/ 98332 h 256809"/>
                <a:gd name="connsiteX24" fmla="*/ 25404 w 230607"/>
                <a:gd name="connsiteY24" fmla="*/ 88794 h 256809"/>
                <a:gd name="connsiteX25" fmla="*/ 15858 w 230607"/>
                <a:gd name="connsiteY25" fmla="*/ 98332 h 256809"/>
                <a:gd name="connsiteX26" fmla="*/ 25162 w 230607"/>
                <a:gd name="connsiteY26" fmla="*/ 107628 h 25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0607" h="256809">
                  <a:moveTo>
                    <a:pt x="39904" y="77325"/>
                  </a:moveTo>
                  <a:cubicBezTo>
                    <a:pt x="48362" y="85052"/>
                    <a:pt x="52349" y="93986"/>
                    <a:pt x="49328" y="104610"/>
                  </a:cubicBezTo>
                  <a:cubicBezTo>
                    <a:pt x="46912" y="113182"/>
                    <a:pt x="41958" y="120063"/>
                    <a:pt x="32654" y="122116"/>
                  </a:cubicBezTo>
                  <a:cubicBezTo>
                    <a:pt x="28908" y="122961"/>
                    <a:pt x="28304" y="124893"/>
                    <a:pt x="28425" y="128273"/>
                  </a:cubicBezTo>
                  <a:cubicBezTo>
                    <a:pt x="29633" y="175720"/>
                    <a:pt x="51383" y="210611"/>
                    <a:pt x="94277" y="230290"/>
                  </a:cubicBezTo>
                  <a:cubicBezTo>
                    <a:pt x="137172" y="249969"/>
                    <a:pt x="177892" y="242967"/>
                    <a:pt x="214745" y="213509"/>
                  </a:cubicBezTo>
                  <a:cubicBezTo>
                    <a:pt x="215833" y="212663"/>
                    <a:pt x="216799" y="211456"/>
                    <a:pt x="218008" y="210732"/>
                  </a:cubicBezTo>
                  <a:cubicBezTo>
                    <a:pt x="221995" y="208196"/>
                    <a:pt x="225741" y="208559"/>
                    <a:pt x="228641" y="212180"/>
                  </a:cubicBezTo>
                  <a:cubicBezTo>
                    <a:pt x="231541" y="215802"/>
                    <a:pt x="231178" y="219907"/>
                    <a:pt x="227916" y="222925"/>
                  </a:cubicBezTo>
                  <a:cubicBezTo>
                    <a:pt x="223324" y="227030"/>
                    <a:pt x="218612" y="230894"/>
                    <a:pt x="213537" y="234395"/>
                  </a:cubicBezTo>
                  <a:cubicBezTo>
                    <a:pt x="135601" y="288361"/>
                    <a:pt x="25646" y="239466"/>
                    <a:pt x="13683" y="145537"/>
                  </a:cubicBezTo>
                  <a:cubicBezTo>
                    <a:pt x="12838" y="138897"/>
                    <a:pt x="13200" y="132136"/>
                    <a:pt x="12475" y="125496"/>
                  </a:cubicBezTo>
                  <a:cubicBezTo>
                    <a:pt x="12233" y="122961"/>
                    <a:pt x="10904" y="119943"/>
                    <a:pt x="9092" y="118252"/>
                  </a:cubicBezTo>
                  <a:cubicBezTo>
                    <a:pt x="1359" y="110767"/>
                    <a:pt x="-1783" y="101954"/>
                    <a:pt x="996" y="91692"/>
                  </a:cubicBezTo>
                  <a:cubicBezTo>
                    <a:pt x="3655" y="81430"/>
                    <a:pt x="10784" y="75272"/>
                    <a:pt x="21175" y="73582"/>
                  </a:cubicBezTo>
                  <a:cubicBezTo>
                    <a:pt x="24679" y="72979"/>
                    <a:pt x="26008" y="71168"/>
                    <a:pt x="27337" y="68512"/>
                  </a:cubicBezTo>
                  <a:cubicBezTo>
                    <a:pt x="61653" y="3559"/>
                    <a:pt x="143697" y="-19501"/>
                    <a:pt x="206770" y="18046"/>
                  </a:cubicBezTo>
                  <a:cubicBezTo>
                    <a:pt x="213779" y="22151"/>
                    <a:pt x="220183" y="27343"/>
                    <a:pt x="226466" y="32413"/>
                  </a:cubicBezTo>
                  <a:cubicBezTo>
                    <a:pt x="231299" y="36277"/>
                    <a:pt x="231782" y="41589"/>
                    <a:pt x="228520" y="45211"/>
                  </a:cubicBezTo>
                  <a:cubicBezTo>
                    <a:pt x="225378" y="48712"/>
                    <a:pt x="220545" y="48350"/>
                    <a:pt x="215954" y="44366"/>
                  </a:cubicBezTo>
                  <a:cubicBezTo>
                    <a:pt x="166051" y="1023"/>
                    <a:pt x="92707" y="7784"/>
                    <a:pt x="52108" y="59457"/>
                  </a:cubicBezTo>
                  <a:cubicBezTo>
                    <a:pt x="47516" y="64890"/>
                    <a:pt x="43891" y="71288"/>
                    <a:pt x="39904" y="77325"/>
                  </a:cubicBezTo>
                  <a:close/>
                  <a:moveTo>
                    <a:pt x="25162" y="107628"/>
                  </a:moveTo>
                  <a:cubicBezTo>
                    <a:pt x="30116" y="107628"/>
                    <a:pt x="34345" y="103282"/>
                    <a:pt x="34466" y="98332"/>
                  </a:cubicBezTo>
                  <a:cubicBezTo>
                    <a:pt x="34466" y="93261"/>
                    <a:pt x="30358" y="88915"/>
                    <a:pt x="25404" y="88794"/>
                  </a:cubicBezTo>
                  <a:cubicBezTo>
                    <a:pt x="20208" y="88673"/>
                    <a:pt x="15738" y="93141"/>
                    <a:pt x="15858" y="98332"/>
                  </a:cubicBezTo>
                  <a:cubicBezTo>
                    <a:pt x="15858" y="103403"/>
                    <a:pt x="20208" y="107628"/>
                    <a:pt x="25162" y="107628"/>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 name="Freeform 23">
              <a:extLst>
                <a:ext uri="{FF2B5EF4-FFF2-40B4-BE49-F238E27FC236}">
                  <a16:creationId xmlns:a16="http://schemas.microsoft.com/office/drawing/2014/main" id="{85773C08-8130-2DF6-B3FB-8791DF083E0F}"/>
                </a:ext>
              </a:extLst>
            </p:cNvPr>
            <p:cNvSpPr/>
            <p:nvPr/>
          </p:nvSpPr>
          <p:spPr>
            <a:xfrm>
              <a:off x="583490" y="2183501"/>
              <a:ext cx="141551" cy="187856"/>
            </a:xfrm>
            <a:custGeom>
              <a:avLst/>
              <a:gdLst>
                <a:gd name="connsiteX0" fmla="*/ 0 w 141551"/>
                <a:gd name="connsiteY0" fmla="*/ 86510 h 187856"/>
                <a:gd name="connsiteX1" fmla="*/ 47366 w 141551"/>
                <a:gd name="connsiteY1" fmla="*/ 9726 h 187856"/>
                <a:gd name="connsiteX2" fmla="*/ 136538 w 141551"/>
                <a:gd name="connsiteY2" fmla="*/ 17211 h 187856"/>
                <a:gd name="connsiteX3" fmla="*/ 139922 w 141551"/>
                <a:gd name="connsiteY3" fmla="*/ 29646 h 187856"/>
                <a:gd name="connsiteX4" fmla="*/ 126993 w 141551"/>
                <a:gd name="connsiteY4" fmla="*/ 29888 h 187856"/>
                <a:gd name="connsiteX5" fmla="*/ 22233 w 141551"/>
                <a:gd name="connsiteY5" fmla="*/ 58018 h 187856"/>
                <a:gd name="connsiteX6" fmla="*/ 48453 w 141551"/>
                <a:gd name="connsiteY6" fmla="*/ 143857 h 187856"/>
                <a:gd name="connsiteX7" fmla="*/ 54494 w 141551"/>
                <a:gd name="connsiteY7" fmla="*/ 143374 h 187856"/>
                <a:gd name="connsiteX8" fmla="*/ 92677 w 141551"/>
                <a:gd name="connsiteY8" fmla="*/ 150376 h 187856"/>
                <a:gd name="connsiteX9" fmla="*/ 99443 w 141551"/>
                <a:gd name="connsiteY9" fmla="*/ 153274 h 187856"/>
                <a:gd name="connsiteX10" fmla="*/ 126993 w 141551"/>
                <a:gd name="connsiteY10" fmla="*/ 140960 h 187856"/>
                <a:gd name="connsiteX11" fmla="*/ 139801 w 141551"/>
                <a:gd name="connsiteY11" fmla="*/ 141201 h 187856"/>
                <a:gd name="connsiteX12" fmla="*/ 136418 w 141551"/>
                <a:gd name="connsiteY12" fmla="*/ 153636 h 187856"/>
                <a:gd name="connsiteX13" fmla="*/ 99927 w 141551"/>
                <a:gd name="connsiteY13" fmla="*/ 169210 h 187856"/>
                <a:gd name="connsiteX14" fmla="*/ 93039 w 141551"/>
                <a:gd name="connsiteY14" fmla="*/ 174160 h 187856"/>
                <a:gd name="connsiteX15" fmla="*/ 65732 w 141551"/>
                <a:gd name="connsiteY15" fmla="*/ 187320 h 187856"/>
                <a:gd name="connsiteX16" fmla="*/ 45553 w 141551"/>
                <a:gd name="connsiteY16" fmla="*/ 164743 h 187856"/>
                <a:gd name="connsiteX17" fmla="*/ 41203 w 141551"/>
                <a:gd name="connsiteY17" fmla="*/ 158103 h 187856"/>
                <a:gd name="connsiteX18" fmla="*/ 0 w 141551"/>
                <a:gd name="connsiteY18" fmla="*/ 86510 h 187856"/>
                <a:gd name="connsiteX19" fmla="*/ 80111 w 141551"/>
                <a:gd name="connsiteY19" fmla="*/ 162691 h 187856"/>
                <a:gd name="connsiteX20" fmla="*/ 70927 w 141551"/>
                <a:gd name="connsiteY20" fmla="*/ 153153 h 187856"/>
                <a:gd name="connsiteX21" fmla="*/ 61623 w 141551"/>
                <a:gd name="connsiteY21" fmla="*/ 162570 h 187856"/>
                <a:gd name="connsiteX22" fmla="*/ 70807 w 141551"/>
                <a:gd name="connsiteY22" fmla="*/ 172108 h 187856"/>
                <a:gd name="connsiteX23" fmla="*/ 80111 w 141551"/>
                <a:gd name="connsiteY23" fmla="*/ 162691 h 187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1551" h="187856">
                  <a:moveTo>
                    <a:pt x="0" y="86510"/>
                  </a:moveTo>
                  <a:cubicBezTo>
                    <a:pt x="1812" y="51740"/>
                    <a:pt x="16433" y="25058"/>
                    <a:pt x="47366" y="9726"/>
                  </a:cubicBezTo>
                  <a:cubicBezTo>
                    <a:pt x="78056" y="-5607"/>
                    <a:pt x="108264" y="-2589"/>
                    <a:pt x="136538" y="17211"/>
                  </a:cubicBezTo>
                  <a:cubicBezTo>
                    <a:pt x="141734" y="20833"/>
                    <a:pt x="142942" y="25662"/>
                    <a:pt x="139922" y="29646"/>
                  </a:cubicBezTo>
                  <a:cubicBezTo>
                    <a:pt x="137022" y="33510"/>
                    <a:pt x="132188" y="33630"/>
                    <a:pt x="126993" y="29888"/>
                  </a:cubicBezTo>
                  <a:cubicBezTo>
                    <a:pt x="89656" y="3568"/>
                    <a:pt x="40116" y="16487"/>
                    <a:pt x="22233" y="58018"/>
                  </a:cubicBezTo>
                  <a:cubicBezTo>
                    <a:pt x="9304" y="88321"/>
                    <a:pt x="18004" y="124057"/>
                    <a:pt x="48453" y="143857"/>
                  </a:cubicBezTo>
                  <a:cubicBezTo>
                    <a:pt x="50870" y="145426"/>
                    <a:pt x="52320" y="145185"/>
                    <a:pt x="54494" y="143374"/>
                  </a:cubicBezTo>
                  <a:cubicBezTo>
                    <a:pt x="67303" y="133112"/>
                    <a:pt x="84460" y="136130"/>
                    <a:pt x="92677" y="150376"/>
                  </a:cubicBezTo>
                  <a:cubicBezTo>
                    <a:pt x="94489" y="153515"/>
                    <a:pt x="96181" y="153998"/>
                    <a:pt x="99443" y="153274"/>
                  </a:cubicBezTo>
                  <a:cubicBezTo>
                    <a:pt x="109472" y="151101"/>
                    <a:pt x="118655" y="147117"/>
                    <a:pt x="126993" y="140960"/>
                  </a:cubicBezTo>
                  <a:cubicBezTo>
                    <a:pt x="132309" y="136975"/>
                    <a:pt x="136780" y="137217"/>
                    <a:pt x="139801" y="141201"/>
                  </a:cubicBezTo>
                  <a:cubicBezTo>
                    <a:pt x="142822" y="145185"/>
                    <a:pt x="141734" y="149652"/>
                    <a:pt x="136418" y="153636"/>
                  </a:cubicBezTo>
                  <a:cubicBezTo>
                    <a:pt x="125543" y="161846"/>
                    <a:pt x="113339" y="167158"/>
                    <a:pt x="99927" y="169210"/>
                  </a:cubicBezTo>
                  <a:cubicBezTo>
                    <a:pt x="96664" y="169693"/>
                    <a:pt x="94610" y="171021"/>
                    <a:pt x="93039" y="174160"/>
                  </a:cubicBezTo>
                  <a:cubicBezTo>
                    <a:pt x="87723" y="184422"/>
                    <a:pt x="76727" y="189614"/>
                    <a:pt x="65732" y="187320"/>
                  </a:cubicBezTo>
                  <a:cubicBezTo>
                    <a:pt x="54736" y="185026"/>
                    <a:pt x="46520" y="176213"/>
                    <a:pt x="45553" y="164743"/>
                  </a:cubicBezTo>
                  <a:cubicBezTo>
                    <a:pt x="45191" y="161363"/>
                    <a:pt x="43861" y="159793"/>
                    <a:pt x="41203" y="158103"/>
                  </a:cubicBezTo>
                  <a:cubicBezTo>
                    <a:pt x="14862" y="141201"/>
                    <a:pt x="1692" y="116934"/>
                    <a:pt x="0" y="86510"/>
                  </a:cubicBezTo>
                  <a:close/>
                  <a:moveTo>
                    <a:pt x="80111" y="162691"/>
                  </a:moveTo>
                  <a:cubicBezTo>
                    <a:pt x="80111" y="157620"/>
                    <a:pt x="75881" y="153153"/>
                    <a:pt x="70927" y="153153"/>
                  </a:cubicBezTo>
                  <a:cubicBezTo>
                    <a:pt x="65973" y="153033"/>
                    <a:pt x="61623" y="157499"/>
                    <a:pt x="61623" y="162570"/>
                  </a:cubicBezTo>
                  <a:cubicBezTo>
                    <a:pt x="61623" y="167762"/>
                    <a:pt x="65732" y="171987"/>
                    <a:pt x="70807" y="172108"/>
                  </a:cubicBezTo>
                  <a:cubicBezTo>
                    <a:pt x="75761" y="171987"/>
                    <a:pt x="80111" y="167762"/>
                    <a:pt x="80111" y="162691"/>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 name="Freeform 24">
              <a:extLst>
                <a:ext uri="{FF2B5EF4-FFF2-40B4-BE49-F238E27FC236}">
                  <a16:creationId xmlns:a16="http://schemas.microsoft.com/office/drawing/2014/main" id="{5F4F7364-E37F-BFC3-E2FF-D37EE50BEDA9}"/>
                </a:ext>
              </a:extLst>
            </p:cNvPr>
            <p:cNvSpPr/>
            <p:nvPr/>
          </p:nvSpPr>
          <p:spPr>
            <a:xfrm>
              <a:off x="704046" y="2223644"/>
              <a:ext cx="166420" cy="90605"/>
            </a:xfrm>
            <a:custGeom>
              <a:avLst/>
              <a:gdLst>
                <a:gd name="connsiteX0" fmla="*/ 29032 w 166420"/>
                <a:gd name="connsiteY0" fmla="*/ 53007 h 90605"/>
                <a:gd name="connsiteX1" fmla="*/ 47639 w 166420"/>
                <a:gd name="connsiteY1" fmla="*/ 73290 h 90605"/>
                <a:gd name="connsiteX2" fmla="*/ 51506 w 166420"/>
                <a:gd name="connsiteY2" fmla="*/ 77153 h 90605"/>
                <a:gd name="connsiteX3" fmla="*/ 51627 w 166420"/>
                <a:gd name="connsiteY3" fmla="*/ 88019 h 90605"/>
                <a:gd name="connsiteX4" fmla="*/ 40510 w 166420"/>
                <a:gd name="connsiteY4" fmla="*/ 88381 h 90605"/>
                <a:gd name="connsiteX5" fmla="*/ 28307 w 166420"/>
                <a:gd name="connsiteY5" fmla="*/ 76791 h 90605"/>
                <a:gd name="connsiteX6" fmla="*/ 4020 w 166420"/>
                <a:gd name="connsiteY6" fmla="*/ 53611 h 90605"/>
                <a:gd name="connsiteX7" fmla="*/ 3778 w 166420"/>
                <a:gd name="connsiteY7" fmla="*/ 38520 h 90605"/>
                <a:gd name="connsiteX8" fmla="*/ 39665 w 166420"/>
                <a:gd name="connsiteY8" fmla="*/ 3025 h 90605"/>
                <a:gd name="connsiteX9" fmla="*/ 51748 w 166420"/>
                <a:gd name="connsiteY9" fmla="*/ 2421 h 90605"/>
                <a:gd name="connsiteX10" fmla="*/ 51023 w 166420"/>
                <a:gd name="connsiteY10" fmla="*/ 14132 h 90605"/>
                <a:gd name="connsiteX11" fmla="*/ 33502 w 166420"/>
                <a:gd name="connsiteY11" fmla="*/ 31880 h 90605"/>
                <a:gd name="connsiteX12" fmla="*/ 29394 w 166420"/>
                <a:gd name="connsiteY12" fmla="*/ 36588 h 90605"/>
                <a:gd name="connsiteX13" fmla="*/ 35315 w 166420"/>
                <a:gd name="connsiteY13" fmla="*/ 37433 h 90605"/>
                <a:gd name="connsiteX14" fmla="*/ 95972 w 166420"/>
                <a:gd name="connsiteY14" fmla="*/ 37433 h 90605"/>
                <a:gd name="connsiteX15" fmla="*/ 156024 w 166420"/>
                <a:gd name="connsiteY15" fmla="*/ 37433 h 90605"/>
                <a:gd name="connsiteX16" fmla="*/ 159770 w 166420"/>
                <a:gd name="connsiteY16" fmla="*/ 37675 h 90605"/>
                <a:gd name="connsiteX17" fmla="*/ 166416 w 166420"/>
                <a:gd name="connsiteY17" fmla="*/ 45522 h 90605"/>
                <a:gd name="connsiteX18" fmla="*/ 159408 w 166420"/>
                <a:gd name="connsiteY18" fmla="*/ 53128 h 90605"/>
                <a:gd name="connsiteX19" fmla="*/ 154574 w 166420"/>
                <a:gd name="connsiteY19" fmla="*/ 53249 h 90605"/>
                <a:gd name="connsiteX20" fmla="*/ 35798 w 166420"/>
                <a:gd name="connsiteY20" fmla="*/ 53128 h 90605"/>
                <a:gd name="connsiteX21" fmla="*/ 29032 w 166420"/>
                <a:gd name="connsiteY21" fmla="*/ 53007 h 90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6420" h="90605">
                  <a:moveTo>
                    <a:pt x="29032" y="53007"/>
                  </a:moveTo>
                  <a:cubicBezTo>
                    <a:pt x="35436" y="60010"/>
                    <a:pt x="41477" y="66650"/>
                    <a:pt x="47639" y="73290"/>
                  </a:cubicBezTo>
                  <a:cubicBezTo>
                    <a:pt x="48848" y="74618"/>
                    <a:pt x="50298" y="75705"/>
                    <a:pt x="51506" y="77153"/>
                  </a:cubicBezTo>
                  <a:cubicBezTo>
                    <a:pt x="54406" y="80655"/>
                    <a:pt x="54527" y="84518"/>
                    <a:pt x="51627" y="88019"/>
                  </a:cubicBezTo>
                  <a:cubicBezTo>
                    <a:pt x="48848" y="91279"/>
                    <a:pt x="44135" y="91520"/>
                    <a:pt x="40510" y="88381"/>
                  </a:cubicBezTo>
                  <a:cubicBezTo>
                    <a:pt x="36281" y="84639"/>
                    <a:pt x="32415" y="80655"/>
                    <a:pt x="28307" y="76791"/>
                  </a:cubicBezTo>
                  <a:cubicBezTo>
                    <a:pt x="20211" y="69064"/>
                    <a:pt x="11995" y="61458"/>
                    <a:pt x="4020" y="53611"/>
                  </a:cubicBezTo>
                  <a:cubicBezTo>
                    <a:pt x="-1176" y="48540"/>
                    <a:pt x="-1418" y="43711"/>
                    <a:pt x="3778" y="38520"/>
                  </a:cubicBezTo>
                  <a:cubicBezTo>
                    <a:pt x="15619" y="26567"/>
                    <a:pt x="27582" y="14857"/>
                    <a:pt x="39665" y="3025"/>
                  </a:cubicBezTo>
                  <a:cubicBezTo>
                    <a:pt x="43652" y="-838"/>
                    <a:pt x="48485" y="-959"/>
                    <a:pt x="51748" y="2421"/>
                  </a:cubicBezTo>
                  <a:cubicBezTo>
                    <a:pt x="54768" y="5560"/>
                    <a:pt x="54648" y="10269"/>
                    <a:pt x="51023" y="14132"/>
                  </a:cubicBezTo>
                  <a:cubicBezTo>
                    <a:pt x="45223" y="20169"/>
                    <a:pt x="39302" y="25964"/>
                    <a:pt x="33502" y="31880"/>
                  </a:cubicBezTo>
                  <a:cubicBezTo>
                    <a:pt x="32294" y="33087"/>
                    <a:pt x="31207" y="34536"/>
                    <a:pt x="29394" y="36588"/>
                  </a:cubicBezTo>
                  <a:cubicBezTo>
                    <a:pt x="32052" y="36950"/>
                    <a:pt x="33623" y="37433"/>
                    <a:pt x="35315" y="37433"/>
                  </a:cubicBezTo>
                  <a:cubicBezTo>
                    <a:pt x="55493" y="37433"/>
                    <a:pt x="75672" y="37433"/>
                    <a:pt x="95972" y="37433"/>
                  </a:cubicBezTo>
                  <a:cubicBezTo>
                    <a:pt x="116030" y="37433"/>
                    <a:pt x="136087" y="37433"/>
                    <a:pt x="156024" y="37433"/>
                  </a:cubicBezTo>
                  <a:cubicBezTo>
                    <a:pt x="157233" y="37433"/>
                    <a:pt x="158562" y="37433"/>
                    <a:pt x="159770" y="37675"/>
                  </a:cubicBezTo>
                  <a:cubicBezTo>
                    <a:pt x="164120" y="38399"/>
                    <a:pt x="166537" y="41055"/>
                    <a:pt x="166416" y="45522"/>
                  </a:cubicBezTo>
                  <a:cubicBezTo>
                    <a:pt x="166295" y="49989"/>
                    <a:pt x="163758" y="52404"/>
                    <a:pt x="159408" y="53128"/>
                  </a:cubicBezTo>
                  <a:cubicBezTo>
                    <a:pt x="157837" y="53370"/>
                    <a:pt x="156145" y="53249"/>
                    <a:pt x="154574" y="53249"/>
                  </a:cubicBezTo>
                  <a:cubicBezTo>
                    <a:pt x="114942" y="53249"/>
                    <a:pt x="75431" y="53249"/>
                    <a:pt x="35798" y="53128"/>
                  </a:cubicBezTo>
                  <a:cubicBezTo>
                    <a:pt x="33261" y="53007"/>
                    <a:pt x="30965" y="53007"/>
                    <a:pt x="29032" y="53007"/>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33" name="Group 32">
            <a:extLst>
              <a:ext uri="{FF2B5EF4-FFF2-40B4-BE49-F238E27FC236}">
                <a16:creationId xmlns:a16="http://schemas.microsoft.com/office/drawing/2014/main" id="{244D9D0D-3656-A67C-AEAF-514BF624DB47}"/>
              </a:ext>
            </a:extLst>
          </p:cNvPr>
          <p:cNvGrpSpPr/>
          <p:nvPr/>
        </p:nvGrpSpPr>
        <p:grpSpPr>
          <a:xfrm>
            <a:off x="585903" y="4513770"/>
            <a:ext cx="477394" cy="229796"/>
            <a:chOff x="531410" y="3871994"/>
            <a:chExt cx="387261" cy="186410"/>
          </a:xfrm>
          <a:solidFill>
            <a:srgbClr val="EE0C5D"/>
          </a:solidFill>
        </p:grpSpPr>
        <p:sp>
          <p:nvSpPr>
            <p:cNvPr id="30" name="Freeform 29">
              <a:extLst>
                <a:ext uri="{FF2B5EF4-FFF2-40B4-BE49-F238E27FC236}">
                  <a16:creationId xmlns:a16="http://schemas.microsoft.com/office/drawing/2014/main" id="{DC70066B-C350-F627-880F-32B023950FBE}"/>
                </a:ext>
              </a:extLst>
            </p:cNvPr>
            <p:cNvSpPr/>
            <p:nvPr/>
          </p:nvSpPr>
          <p:spPr>
            <a:xfrm>
              <a:off x="531410" y="3871994"/>
              <a:ext cx="387261" cy="186410"/>
            </a:xfrm>
            <a:custGeom>
              <a:avLst/>
              <a:gdLst>
                <a:gd name="connsiteX0" fmla="*/ 0 w 387261"/>
                <a:gd name="connsiteY0" fmla="*/ 93356 h 186410"/>
                <a:gd name="connsiteX1" fmla="*/ 387261 w 387261"/>
                <a:gd name="connsiteY1" fmla="*/ 92994 h 186410"/>
                <a:gd name="connsiteX2" fmla="*/ 0 w 387261"/>
                <a:gd name="connsiteY2" fmla="*/ 93356 h 186410"/>
                <a:gd name="connsiteX3" fmla="*/ 193812 w 387261"/>
                <a:gd name="connsiteY3" fmla="*/ 174125 h 186410"/>
                <a:gd name="connsiteX4" fmla="*/ 274768 w 387261"/>
                <a:gd name="connsiteY4" fmla="*/ 93356 h 186410"/>
                <a:gd name="connsiteX5" fmla="*/ 193691 w 387261"/>
                <a:gd name="connsiteY5" fmla="*/ 12225 h 186410"/>
                <a:gd name="connsiteX6" fmla="*/ 112735 w 387261"/>
                <a:gd name="connsiteY6" fmla="*/ 93597 h 186410"/>
                <a:gd name="connsiteX7" fmla="*/ 193812 w 387261"/>
                <a:gd name="connsiteY7" fmla="*/ 174125 h 186410"/>
                <a:gd name="connsiteX8" fmla="*/ 371312 w 387261"/>
                <a:gd name="connsiteY8" fmla="*/ 93597 h 186410"/>
                <a:gd name="connsiteX9" fmla="*/ 253140 w 387261"/>
                <a:gd name="connsiteY9" fmla="*/ 21039 h 186410"/>
                <a:gd name="connsiteX10" fmla="*/ 286972 w 387261"/>
                <a:gd name="connsiteY10" fmla="*/ 93356 h 186410"/>
                <a:gd name="connsiteX11" fmla="*/ 253381 w 387261"/>
                <a:gd name="connsiteY11" fmla="*/ 165915 h 186410"/>
                <a:gd name="connsiteX12" fmla="*/ 371312 w 387261"/>
                <a:gd name="connsiteY12" fmla="*/ 93597 h 186410"/>
                <a:gd name="connsiteX13" fmla="*/ 15829 w 387261"/>
                <a:gd name="connsiteY13" fmla="*/ 93235 h 186410"/>
                <a:gd name="connsiteX14" fmla="*/ 134001 w 387261"/>
                <a:gd name="connsiteY14" fmla="*/ 165915 h 186410"/>
                <a:gd name="connsiteX15" fmla="*/ 100410 w 387261"/>
                <a:gd name="connsiteY15" fmla="*/ 93356 h 186410"/>
                <a:gd name="connsiteX16" fmla="*/ 133880 w 387261"/>
                <a:gd name="connsiteY16" fmla="*/ 20556 h 186410"/>
                <a:gd name="connsiteX17" fmla="*/ 15829 w 387261"/>
                <a:gd name="connsiteY17" fmla="*/ 93235 h 18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7261" h="186410">
                  <a:moveTo>
                    <a:pt x="0" y="93356"/>
                  </a:moveTo>
                  <a:cubicBezTo>
                    <a:pt x="96544" y="-30272"/>
                    <a:pt x="289147" y="-31841"/>
                    <a:pt x="387261" y="92994"/>
                  </a:cubicBezTo>
                  <a:cubicBezTo>
                    <a:pt x="297484" y="211189"/>
                    <a:pt x="104881" y="223624"/>
                    <a:pt x="0" y="93356"/>
                  </a:cubicBezTo>
                  <a:close/>
                  <a:moveTo>
                    <a:pt x="193812" y="174125"/>
                  </a:moveTo>
                  <a:cubicBezTo>
                    <a:pt x="236828" y="174245"/>
                    <a:pt x="274648" y="139716"/>
                    <a:pt x="274768" y="93356"/>
                  </a:cubicBezTo>
                  <a:cubicBezTo>
                    <a:pt x="274889" y="48203"/>
                    <a:pt x="238640" y="12467"/>
                    <a:pt x="193691" y="12225"/>
                  </a:cubicBezTo>
                  <a:cubicBezTo>
                    <a:pt x="148984" y="12105"/>
                    <a:pt x="112372" y="48927"/>
                    <a:pt x="112735" y="93597"/>
                  </a:cubicBezTo>
                  <a:cubicBezTo>
                    <a:pt x="112976" y="139234"/>
                    <a:pt x="150313" y="174366"/>
                    <a:pt x="193812" y="174125"/>
                  </a:cubicBezTo>
                  <a:close/>
                  <a:moveTo>
                    <a:pt x="371312" y="93597"/>
                  </a:moveTo>
                  <a:cubicBezTo>
                    <a:pt x="351737" y="64743"/>
                    <a:pt x="276943" y="18745"/>
                    <a:pt x="253140" y="21039"/>
                  </a:cubicBezTo>
                  <a:cubicBezTo>
                    <a:pt x="275131" y="40235"/>
                    <a:pt x="287093" y="64139"/>
                    <a:pt x="286972" y="93356"/>
                  </a:cubicBezTo>
                  <a:cubicBezTo>
                    <a:pt x="286851" y="122452"/>
                    <a:pt x="275131" y="146477"/>
                    <a:pt x="253381" y="165915"/>
                  </a:cubicBezTo>
                  <a:cubicBezTo>
                    <a:pt x="300264" y="154083"/>
                    <a:pt x="339171" y="129696"/>
                    <a:pt x="371312" y="93597"/>
                  </a:cubicBezTo>
                  <a:close/>
                  <a:moveTo>
                    <a:pt x="15829" y="93235"/>
                  </a:moveTo>
                  <a:cubicBezTo>
                    <a:pt x="48211" y="129575"/>
                    <a:pt x="87240" y="153963"/>
                    <a:pt x="134001" y="165915"/>
                  </a:cubicBezTo>
                  <a:cubicBezTo>
                    <a:pt x="112372" y="146357"/>
                    <a:pt x="100531" y="122573"/>
                    <a:pt x="100410" y="93356"/>
                  </a:cubicBezTo>
                  <a:cubicBezTo>
                    <a:pt x="100410" y="64019"/>
                    <a:pt x="112372" y="40235"/>
                    <a:pt x="133880" y="20556"/>
                  </a:cubicBezTo>
                  <a:cubicBezTo>
                    <a:pt x="87119" y="32629"/>
                    <a:pt x="47970" y="56896"/>
                    <a:pt x="15829" y="93235"/>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1" name="Freeform 30">
              <a:extLst>
                <a:ext uri="{FF2B5EF4-FFF2-40B4-BE49-F238E27FC236}">
                  <a16:creationId xmlns:a16="http://schemas.microsoft.com/office/drawing/2014/main" id="{7B73631D-27A1-E834-BD31-CD9E19641819}"/>
                </a:ext>
              </a:extLst>
            </p:cNvPr>
            <p:cNvSpPr/>
            <p:nvPr/>
          </p:nvSpPr>
          <p:spPr>
            <a:xfrm>
              <a:off x="686557" y="3924256"/>
              <a:ext cx="76780" cy="76425"/>
            </a:xfrm>
            <a:custGeom>
              <a:avLst/>
              <a:gdLst>
                <a:gd name="connsiteX0" fmla="*/ 76728 w 76780"/>
                <a:gd name="connsiteY0" fmla="*/ 38151 h 76425"/>
                <a:gd name="connsiteX1" fmla="*/ 38546 w 76780"/>
                <a:gd name="connsiteY1" fmla="*/ 76423 h 76425"/>
                <a:gd name="connsiteX2" fmla="*/ 1 w 76780"/>
                <a:gd name="connsiteY2" fmla="*/ 38151 h 76425"/>
                <a:gd name="connsiteX3" fmla="*/ 38787 w 76780"/>
                <a:gd name="connsiteY3" fmla="*/ 1 h 76425"/>
                <a:gd name="connsiteX4" fmla="*/ 76728 w 76780"/>
                <a:gd name="connsiteY4" fmla="*/ 38151 h 76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80" h="76425">
                  <a:moveTo>
                    <a:pt x="76728" y="38151"/>
                  </a:moveTo>
                  <a:cubicBezTo>
                    <a:pt x="77936" y="59762"/>
                    <a:pt x="58120" y="76664"/>
                    <a:pt x="38546" y="76423"/>
                  </a:cubicBezTo>
                  <a:cubicBezTo>
                    <a:pt x="17400" y="76302"/>
                    <a:pt x="-120" y="59038"/>
                    <a:pt x="1" y="38151"/>
                  </a:cubicBezTo>
                  <a:cubicBezTo>
                    <a:pt x="121" y="17144"/>
                    <a:pt x="17521" y="242"/>
                    <a:pt x="38787" y="1"/>
                  </a:cubicBezTo>
                  <a:cubicBezTo>
                    <a:pt x="58241" y="-120"/>
                    <a:pt x="77453" y="17024"/>
                    <a:pt x="76728" y="38151"/>
                  </a:cubicBezTo>
                  <a:close/>
                </a:path>
              </a:pathLst>
            </a:custGeom>
            <a:grpFill/>
            <a:ln w="12023"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12" name="Group 11">
            <a:extLst>
              <a:ext uri="{FF2B5EF4-FFF2-40B4-BE49-F238E27FC236}">
                <a16:creationId xmlns:a16="http://schemas.microsoft.com/office/drawing/2014/main" id="{816C153B-6989-F0E4-B4AC-30B8F4DD2E05}"/>
              </a:ext>
            </a:extLst>
          </p:cNvPr>
          <p:cNvGrpSpPr/>
          <p:nvPr/>
        </p:nvGrpSpPr>
        <p:grpSpPr>
          <a:xfrm>
            <a:off x="5326514" y="1717424"/>
            <a:ext cx="6233725" cy="4636987"/>
            <a:chOff x="5326514" y="1577340"/>
            <a:chExt cx="6624818" cy="4927903"/>
          </a:xfrm>
        </p:grpSpPr>
        <p:pic>
          <p:nvPicPr>
            <p:cNvPr id="8" name="Picture 7">
              <a:extLst>
                <a:ext uri="{FF2B5EF4-FFF2-40B4-BE49-F238E27FC236}">
                  <a16:creationId xmlns:a16="http://schemas.microsoft.com/office/drawing/2014/main" id="{6E0AAA3B-84D9-2CA9-AEA1-EF95437965D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26514" y="1577340"/>
              <a:ext cx="6624818" cy="434596"/>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6A7DBC18-C7B5-BCDF-ED01-0E84333ABEE4}"/>
                </a:ext>
              </a:extLst>
            </p:cNvPr>
            <p:cNvPicPr>
              <a:picLocks noChangeAspect="1"/>
            </p:cNvPicPr>
            <p:nvPr/>
          </p:nvPicPr>
          <p:blipFill>
            <a:blip r:embed="rId4"/>
            <a:stretch>
              <a:fillRect/>
            </a:stretch>
          </p:blipFill>
          <p:spPr>
            <a:xfrm>
              <a:off x="5326514" y="2150947"/>
              <a:ext cx="6624818" cy="1521132"/>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C31B44FA-D5E5-F6F7-B1AF-BF2260D30849}"/>
                </a:ext>
              </a:extLst>
            </p:cNvPr>
            <p:cNvPicPr>
              <a:picLocks noChangeAspect="1"/>
            </p:cNvPicPr>
            <p:nvPr/>
          </p:nvPicPr>
          <p:blipFill>
            <a:blip r:embed="rId5"/>
            <a:stretch>
              <a:fillRect/>
            </a:stretch>
          </p:blipFill>
          <p:spPr>
            <a:xfrm>
              <a:off x="7921408" y="3907505"/>
              <a:ext cx="4029924" cy="1672694"/>
            </a:xfrm>
            <a:prstGeom prst="rect">
              <a:avLst/>
            </a:prstGeom>
            <a:ln>
              <a:noFill/>
            </a:ln>
            <a:effectLst>
              <a:outerShdw blurRad="292100" dist="139700" dir="2700000" algn="tl" rotWithShape="0">
                <a:srgbClr val="333333">
                  <a:alpha val="65000"/>
                </a:srgbClr>
              </a:outerShdw>
            </a:effectLst>
          </p:spPr>
        </p:pic>
        <p:pic>
          <p:nvPicPr>
            <p:cNvPr id="5" name="Picture 4" descr="Graphical user interface, text&#10;&#10;Description automatically generated">
              <a:extLst>
                <a:ext uri="{FF2B5EF4-FFF2-40B4-BE49-F238E27FC236}">
                  <a16:creationId xmlns:a16="http://schemas.microsoft.com/office/drawing/2014/main" id="{32A3F669-630E-34C9-C2F7-2D2600D804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6514" y="3901609"/>
              <a:ext cx="2470277" cy="2603634"/>
            </a:xfrm>
            <a:prstGeom prst="rect">
              <a:avLst/>
            </a:prstGeom>
            <a:ln>
              <a:noFill/>
            </a:ln>
            <a:effectLst>
              <a:outerShdw blurRad="292100" dist="139700" dir="2700000" algn="tl" rotWithShape="0">
                <a:srgbClr val="333333">
                  <a:alpha val="65000"/>
                </a:srgbClr>
              </a:outerShdw>
            </a:effectLst>
          </p:spPr>
        </p:pic>
      </p:grpSp>
      <p:sp>
        <p:nvSpPr>
          <p:cNvPr id="2" name="Footer Placeholder 1" hidden="1">
            <a:extLst>
              <a:ext uri="{FF2B5EF4-FFF2-40B4-BE49-F238E27FC236}">
                <a16:creationId xmlns:a16="http://schemas.microsoft.com/office/drawing/2014/main" id="{268A20EE-7434-5236-0A94-74292AC43F0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9" name="Date Placeholder 8" hidden="1">
            <a:extLst>
              <a:ext uri="{FF2B5EF4-FFF2-40B4-BE49-F238E27FC236}">
                <a16:creationId xmlns:a16="http://schemas.microsoft.com/office/drawing/2014/main" id="{D62D4A9A-B257-AF15-EA7B-C7334B272F6F}"/>
              </a:ext>
            </a:extLst>
          </p:cNvPr>
          <p:cNvSpPr>
            <a:spLocks noGrp="1"/>
          </p:cNvSpPr>
          <p:nvPr>
            <p:ph type="dt" sz="half" idx="12"/>
          </p:nvPr>
        </p:nvSpPr>
        <p:spPr/>
        <p:txBody>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6" name="Title 1">
            <a:extLst>
              <a:ext uri="{FF2B5EF4-FFF2-40B4-BE49-F238E27FC236}">
                <a16:creationId xmlns:a16="http://schemas.microsoft.com/office/drawing/2014/main" id="{0D6C2979-8170-B329-0914-BFE13FB0E233}"/>
              </a:ext>
            </a:extLst>
          </p:cNvPr>
          <p:cNvSpPr txBox="1">
            <a:spLocks/>
          </p:cNvSpPr>
          <p:nvPr/>
        </p:nvSpPr>
        <p:spPr bwMode="auto">
          <a:xfrm>
            <a:off x="1747797" y="460375"/>
            <a:ext cx="11022012" cy="537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i="0" u="none" strike="noStrike" kern="0" cap="none" spc="0" normalizeH="0" baseline="0" noProof="0">
                <a:ln>
                  <a:noFill/>
                </a:ln>
                <a:solidFill>
                  <a:schemeClr val="accent4"/>
                </a:solidFill>
                <a:effectLst/>
                <a:uLnTx/>
                <a:uFillTx/>
                <a:latin typeface="Arial" panose="020B0604020202020204" pitchFamily="34" charset="0"/>
                <a:ea typeface="+mj-ea"/>
                <a:cs typeface="Arial" panose="020B0604020202020204" pitchFamily="34" charset="0"/>
              </a:rPr>
              <a:t>Consolidated Analytics </a:t>
            </a:r>
          </a:p>
        </p:txBody>
      </p:sp>
      <p:sp>
        <p:nvSpPr>
          <p:cNvPr id="11" name="TextBox 10">
            <a:extLst>
              <a:ext uri="{FF2B5EF4-FFF2-40B4-BE49-F238E27FC236}">
                <a16:creationId xmlns:a16="http://schemas.microsoft.com/office/drawing/2014/main" id="{69048CAF-DBE6-6F80-F8F3-B8AF3DD6DBFA}"/>
              </a:ext>
            </a:extLst>
          </p:cNvPr>
          <p:cNvSpPr txBox="1"/>
          <p:nvPr/>
        </p:nvSpPr>
        <p:spPr bwMode="auto">
          <a:xfrm>
            <a:off x="1747797" y="941641"/>
            <a:ext cx="9815553"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XDR/XPR improves posture through visibility to attack behavior, </a:t>
            </a:r>
            <a:b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b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context and damage</a:t>
            </a:r>
          </a:p>
        </p:txBody>
      </p:sp>
      <p:sp>
        <p:nvSpPr>
          <p:cNvPr id="15" name="TextBox 14">
            <a:extLst>
              <a:ext uri="{FF2B5EF4-FFF2-40B4-BE49-F238E27FC236}">
                <a16:creationId xmlns:a16="http://schemas.microsoft.com/office/drawing/2014/main" id="{F45B7512-60D8-78C8-AC1F-F2D0164E4345}"/>
              </a:ext>
            </a:extLst>
          </p:cNvPr>
          <p:cNvSpPr txBox="1"/>
          <p:nvPr/>
        </p:nvSpPr>
        <p:spPr bwMode="auto">
          <a:xfrm>
            <a:off x="541338" y="477153"/>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chemeClr val="accent4"/>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chemeClr val="accent4"/>
                </a:solidFill>
                <a:uLnTx/>
                <a:uFillTx/>
                <a:latin typeface="Helvetica" pitchFamily="34" charset="0"/>
                <a:ea typeface="+mn-ea"/>
                <a:cs typeface="+mn-cs"/>
              </a:rPr>
              <a:t> </a:t>
            </a:r>
          </a:p>
        </p:txBody>
      </p:sp>
    </p:spTree>
    <p:extLst>
      <p:ext uri="{BB962C8B-B14F-4D97-AF65-F5344CB8AC3E}">
        <p14:creationId xmlns:p14="http://schemas.microsoft.com/office/powerpoint/2010/main" val="8638002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Connector 42">
            <a:extLst>
              <a:ext uri="{FF2B5EF4-FFF2-40B4-BE49-F238E27FC236}">
                <a16:creationId xmlns:a16="http://schemas.microsoft.com/office/drawing/2014/main" id="{7D312EEB-627F-9B7A-652A-6C86E307CF8B}"/>
              </a:ext>
            </a:extLst>
          </p:cNvPr>
          <p:cNvCxnSpPr>
            <a:cxnSpLocks/>
          </p:cNvCxnSpPr>
          <p:nvPr/>
        </p:nvCxnSpPr>
        <p:spPr bwMode="auto">
          <a:xfrm flipV="1">
            <a:off x="9623540" y="1648255"/>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5E927363-CBBE-08AC-D44C-F1B28FF27BC0}"/>
              </a:ext>
            </a:extLst>
          </p:cNvPr>
          <p:cNvCxnSpPr>
            <a:cxnSpLocks/>
          </p:cNvCxnSpPr>
          <p:nvPr/>
        </p:nvCxnSpPr>
        <p:spPr bwMode="auto">
          <a:xfrm flipV="1">
            <a:off x="2850855" y="1640824"/>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a:extLst>
              <a:ext uri="{FF2B5EF4-FFF2-40B4-BE49-F238E27FC236}">
                <a16:creationId xmlns:a16="http://schemas.microsoft.com/office/drawing/2014/main" id="{CA0754A4-CAB1-1150-0179-202AD5E4B0CC}"/>
              </a:ext>
            </a:extLst>
          </p:cNvPr>
          <p:cNvCxnSpPr>
            <a:cxnSpLocks/>
          </p:cNvCxnSpPr>
          <p:nvPr/>
        </p:nvCxnSpPr>
        <p:spPr bwMode="auto">
          <a:xfrm flipV="1">
            <a:off x="6086736" y="2001190"/>
            <a:ext cx="0" cy="1240825"/>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Date Placeholder 2" hidden="1">
            <a:extLst>
              <a:ext uri="{FF2B5EF4-FFF2-40B4-BE49-F238E27FC236}">
                <a16:creationId xmlns:a16="http://schemas.microsoft.com/office/drawing/2014/main" id="{7E80CF35-4258-4306-A73E-F9BF90ECEBC1}"/>
              </a:ext>
            </a:extLst>
          </p:cNvPr>
          <p:cNvSpPr>
            <a:spLocks noGrp="1"/>
          </p:cNvSpPr>
          <p:nvPr>
            <p:ph type="dt" sz="quarter" idx="11"/>
          </p:nvPr>
        </p:nvSpPr>
        <p:spPr/>
        <p:txBody>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endParaRPr kumimoji="0" lang="en-IL" sz="900" b="0" i="0" u="none" strike="noStrike" kern="1200" cap="none" spc="0" normalizeH="0" baseline="0" noProof="0">
              <a:ln>
                <a:noFill/>
              </a:ln>
              <a:solidFill>
                <a:srgbClr val="FFFFFF">
                  <a:lumMod val="75000"/>
                </a:srgbClr>
              </a:solidFill>
              <a:effectLst/>
              <a:uLnTx/>
              <a:uFillTx/>
              <a:latin typeface="Arial" panose="020B0604020202020204" pitchFamily="34" charset="0"/>
              <a:ea typeface="+mn-ea"/>
              <a:cs typeface="+mn-cs"/>
            </a:endParaRPr>
          </a:p>
        </p:txBody>
      </p:sp>
      <p:sp>
        <p:nvSpPr>
          <p:cNvPr id="5" name="Title 4">
            <a:extLst>
              <a:ext uri="{FF2B5EF4-FFF2-40B4-BE49-F238E27FC236}">
                <a16:creationId xmlns:a16="http://schemas.microsoft.com/office/drawing/2014/main" id="{29E28F73-33DF-14C3-FF1C-FC002A95D171}"/>
              </a:ext>
            </a:extLst>
          </p:cNvPr>
          <p:cNvSpPr>
            <a:spLocks noGrp="1"/>
          </p:cNvSpPr>
          <p:nvPr>
            <p:ph type="title"/>
          </p:nvPr>
        </p:nvSpPr>
        <p:spPr/>
        <p:txBody>
          <a:bodyPr/>
          <a:lstStyle/>
          <a:p>
            <a:r>
              <a:rPr lang="en-US" sz="3400">
                <a:solidFill>
                  <a:srgbClr val="EE0C5D"/>
                </a:solidFill>
                <a:latin typeface="Arial"/>
                <a:cs typeface="Arial"/>
              </a:rPr>
              <a:t>Infinity: Prevention-First Security Operations</a:t>
            </a:r>
          </a:p>
        </p:txBody>
      </p:sp>
      <p:grpSp>
        <p:nvGrpSpPr>
          <p:cNvPr id="45" name="Group 44">
            <a:extLst>
              <a:ext uri="{FF2B5EF4-FFF2-40B4-BE49-F238E27FC236}">
                <a16:creationId xmlns:a16="http://schemas.microsoft.com/office/drawing/2014/main" id="{EF004F08-83B6-5982-C5E7-8A8A05C6BDC7}"/>
              </a:ext>
            </a:extLst>
          </p:cNvPr>
          <p:cNvGrpSpPr/>
          <p:nvPr/>
        </p:nvGrpSpPr>
        <p:grpSpPr>
          <a:xfrm>
            <a:off x="1274906" y="1141074"/>
            <a:ext cx="9918213" cy="4564595"/>
            <a:chOff x="1272394" y="1139884"/>
            <a:chExt cx="9912326" cy="4566972"/>
          </a:xfrm>
        </p:grpSpPr>
        <p:sp>
          <p:nvSpPr>
            <p:cNvPr id="2" name="Rectangle 1">
              <a:extLst>
                <a:ext uri="{FF2B5EF4-FFF2-40B4-BE49-F238E27FC236}">
                  <a16:creationId xmlns:a16="http://schemas.microsoft.com/office/drawing/2014/main" id="{A8C8AA48-8D88-51FD-0DCF-F8778006617B}"/>
                </a:ext>
              </a:extLst>
            </p:cNvPr>
            <p:cNvSpPr/>
            <p:nvPr/>
          </p:nvSpPr>
          <p:spPr>
            <a:xfrm>
              <a:off x="1272395" y="3314690"/>
              <a:ext cx="9912325" cy="2392166"/>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pic>
          <p:nvPicPr>
            <p:cNvPr id="9" name="Picture 4">
              <a:extLst>
                <a:ext uri="{FF2B5EF4-FFF2-40B4-BE49-F238E27FC236}">
                  <a16:creationId xmlns:a16="http://schemas.microsoft.com/office/drawing/2014/main" id="{374E1266-4D4E-6887-84DD-F9A8AF47BA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13611" y="4594285"/>
              <a:ext cx="633889" cy="3793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3F45D847-4146-63F2-3978-BC5D5AE22CA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8114" y="4570049"/>
              <a:ext cx="1051324" cy="3038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Active Directory Backup/Restore , Troubleshooting – Short Notes | Syed  Jahanzaib Personal Blog to Share Knowledge !">
              <a:extLst>
                <a:ext uri="{FF2B5EF4-FFF2-40B4-BE49-F238E27FC236}">
                  <a16:creationId xmlns:a16="http://schemas.microsoft.com/office/drawing/2014/main" id="{17BCFED7-860B-30D3-DE64-38B457BD7BB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49554" y="4518646"/>
              <a:ext cx="1452520" cy="406706"/>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84498112-F770-5FDB-06A4-FF9D0E1CB52F}"/>
                </a:ext>
              </a:extLst>
            </p:cNvPr>
            <p:cNvCxnSpPr/>
            <p:nvPr/>
          </p:nvCxnSpPr>
          <p:spPr bwMode="auto">
            <a:xfrm>
              <a:off x="1385463" y="4393098"/>
              <a:ext cx="9397717" cy="0"/>
            </a:xfrm>
            <a:prstGeom prst="line">
              <a:avLst/>
            </a:prstGeom>
            <a:solidFill>
              <a:schemeClr val="bg1"/>
            </a:solidFill>
            <a:ln w="3175" cap="flat" cmpd="sng" algn="ctr">
              <a:solidFill>
                <a:schemeClr val="accent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13">
              <a:extLst>
                <a:ext uri="{FF2B5EF4-FFF2-40B4-BE49-F238E27FC236}">
                  <a16:creationId xmlns:a16="http://schemas.microsoft.com/office/drawing/2014/main" id="{A224D43F-6FD0-A6B7-B12C-7ACCA040742C}"/>
                </a:ext>
              </a:extLst>
            </p:cNvPr>
            <p:cNvGrpSpPr/>
            <p:nvPr/>
          </p:nvGrpSpPr>
          <p:grpSpPr>
            <a:xfrm>
              <a:off x="7511239" y="4274210"/>
              <a:ext cx="3322631" cy="1356070"/>
              <a:chOff x="6057847" y="4841001"/>
              <a:chExt cx="3442541" cy="1405009"/>
            </a:xfrm>
          </p:grpSpPr>
          <p:pic>
            <p:nvPicPr>
              <p:cNvPr id="17" name="Picture 8" descr="Microsoft Office 365 Logo, symbol, meaning, history, PNG, brand">
                <a:extLst>
                  <a:ext uri="{FF2B5EF4-FFF2-40B4-BE49-F238E27FC236}">
                    <a16:creationId xmlns:a16="http://schemas.microsoft.com/office/drawing/2014/main" id="{B1A2D921-1CD5-423F-1EFD-534D7AECD32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1006" y="4841001"/>
                <a:ext cx="1237477" cy="69610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Slack Logo and symbol, meaning, history, PNG">
                <a:extLst>
                  <a:ext uri="{FF2B5EF4-FFF2-40B4-BE49-F238E27FC236}">
                    <a16:creationId xmlns:a16="http://schemas.microsoft.com/office/drawing/2014/main" id="{1C970209-3949-F25C-03FC-F1EB5E6F561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4351" y="5779535"/>
                <a:ext cx="698524" cy="3929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Google Workspace | Business Apps &amp; Collaboration Tools">
                <a:extLst>
                  <a:ext uri="{FF2B5EF4-FFF2-40B4-BE49-F238E27FC236}">
                    <a16:creationId xmlns:a16="http://schemas.microsoft.com/office/drawing/2014/main" id="{32E1CB26-EC5D-7B25-FA0E-8FFE6A4B1AE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7418" y="5481483"/>
                <a:ext cx="1992970" cy="26190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Visitor Management Software With Azure Active Directory Integration">
                <a:extLst>
                  <a:ext uri="{FF2B5EF4-FFF2-40B4-BE49-F238E27FC236}">
                    <a16:creationId xmlns:a16="http://schemas.microsoft.com/office/drawing/2014/main" id="{1961F3B5-D4F0-5AA6-81F8-3AF364DB131B}"/>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57847" y="5872450"/>
                <a:ext cx="1235397" cy="373560"/>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a:extLst>
                <a:ext uri="{FF2B5EF4-FFF2-40B4-BE49-F238E27FC236}">
                  <a16:creationId xmlns:a16="http://schemas.microsoft.com/office/drawing/2014/main" id="{8946499C-C855-AA36-AAEA-BA6F7963E10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05532" y="4733694"/>
              <a:ext cx="1304454" cy="806566"/>
            </a:xfrm>
            <a:prstGeom prst="rect">
              <a:avLst/>
            </a:prstGeom>
          </p:spPr>
        </p:pic>
        <p:pic>
          <p:nvPicPr>
            <p:cNvPr id="26" name="Picture 2" descr="Introducing the Bullet Series: Our Toughest Line of Cameras Yet">
              <a:extLst>
                <a:ext uri="{FF2B5EF4-FFF2-40B4-BE49-F238E27FC236}">
                  <a16:creationId xmlns:a16="http://schemas.microsoft.com/office/drawing/2014/main" id="{267DD4AD-7F54-1672-6FC7-9C6847600E4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791173" y="4479794"/>
              <a:ext cx="712893" cy="4455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8E184F3E-CC6B-F4F3-EA57-70EDAAC9F30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45669" y="4961290"/>
              <a:ext cx="826157" cy="629378"/>
            </a:xfrm>
            <a:prstGeom prst="rect">
              <a:avLst/>
            </a:prstGeom>
          </p:spPr>
        </p:pic>
        <p:pic>
          <p:nvPicPr>
            <p:cNvPr id="36" name="Picture 4">
              <a:extLst>
                <a:ext uri="{FF2B5EF4-FFF2-40B4-BE49-F238E27FC236}">
                  <a16:creationId xmlns:a16="http://schemas.microsoft.com/office/drawing/2014/main" id="{BED0C34B-98EF-96A3-28DD-D198F20AB642}"/>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949321" y="5289358"/>
              <a:ext cx="815774" cy="160648"/>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id="{74B674D8-2933-48D1-A0D7-2DCBB4029074}"/>
                </a:ext>
              </a:extLst>
            </p:cNvPr>
            <p:cNvSpPr/>
            <p:nvPr/>
          </p:nvSpPr>
          <p:spPr>
            <a:xfrm>
              <a:off x="8107422" y="1258164"/>
              <a:ext cx="3020091"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50" name="TextBox 49">
              <a:extLst>
                <a:ext uri="{FF2B5EF4-FFF2-40B4-BE49-F238E27FC236}">
                  <a16:creationId xmlns:a16="http://schemas.microsoft.com/office/drawing/2014/main" id="{60877A2F-41DF-8862-B17F-686BE1D32C89}"/>
                </a:ext>
              </a:extLst>
            </p:cNvPr>
            <p:cNvSpPr txBox="1"/>
            <p:nvPr/>
          </p:nvSpPr>
          <p:spPr bwMode="auto">
            <a:xfrm>
              <a:off x="8977561" y="1606795"/>
              <a:ext cx="1938186" cy="52333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24/7 SOC Service, </a:t>
              </a:r>
              <a:b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b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365 Days</a:t>
              </a:r>
              <a:b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br>
              <a:endParaRPr kumimoji="0" lang="en-US" sz="6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sp>
          <p:nvSpPr>
            <p:cNvPr id="4" name="Rectangle 3">
              <a:extLst>
                <a:ext uri="{FF2B5EF4-FFF2-40B4-BE49-F238E27FC236}">
                  <a16:creationId xmlns:a16="http://schemas.microsoft.com/office/drawing/2014/main" id="{B20244B4-8253-C2C3-3795-FB205A813D66}"/>
                </a:ext>
              </a:extLst>
            </p:cNvPr>
            <p:cNvSpPr/>
            <p:nvPr/>
          </p:nvSpPr>
          <p:spPr>
            <a:xfrm>
              <a:off x="1351801" y="1263840"/>
              <a:ext cx="2997892"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E9ED058A-7E40-56C7-9309-EB836EB92BA9}"/>
                </a:ext>
              </a:extLst>
            </p:cNvPr>
            <p:cNvSpPr txBox="1"/>
            <p:nvPr/>
          </p:nvSpPr>
          <p:spPr bwMode="auto">
            <a:xfrm>
              <a:off x="2060684" y="1579617"/>
              <a:ext cx="2289009" cy="430887"/>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a:ea typeface="+mn-ea"/>
                  <a:cs typeface="Arial"/>
                </a:rPr>
                <a:t>Automation and </a:t>
              </a:r>
              <a:br>
                <a:rPr kumimoji="0" lang="en-US" sz="1100" b="1" i="0" u="none" strike="noStrike" kern="1200" cap="none" spc="0" normalizeH="0" baseline="0" noProof="0">
                  <a:ln>
                    <a:noFill/>
                  </a:ln>
                  <a:solidFill>
                    <a:srgbClr val="4D4D4F"/>
                  </a:solidFill>
                  <a:effectLst/>
                  <a:uLnTx/>
                  <a:uFillTx/>
                  <a:latin typeface="Arial"/>
                  <a:ea typeface="+mn-ea"/>
                  <a:cs typeface="Arial"/>
                </a:rPr>
              </a:br>
              <a:r>
                <a:rPr kumimoji="0" lang="en-US" sz="1100" b="1" i="0" u="none" strike="noStrike" kern="1200" cap="none" spc="0" normalizeH="0" baseline="0" noProof="0">
                  <a:ln>
                    <a:noFill/>
                  </a:ln>
                  <a:solidFill>
                    <a:srgbClr val="4D4D4F"/>
                  </a:solidFill>
                  <a:effectLst/>
                  <a:uLnTx/>
                  <a:uFillTx/>
                  <a:latin typeface="Arial"/>
                  <a:ea typeface="+mn-ea"/>
                  <a:cs typeface="Arial"/>
                </a:rPr>
                <a:t>response platform</a:t>
              </a:r>
              <a:endParaRPr kumimoji="0" lang="en-US" sz="11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pic>
          <p:nvPicPr>
            <p:cNvPr id="32" name="Picture 31">
              <a:extLst>
                <a:ext uri="{FF2B5EF4-FFF2-40B4-BE49-F238E27FC236}">
                  <a16:creationId xmlns:a16="http://schemas.microsoft.com/office/drawing/2014/main" id="{AB4C32C0-21AF-BCB1-143E-8AF45481BF51}"/>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p:blipFill>
          <p:spPr>
            <a:xfrm>
              <a:off x="8160581" y="1139884"/>
              <a:ext cx="1126151" cy="1221673"/>
            </a:xfrm>
            <a:prstGeom prst="rect">
              <a:avLst/>
            </a:prstGeom>
          </p:spPr>
        </p:pic>
        <p:pic>
          <p:nvPicPr>
            <p:cNvPr id="37" name="Picture 36">
              <a:extLst>
                <a:ext uri="{FF2B5EF4-FFF2-40B4-BE49-F238E27FC236}">
                  <a16:creationId xmlns:a16="http://schemas.microsoft.com/office/drawing/2014/main" id="{5C2A45F2-4462-05AF-3F14-9CE232AD0F5D}"/>
                </a:ext>
              </a:extLst>
            </p:cNvPr>
            <p:cNvPicPr>
              <a:picLocks noChangeAspect="1"/>
            </p:cNvPicPr>
            <p:nvPr/>
          </p:nvPicPr>
          <p:blipFill>
            <a:blip r:embed="rId16" cstate="print">
              <a:extLst>
                <a:ext uri="{28A0092B-C50C-407E-A947-70E740481C1C}">
                  <a14:useLocalDpi xmlns:a14="http://schemas.microsoft.com/office/drawing/2010/main" val="0"/>
                </a:ext>
              </a:extLst>
            </a:blip>
            <a:srcRect/>
            <a:stretch/>
          </p:blipFill>
          <p:spPr>
            <a:xfrm>
              <a:off x="1387661" y="1224428"/>
              <a:ext cx="989690" cy="1072050"/>
            </a:xfrm>
            <a:prstGeom prst="rect">
              <a:avLst/>
            </a:prstGeom>
          </p:spPr>
        </p:pic>
        <p:cxnSp>
          <p:nvCxnSpPr>
            <p:cNvPr id="35" name="Straight Connector 34">
              <a:extLst>
                <a:ext uri="{FF2B5EF4-FFF2-40B4-BE49-F238E27FC236}">
                  <a16:creationId xmlns:a16="http://schemas.microsoft.com/office/drawing/2014/main" id="{5E465865-6B7A-6C98-B7EC-E90C05993085}"/>
                </a:ext>
              </a:extLst>
            </p:cNvPr>
            <p:cNvCxnSpPr>
              <a:cxnSpLocks/>
            </p:cNvCxnSpPr>
            <p:nvPr/>
          </p:nvCxnSpPr>
          <p:spPr bwMode="auto">
            <a:xfrm>
              <a:off x="1272395" y="3307065"/>
              <a:ext cx="9912325" cy="0"/>
            </a:xfrm>
            <a:prstGeom prst="line">
              <a:avLst/>
            </a:prstGeom>
            <a:solidFill>
              <a:schemeClr val="bg1"/>
            </a:solidFill>
            <a:ln w="571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52">
              <a:extLst>
                <a:ext uri="{FF2B5EF4-FFF2-40B4-BE49-F238E27FC236}">
                  <a16:creationId xmlns:a16="http://schemas.microsoft.com/office/drawing/2014/main" id="{355D4E70-7269-F852-E230-077DDA42A73C}"/>
                </a:ext>
              </a:extLst>
            </p:cNvPr>
            <p:cNvSpPr/>
            <p:nvPr/>
          </p:nvSpPr>
          <p:spPr>
            <a:xfrm>
              <a:off x="4636786" y="1261213"/>
              <a:ext cx="2997892" cy="111199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126" rtl="0" eaLnBrk="1" fontAlgn="auto" latinLnBrk="0" hangingPunct="1">
                <a:lnSpc>
                  <a:spcPct val="100000"/>
                </a:lnSpc>
                <a:spcBef>
                  <a:spcPts val="0"/>
                </a:spcBef>
                <a:spcAft>
                  <a:spcPts val="0"/>
                </a:spcAft>
                <a:buClr>
                  <a:srgbClr val="FF0000"/>
                </a:buClr>
                <a:buSzTx/>
                <a:buFont typeface="Wingdings" pitchFamily="2" charset="2"/>
                <a:buNone/>
                <a:tabLst/>
                <a:defRPr/>
              </a:pPr>
              <a:endParaRPr kumimoji="0" lang="id-ID" sz="1798" b="0" i="0" u="none" strike="noStrike" kern="1200" cap="none" spc="0" normalizeH="0" baseline="0" noProof="0">
                <a:ln>
                  <a:noFill/>
                </a:ln>
                <a:solidFill>
                  <a:srgbClr val="4D4D4F"/>
                </a:solidFill>
                <a:effectLst/>
                <a:uLnTx/>
                <a:uFillTx/>
                <a:latin typeface="Calibri"/>
                <a:ea typeface="+mn-ea"/>
                <a:cs typeface="+mn-cs"/>
              </a:endParaRPr>
            </a:p>
          </p:txBody>
        </p:sp>
        <p:sp>
          <p:nvSpPr>
            <p:cNvPr id="54" name="TextBox 53">
              <a:extLst>
                <a:ext uri="{FF2B5EF4-FFF2-40B4-BE49-F238E27FC236}">
                  <a16:creationId xmlns:a16="http://schemas.microsoft.com/office/drawing/2014/main" id="{5B48A8EE-6C1B-46AF-943B-B6CE91FBD95C}"/>
                </a:ext>
              </a:extLst>
            </p:cNvPr>
            <p:cNvSpPr txBox="1"/>
            <p:nvPr/>
          </p:nvSpPr>
          <p:spPr bwMode="auto">
            <a:xfrm>
              <a:off x="5538224" y="1506948"/>
              <a:ext cx="2039276" cy="60029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marL="0" marR="0" lvl="0" indent="0" algn="ctr" defTabSz="914126" rtl="0" eaLnBrk="1" fontAlgn="auto" latinLnBrk="0" hangingPunct="1">
                <a:lnSpc>
                  <a:spcPct val="100000"/>
                </a:lnSpc>
                <a:spcBef>
                  <a:spcPts val="0"/>
                </a:spcBef>
                <a:spcAft>
                  <a:spcPts val="0"/>
                </a:spcAft>
                <a:buClr>
                  <a:srgbClr val="3075FF"/>
                </a:buClr>
                <a:buSzTx/>
                <a:buFont typeface="Wingdings" pitchFamily="2" charset="2"/>
                <a:buNone/>
                <a:tabLst/>
                <a:defRPr/>
              </a:pP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Collaborative </a:t>
              </a:r>
              <a:r>
                <a:rPr kumimoji="0" lang="en-US" sz="11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threat prevention through intelligent AI </a:t>
              </a:r>
              <a:r>
                <a:rPr kumimoji="0" lang="en-US" sz="11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correlation</a:t>
              </a:r>
            </a:p>
          </p:txBody>
        </p:sp>
        <p:pic>
          <p:nvPicPr>
            <p:cNvPr id="30" name="Picture 29">
              <a:extLst>
                <a:ext uri="{FF2B5EF4-FFF2-40B4-BE49-F238E27FC236}">
                  <a16:creationId xmlns:a16="http://schemas.microsoft.com/office/drawing/2014/main" id="{3C057FAC-0A77-8733-664C-70C67637D0FB}"/>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4745395" y="1380691"/>
              <a:ext cx="739748" cy="828737"/>
            </a:xfrm>
            <a:prstGeom prst="rect">
              <a:avLst/>
            </a:prstGeom>
          </p:spPr>
        </p:pic>
        <p:sp>
          <p:nvSpPr>
            <p:cNvPr id="29" name="Rectangle 28">
              <a:extLst>
                <a:ext uri="{FF2B5EF4-FFF2-40B4-BE49-F238E27FC236}">
                  <a16:creationId xmlns:a16="http://schemas.microsoft.com/office/drawing/2014/main" id="{77F772DC-9325-97DF-4C65-657E2BA9113C}"/>
                </a:ext>
              </a:extLst>
            </p:cNvPr>
            <p:cNvSpPr/>
            <p:nvPr/>
          </p:nvSpPr>
          <p:spPr bwMode="auto">
            <a:xfrm>
              <a:off x="1272394" y="1253133"/>
              <a:ext cx="6439325" cy="1148903"/>
            </a:xfrm>
            <a:prstGeom prst="rect">
              <a:avLst/>
            </a:prstGeom>
            <a:noFill/>
            <a:ln w="57150" algn="ctr">
              <a:gradFill>
                <a:gsLst>
                  <a:gs pos="85000">
                    <a:schemeClr val="accent1"/>
                  </a:gs>
                  <a:gs pos="34000">
                    <a:schemeClr val="tx2"/>
                  </a:gs>
                  <a:gs pos="100000">
                    <a:schemeClr val="accent4"/>
                  </a:gs>
                </a:gsLst>
                <a:lin ang="5400000" scaled="1"/>
              </a:gradFill>
              <a:miter lim="800000"/>
              <a:headEnd/>
              <a:tailEnd/>
            </a:ln>
            <a:effectLst/>
          </p:spPr>
          <p:txBody>
            <a:bodyPr rot="0" spcFirstLastPara="0" vertOverflow="overflow" horzOverflow="overflow" vert="horz" wrap="square" lIns="91368" tIns="45684" rIns="91368" bIns="45684" numCol="1" spcCol="0" rtlCol="0" fromWordArt="0" anchor="ctr" anchorCtr="0" forceAA="0" compatLnSpc="1">
              <a:prstTxWarp prst="textNoShape">
                <a:avLst/>
              </a:prstTxWarp>
              <a:noAutofit/>
            </a:bodyPr>
            <a:lstStyle/>
            <a:p>
              <a:pPr marL="0" marR="0" lvl="0" indent="0" algn="ctr" defTabSz="914126" rtl="0" eaLnBrk="1" fontAlgn="auto" latinLnBrk="0" hangingPunct="1">
                <a:lnSpc>
                  <a:spcPct val="80000"/>
                </a:lnSpc>
                <a:spcBef>
                  <a:spcPts val="1200"/>
                </a:spcBef>
                <a:spcAft>
                  <a:spcPts val="0"/>
                </a:spcAft>
                <a:buClr>
                  <a:srgbClr val="FF0000"/>
                </a:buClr>
                <a:buSzPct val="115000"/>
                <a:buFont typeface="Wingdings" pitchFamily="2" charset="2"/>
                <a:buNone/>
                <a:tabLst/>
                <a:defRPr/>
              </a:pPr>
              <a:endParaRPr kumimoji="0" lang="en-US" sz="2397" b="0" i="0" u="none" strike="noStrike" kern="1200" cap="none" spc="0" normalizeH="0" baseline="0" noProof="0" err="1">
                <a:ln>
                  <a:noFill/>
                </a:ln>
                <a:solidFill>
                  <a:srgbClr val="4D4D4F"/>
                </a:solidFill>
                <a:effectLst/>
                <a:uLnTx/>
                <a:uFillTx/>
                <a:latin typeface="Arial" panose="020B0604020202020204" pitchFamily="34" charset="0"/>
                <a:ea typeface="+mn-ea"/>
                <a:cs typeface="+mn-cs"/>
              </a:endParaRPr>
            </a:p>
          </p:txBody>
        </p:sp>
      </p:grpSp>
      <p:pic>
        <p:nvPicPr>
          <p:cNvPr id="7" name="Graphic 6">
            <a:extLst>
              <a:ext uri="{FF2B5EF4-FFF2-40B4-BE49-F238E27FC236}">
                <a16:creationId xmlns:a16="http://schemas.microsoft.com/office/drawing/2014/main" id="{165D8F84-A4B4-A407-5287-9E66B4C26C0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639956" y="3640416"/>
            <a:ext cx="2146770" cy="442683"/>
          </a:xfrm>
          <a:prstGeom prst="rect">
            <a:avLst/>
          </a:prstGeom>
        </p:spPr>
      </p:pic>
      <p:pic>
        <p:nvPicPr>
          <p:cNvPr id="22" name="Graphic 21">
            <a:extLst>
              <a:ext uri="{FF2B5EF4-FFF2-40B4-BE49-F238E27FC236}">
                <a16:creationId xmlns:a16="http://schemas.microsoft.com/office/drawing/2014/main" id="{70A42C35-343B-E544-9FF9-89E2F5ED64D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877335" y="3583476"/>
            <a:ext cx="2194369" cy="504563"/>
          </a:xfrm>
          <a:prstGeom prst="rect">
            <a:avLst/>
          </a:prstGeom>
        </p:spPr>
      </p:pic>
      <p:pic>
        <p:nvPicPr>
          <p:cNvPr id="33" name="Graphic 32">
            <a:extLst>
              <a:ext uri="{FF2B5EF4-FFF2-40B4-BE49-F238E27FC236}">
                <a16:creationId xmlns:a16="http://schemas.microsoft.com/office/drawing/2014/main" id="{900A820B-E360-25C4-E1C0-3C5F171B23AB}"/>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780548" y="3594187"/>
            <a:ext cx="1870689" cy="537883"/>
          </a:xfrm>
          <a:prstGeom prst="rect">
            <a:avLst/>
          </a:prstGeom>
        </p:spPr>
      </p:pic>
      <p:cxnSp>
        <p:nvCxnSpPr>
          <p:cNvPr id="6" name="Straight Connector 5">
            <a:extLst>
              <a:ext uri="{FF2B5EF4-FFF2-40B4-BE49-F238E27FC236}">
                <a16:creationId xmlns:a16="http://schemas.microsoft.com/office/drawing/2014/main" id="{9667C8C6-5133-7ACE-8B62-6B835580B574}"/>
              </a:ext>
            </a:extLst>
          </p:cNvPr>
          <p:cNvCxnSpPr>
            <a:cxnSpLocks/>
          </p:cNvCxnSpPr>
          <p:nvPr/>
        </p:nvCxnSpPr>
        <p:spPr bwMode="auto">
          <a:xfrm>
            <a:off x="1278692" y="3268204"/>
            <a:ext cx="9907163" cy="0"/>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7C251DC9-BFB0-2284-DC3D-454F962B3503}"/>
              </a:ext>
            </a:extLst>
          </p:cNvPr>
          <p:cNvCxnSpPr>
            <a:cxnSpLocks/>
          </p:cNvCxnSpPr>
          <p:nvPr/>
        </p:nvCxnSpPr>
        <p:spPr bwMode="auto">
          <a:xfrm>
            <a:off x="2854683" y="2868670"/>
            <a:ext cx="6759790" cy="0"/>
          </a:xfrm>
          <a:prstGeom prst="line">
            <a:avLst/>
          </a:prstGeom>
          <a:solidFill>
            <a:schemeClr val="bg1"/>
          </a:solidFill>
          <a:ln w="57150"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4" name="Group 43">
            <a:extLst>
              <a:ext uri="{FF2B5EF4-FFF2-40B4-BE49-F238E27FC236}">
                <a16:creationId xmlns:a16="http://schemas.microsoft.com/office/drawing/2014/main" id="{85263982-5F1A-BA15-E6E3-74312DB84AB5}"/>
              </a:ext>
            </a:extLst>
          </p:cNvPr>
          <p:cNvGrpSpPr/>
          <p:nvPr/>
        </p:nvGrpSpPr>
        <p:grpSpPr>
          <a:xfrm>
            <a:off x="1126013" y="932641"/>
            <a:ext cx="10212519" cy="2218420"/>
            <a:chOff x="1007444" y="949752"/>
            <a:chExt cx="10212519" cy="2218420"/>
          </a:xfrm>
        </p:grpSpPr>
        <p:grpSp>
          <p:nvGrpSpPr>
            <p:cNvPr id="28" name="Group 27">
              <a:extLst>
                <a:ext uri="{FF2B5EF4-FFF2-40B4-BE49-F238E27FC236}">
                  <a16:creationId xmlns:a16="http://schemas.microsoft.com/office/drawing/2014/main" id="{BAB78B8F-6AA9-C05B-C407-A67CFCB7802B}"/>
                </a:ext>
              </a:extLst>
            </p:cNvPr>
            <p:cNvGrpSpPr/>
            <p:nvPr/>
          </p:nvGrpSpPr>
          <p:grpSpPr>
            <a:xfrm>
              <a:off x="1007444" y="949752"/>
              <a:ext cx="10212519" cy="2218420"/>
              <a:chOff x="1007444" y="1042352"/>
              <a:chExt cx="10212519" cy="2218420"/>
            </a:xfrm>
          </p:grpSpPr>
          <p:sp>
            <p:nvSpPr>
              <p:cNvPr id="34" name="Rectangle 33">
                <a:extLst>
                  <a:ext uri="{FF2B5EF4-FFF2-40B4-BE49-F238E27FC236}">
                    <a16:creationId xmlns:a16="http://schemas.microsoft.com/office/drawing/2014/main" id="{11213CC0-7F2C-DCD4-7352-994900B4E1D4}"/>
                  </a:ext>
                </a:extLst>
              </p:cNvPr>
              <p:cNvSpPr/>
              <p:nvPr/>
            </p:nvSpPr>
            <p:spPr>
              <a:xfrm>
                <a:off x="1007444" y="1319704"/>
                <a:ext cx="7988773" cy="1756002"/>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grpSp>
            <p:nvGrpSpPr>
              <p:cNvPr id="38" name="Group 37">
                <a:extLst>
                  <a:ext uri="{FF2B5EF4-FFF2-40B4-BE49-F238E27FC236}">
                    <a16:creationId xmlns:a16="http://schemas.microsoft.com/office/drawing/2014/main" id="{F124B415-74D4-B5A4-4A3F-A6D29EFDEB83}"/>
                  </a:ext>
                </a:extLst>
              </p:cNvPr>
              <p:cNvGrpSpPr/>
              <p:nvPr/>
            </p:nvGrpSpPr>
            <p:grpSpPr>
              <a:xfrm>
                <a:off x="2527923" y="1042352"/>
                <a:ext cx="8692040" cy="2218420"/>
                <a:chOff x="2527923" y="1042352"/>
                <a:chExt cx="8692040" cy="2218420"/>
              </a:xfrm>
            </p:grpSpPr>
            <p:sp>
              <p:nvSpPr>
                <p:cNvPr id="39" name="TextBox 38">
                  <a:extLst>
                    <a:ext uri="{FF2B5EF4-FFF2-40B4-BE49-F238E27FC236}">
                      <a16:creationId xmlns:a16="http://schemas.microsoft.com/office/drawing/2014/main" id="{FE170194-F93D-D765-555B-6B8518BD71A2}"/>
                    </a:ext>
                  </a:extLst>
                </p:cNvPr>
                <p:cNvSpPr txBox="1"/>
                <p:nvPr/>
              </p:nvSpPr>
              <p:spPr bwMode="auto">
                <a:xfrm>
                  <a:off x="2527923" y="1492967"/>
                  <a:ext cx="5912112" cy="1323439"/>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lang="en-US" sz="2000" b="0" i="0">
                      <a:solidFill>
                        <a:srgbClr val="222222"/>
                      </a:solidFill>
                      <a:effectLst/>
                      <a:latin typeface="Arial" panose="020B0604020202020204" pitchFamily="34" charset="0"/>
                      <a:cs typeface="Arial" panose="020B0604020202020204" pitchFamily="34" charset="0"/>
                    </a:rPr>
                    <a:t>Extend the reach of </a:t>
                  </a:r>
                  <a:r>
                    <a:rPr lang="en-US" sz="2000" b="1" i="0">
                      <a:solidFill>
                        <a:srgbClr val="222222"/>
                      </a:solidFill>
                      <a:effectLst/>
                      <a:latin typeface="Arial" panose="020B0604020202020204" pitchFamily="34" charset="0"/>
                      <a:cs typeface="Arial" panose="020B0604020202020204" pitchFamily="34" charset="0"/>
                    </a:rPr>
                    <a:t>siloed security </a:t>
                  </a:r>
                  <a:r>
                    <a:rPr lang="en-US" sz="2000" b="0" i="0">
                      <a:solidFill>
                        <a:srgbClr val="222222"/>
                      </a:solidFill>
                      <a:effectLst/>
                      <a:latin typeface="Arial" panose="020B0604020202020204" pitchFamily="34" charset="0"/>
                      <a:cs typeface="Arial" panose="020B0604020202020204" pitchFamily="34" charset="0"/>
                    </a:rPr>
                    <a:t>solutions to </a:t>
                  </a:r>
                  <a:r>
                    <a:rPr lang="en-US" sz="2000" b="1" i="0">
                      <a:solidFill>
                        <a:srgbClr val="222222"/>
                      </a:solidFill>
                      <a:effectLst/>
                      <a:latin typeface="Arial" panose="020B0604020202020204" pitchFamily="34" charset="0"/>
                      <a:cs typeface="Arial" panose="020B0604020202020204" pitchFamily="34" charset="0"/>
                    </a:rPr>
                    <a:t>stop attacks across your enterprise</a:t>
                  </a:r>
                  <a:r>
                    <a:rPr lang="en-US" sz="2000" b="0" i="0">
                      <a:solidFill>
                        <a:srgbClr val="222222"/>
                      </a:solidFill>
                      <a:effectLst/>
                      <a:latin typeface="Arial" panose="020B0604020202020204" pitchFamily="34" charset="0"/>
                      <a:cs typeface="Arial" panose="020B0604020202020204" pitchFamily="34" charset="0"/>
                    </a:rPr>
                    <a:t>, with </a:t>
                  </a:r>
                  <a:r>
                    <a:rPr lang="en-US" sz="2000" b="1" i="0">
                      <a:solidFill>
                        <a:srgbClr val="222222"/>
                      </a:solidFill>
                      <a:effectLst/>
                      <a:latin typeface="Arial" panose="020B0604020202020204" pitchFamily="34" charset="0"/>
                      <a:cs typeface="Arial" panose="020B0604020202020204" pitchFamily="34" charset="0"/>
                    </a:rPr>
                    <a:t>automation and collaboration </a:t>
                  </a:r>
                  <a:r>
                    <a:rPr lang="en-US" sz="2000" b="0" i="0">
                      <a:solidFill>
                        <a:srgbClr val="222222"/>
                      </a:solidFill>
                      <a:effectLst/>
                      <a:latin typeface="Arial" panose="020B0604020202020204" pitchFamily="34" charset="0"/>
                      <a:cs typeface="Arial" panose="020B0604020202020204" pitchFamily="34" charset="0"/>
                    </a:rPr>
                    <a:t>of products, people, and processes</a:t>
                  </a:r>
                  <a:endParaRPr kumimoji="0" lang="en-US" sz="2000" b="0" i="0" u="none" strike="noStrike" kern="1200" cap="none" spc="0" normalizeH="0" baseline="0" noProof="0">
                    <a:ln>
                      <a:noFill/>
                    </a:ln>
                    <a:solidFill>
                      <a:schemeClr val="bg2">
                        <a:lumMod val="50000"/>
                      </a:schemeClr>
                    </a:solidFill>
                    <a:effectLst/>
                    <a:uLnTx/>
                    <a:uFillTx/>
                    <a:latin typeface="Helvetica"/>
                    <a:ea typeface="+mn-ea"/>
                    <a:cs typeface="Helvetica"/>
                  </a:endParaRPr>
                </a:p>
              </p:txBody>
            </p:sp>
            <p:pic>
              <p:nvPicPr>
                <p:cNvPr id="40" name="Picture 39">
                  <a:extLst>
                    <a:ext uri="{FF2B5EF4-FFF2-40B4-BE49-F238E27FC236}">
                      <a16:creationId xmlns:a16="http://schemas.microsoft.com/office/drawing/2014/main" id="{6D6B6593-6721-A328-5710-B9D3CFB332DE}"/>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l="13319" r="13319"/>
                <a:stretch/>
              </p:blipFill>
              <p:spPr>
                <a:xfrm>
                  <a:off x="8440034" y="1042352"/>
                  <a:ext cx="2779929" cy="2218420"/>
                </a:xfrm>
                <a:prstGeom prst="rect">
                  <a:avLst/>
                </a:prstGeom>
                <a:ln>
                  <a:noFill/>
                </a:ln>
                <a:effectLst>
                  <a:outerShdw blurRad="292100" dist="139700" dir="2700000" algn="tl" rotWithShape="0">
                    <a:srgbClr val="333333">
                      <a:alpha val="65000"/>
                    </a:srgbClr>
                  </a:outerShdw>
                </a:effectLst>
              </p:spPr>
            </p:pic>
          </p:grpSp>
        </p:grpSp>
        <p:pic>
          <p:nvPicPr>
            <p:cNvPr id="41" name="Picture 40">
              <a:extLst>
                <a:ext uri="{FF2B5EF4-FFF2-40B4-BE49-F238E27FC236}">
                  <a16:creationId xmlns:a16="http://schemas.microsoft.com/office/drawing/2014/main" id="{E1E291E5-304E-114E-36C4-F2B012ACB800}"/>
                </a:ext>
              </a:extLst>
            </p:cNvPr>
            <p:cNvPicPr>
              <a:picLocks noChangeAspect="1"/>
            </p:cNvPicPr>
            <p:nvPr/>
          </p:nvPicPr>
          <p:blipFill>
            <a:blip r:embed="rId25" cstate="print">
              <a:extLst>
                <a:ext uri="{28A0092B-C50C-407E-A947-70E740481C1C}">
                  <a14:useLocalDpi xmlns:a14="http://schemas.microsoft.com/office/drawing/2010/main" val="0"/>
                </a:ext>
              </a:extLst>
            </a:blip>
            <a:srcRect/>
            <a:stretch/>
          </p:blipFill>
          <p:spPr>
            <a:xfrm>
              <a:off x="1126222" y="1548129"/>
              <a:ext cx="1364173" cy="1169291"/>
            </a:xfrm>
            <a:prstGeom prst="rect">
              <a:avLst/>
            </a:prstGeom>
          </p:spPr>
        </p:pic>
      </p:grpSp>
      <p:sp>
        <p:nvSpPr>
          <p:cNvPr id="20" name="Rectangle 19">
            <a:extLst>
              <a:ext uri="{FF2B5EF4-FFF2-40B4-BE49-F238E27FC236}">
                <a16:creationId xmlns:a16="http://schemas.microsoft.com/office/drawing/2014/main" id="{CB80BD9D-7340-D269-8D1F-39F34534D6DE}"/>
              </a:ext>
            </a:extLst>
          </p:cNvPr>
          <p:cNvSpPr/>
          <p:nvPr/>
        </p:nvSpPr>
        <p:spPr bwMode="auto">
          <a:xfrm>
            <a:off x="6872331" y="4478507"/>
            <a:ext cx="1924693" cy="722383"/>
          </a:xfrm>
          <a:prstGeom prst="rect">
            <a:avLst/>
          </a:prstGeom>
          <a:noFill/>
          <a:ln w="57150">
            <a:solidFill>
              <a:schemeClr val="accent1"/>
            </a:solidFill>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46" name="Picture 2" descr="Microsoft Defender for Cloud logo">
            <a:extLst>
              <a:ext uri="{FF2B5EF4-FFF2-40B4-BE49-F238E27FC236}">
                <a16:creationId xmlns:a16="http://schemas.microsoft.com/office/drawing/2014/main" id="{BA8AC1D6-3EB6-68D6-5651-B508DCACDB71}"/>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6913547" y="4532210"/>
            <a:ext cx="627500" cy="627500"/>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id="{8A47D45E-9B58-56D6-E265-135015642192}"/>
              </a:ext>
            </a:extLst>
          </p:cNvPr>
          <p:cNvSpPr txBox="1"/>
          <p:nvPr/>
        </p:nvSpPr>
        <p:spPr>
          <a:xfrm>
            <a:off x="7582263" y="4515794"/>
            <a:ext cx="1166689" cy="434440"/>
          </a:xfrm>
          <a:prstGeom prst="rect">
            <a:avLst/>
          </a:prstGeom>
          <a:noFill/>
        </p:spPr>
        <p:txBody>
          <a:bodyPr wrap="square" lIns="0" tIns="0" rIns="0" bIns="0" rtlCol="0" anchor="t">
            <a:noAutofit/>
          </a:bodyP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r>
              <a:rPr kumimoji="0" lang="en-US" sz="1400" b="1"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rPr>
              <a:t>Microsoft Defender for Endpoint</a:t>
            </a:r>
            <a:endParaRPr kumimoji="0" lang="en-US" sz="3200" b="1" i="0" u="none" strike="noStrike" kern="1200" cap="none" spc="0" normalizeH="0" baseline="0" noProof="0" dirty="0">
              <a:ln>
                <a:noFill/>
              </a:ln>
              <a:solidFill>
                <a:srgbClr val="074793"/>
              </a:solidFill>
              <a:effectLst/>
              <a:uLnTx/>
              <a:uFillTx/>
              <a:latin typeface="Segoe UI Semilight" panose="020B0402040204020203" pitchFamily="34" charset="0"/>
              <a:ea typeface="+mn-ea"/>
              <a:cs typeface="Segoe UI Semilight" panose="020B0402040204020203" pitchFamily="34" charset="0"/>
            </a:endParaRPr>
          </a:p>
        </p:txBody>
      </p:sp>
    </p:spTree>
    <p:custDataLst>
      <p:tags r:id="rId1"/>
    </p:custDataLst>
    <p:extLst>
      <p:ext uri="{BB962C8B-B14F-4D97-AF65-F5344CB8AC3E}">
        <p14:creationId xmlns:p14="http://schemas.microsoft.com/office/powerpoint/2010/main" val="2323074036"/>
      </p:ext>
    </p:extLst>
  </p:cSld>
  <p:clrMapOvr>
    <a:masterClrMapping/>
  </p:clrMapOvr>
  <p:transition advTm="2637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25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58C4FA-D1B7-6BB1-AEE2-63743EE6C11F}"/>
              </a:ext>
            </a:extLst>
          </p:cNvPr>
          <p:cNvPicPr>
            <a:picLocks noChangeAspect="1"/>
          </p:cNvPicPr>
          <p:nvPr/>
        </p:nvPicPr>
        <p:blipFill>
          <a:blip r:embed="rId3"/>
          <a:stretch>
            <a:fillRect/>
          </a:stretch>
        </p:blipFill>
        <p:spPr>
          <a:xfrm>
            <a:off x="3503947" y="1929853"/>
            <a:ext cx="6035914" cy="3280897"/>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83E0CAF7-461A-C9C2-5564-D4CC3E4E3ED6}"/>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369128" y="1616764"/>
            <a:ext cx="8305551" cy="4487716"/>
          </a:xfrm>
          <a:custGeom>
            <a:avLst/>
            <a:gdLst>
              <a:gd name="connsiteX0" fmla="*/ 887588 w 6435172"/>
              <a:gd name="connsiteY0" fmla="*/ 296702 h 3859414"/>
              <a:gd name="connsiteX1" fmla="*/ 887588 w 6435172"/>
              <a:gd name="connsiteY1" fmla="*/ 3090952 h 3859414"/>
              <a:gd name="connsiteX2" fmla="*/ 5551351 w 6435172"/>
              <a:gd name="connsiteY2" fmla="*/ 3090952 h 3859414"/>
              <a:gd name="connsiteX3" fmla="*/ 5551351 w 6435172"/>
              <a:gd name="connsiteY3" fmla="*/ 296702 h 3859414"/>
              <a:gd name="connsiteX4" fmla="*/ 0 w 6435172"/>
              <a:gd name="connsiteY4" fmla="*/ 0 h 3859414"/>
              <a:gd name="connsiteX5" fmla="*/ 6435172 w 6435172"/>
              <a:gd name="connsiteY5" fmla="*/ 0 h 3859414"/>
              <a:gd name="connsiteX6" fmla="*/ 6435172 w 6435172"/>
              <a:gd name="connsiteY6" fmla="*/ 3859414 h 3859414"/>
              <a:gd name="connsiteX7" fmla="*/ 0 w 6435172"/>
              <a:gd name="connsiteY7" fmla="*/ 3859414 h 385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35172" h="3859414">
                <a:moveTo>
                  <a:pt x="887588" y="296702"/>
                </a:moveTo>
                <a:lnTo>
                  <a:pt x="887588" y="3090952"/>
                </a:lnTo>
                <a:lnTo>
                  <a:pt x="5551351" y="3090952"/>
                </a:lnTo>
                <a:lnTo>
                  <a:pt x="5551351" y="296702"/>
                </a:lnTo>
                <a:close/>
                <a:moveTo>
                  <a:pt x="0" y="0"/>
                </a:moveTo>
                <a:lnTo>
                  <a:pt x="6435172" y="0"/>
                </a:lnTo>
                <a:lnTo>
                  <a:pt x="6435172" y="3859414"/>
                </a:lnTo>
                <a:lnTo>
                  <a:pt x="0" y="3859414"/>
                </a:lnTo>
                <a:close/>
              </a:path>
            </a:pathLst>
          </a:custGeom>
        </p:spPr>
      </p:pic>
      <p:grpSp>
        <p:nvGrpSpPr>
          <p:cNvPr id="80" name="Group 79">
            <a:extLst>
              <a:ext uri="{FF2B5EF4-FFF2-40B4-BE49-F238E27FC236}">
                <a16:creationId xmlns:a16="http://schemas.microsoft.com/office/drawing/2014/main" id="{A45868F7-1F22-6001-C8BD-3A2E12172F43}"/>
              </a:ext>
            </a:extLst>
          </p:cNvPr>
          <p:cNvGrpSpPr/>
          <p:nvPr/>
        </p:nvGrpSpPr>
        <p:grpSpPr>
          <a:xfrm>
            <a:off x="385165" y="2886742"/>
            <a:ext cx="7531362" cy="2395401"/>
            <a:chOff x="64845" y="3273838"/>
            <a:chExt cx="7531362" cy="2395401"/>
          </a:xfrm>
        </p:grpSpPr>
        <p:sp>
          <p:nvSpPr>
            <p:cNvPr id="17" name="Rectangle 16">
              <a:extLst>
                <a:ext uri="{FF2B5EF4-FFF2-40B4-BE49-F238E27FC236}">
                  <a16:creationId xmlns:a16="http://schemas.microsoft.com/office/drawing/2014/main" id="{50CFA0DD-DC86-4D9F-0B4A-6532B05FFC9C}"/>
                </a:ext>
              </a:extLst>
            </p:cNvPr>
            <p:cNvSpPr/>
            <p:nvPr/>
          </p:nvSpPr>
          <p:spPr>
            <a:xfrm>
              <a:off x="4110073" y="3273838"/>
              <a:ext cx="3486134" cy="239540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18" name="Straight Arrow Connector 17">
              <a:extLst>
                <a:ext uri="{FF2B5EF4-FFF2-40B4-BE49-F238E27FC236}">
                  <a16:creationId xmlns:a16="http://schemas.microsoft.com/office/drawing/2014/main" id="{BCBB6929-7119-DBA5-89DD-EFE90443865C}"/>
                </a:ext>
              </a:extLst>
            </p:cNvPr>
            <p:cNvCxnSpPr>
              <a:cxnSpLocks/>
            </p:cNvCxnSpPr>
            <p:nvPr/>
          </p:nvCxnSpPr>
          <p:spPr>
            <a:xfrm>
              <a:off x="2885185" y="4035311"/>
              <a:ext cx="1223771"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F0CF22F-7A21-4FFD-E1EF-A0C541C5A8DB}"/>
                </a:ext>
              </a:extLst>
            </p:cNvPr>
            <p:cNvSpPr txBox="1"/>
            <p:nvPr/>
          </p:nvSpPr>
          <p:spPr>
            <a:xfrm>
              <a:off x="64845" y="3522030"/>
              <a:ext cx="2742494" cy="1077218"/>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Single pane of glass to all IOCs from all sources – Network, Endpoint, Cloud, Email, and more</a:t>
              </a:r>
            </a:p>
          </p:txBody>
        </p:sp>
        <p:cxnSp>
          <p:nvCxnSpPr>
            <p:cNvPr id="20" name="Straight Connector 19">
              <a:extLst>
                <a:ext uri="{FF2B5EF4-FFF2-40B4-BE49-F238E27FC236}">
                  <a16:creationId xmlns:a16="http://schemas.microsoft.com/office/drawing/2014/main" id="{1870B334-C1A8-1AFA-E9A8-B6015E9F8A09}"/>
                </a:ext>
              </a:extLst>
            </p:cNvPr>
            <p:cNvCxnSpPr/>
            <p:nvPr/>
          </p:nvCxnSpPr>
          <p:spPr bwMode="auto">
            <a:xfrm flipH="1">
              <a:off x="2870127" y="3633791"/>
              <a:ext cx="2767" cy="873690"/>
            </a:xfrm>
            <a:prstGeom prst="line">
              <a:avLst/>
            </a:prstGeom>
            <a:solidFill>
              <a:schemeClr val="bg1"/>
            </a:solidFill>
            <a:ln w="28575" cap="rnd"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3" name="Group 82">
            <a:extLst>
              <a:ext uri="{FF2B5EF4-FFF2-40B4-BE49-F238E27FC236}">
                <a16:creationId xmlns:a16="http://schemas.microsoft.com/office/drawing/2014/main" id="{2179F3FA-B4B9-C21E-E78D-4F0C77C06885}"/>
              </a:ext>
            </a:extLst>
          </p:cNvPr>
          <p:cNvGrpSpPr/>
          <p:nvPr/>
        </p:nvGrpSpPr>
        <p:grpSpPr>
          <a:xfrm>
            <a:off x="7958956" y="2153725"/>
            <a:ext cx="3875066" cy="1077218"/>
            <a:chOff x="7707153" y="2917055"/>
            <a:chExt cx="3875066" cy="1077218"/>
          </a:xfrm>
        </p:grpSpPr>
        <p:sp>
          <p:nvSpPr>
            <p:cNvPr id="26" name="Rectangle 25">
              <a:extLst>
                <a:ext uri="{FF2B5EF4-FFF2-40B4-BE49-F238E27FC236}">
                  <a16:creationId xmlns:a16="http://schemas.microsoft.com/office/drawing/2014/main" id="{DBFECDBA-FF36-CD61-B618-C32C4C9537E3}"/>
                </a:ext>
              </a:extLst>
            </p:cNvPr>
            <p:cNvSpPr/>
            <p:nvPr/>
          </p:nvSpPr>
          <p:spPr>
            <a:xfrm>
              <a:off x="7707153" y="3432335"/>
              <a:ext cx="1538476" cy="2439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27" name="Straight Connector 26">
              <a:extLst>
                <a:ext uri="{FF2B5EF4-FFF2-40B4-BE49-F238E27FC236}">
                  <a16:creationId xmlns:a16="http://schemas.microsoft.com/office/drawing/2014/main" id="{04AE3432-7789-DE21-E831-BFA3BA2EC219}"/>
                </a:ext>
              </a:extLst>
            </p:cNvPr>
            <p:cNvCxnSpPr/>
            <p:nvPr/>
          </p:nvCxnSpPr>
          <p:spPr bwMode="auto">
            <a:xfrm>
              <a:off x="9718540" y="2939825"/>
              <a:ext cx="0" cy="1012683"/>
            </a:xfrm>
            <a:prstGeom prst="line">
              <a:avLst/>
            </a:prstGeom>
            <a:solidFill>
              <a:schemeClr val="bg1"/>
            </a:solidFill>
            <a:ln w="28575" cap="rnd"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a:extLst>
                <a:ext uri="{FF2B5EF4-FFF2-40B4-BE49-F238E27FC236}">
                  <a16:creationId xmlns:a16="http://schemas.microsoft.com/office/drawing/2014/main" id="{D19100EF-682F-F6A6-34A0-76E441CFF978}"/>
                </a:ext>
              </a:extLst>
            </p:cNvPr>
            <p:cNvSpPr txBox="1"/>
            <p:nvPr/>
          </p:nvSpPr>
          <p:spPr>
            <a:xfrm>
              <a:off x="9746858" y="2917055"/>
              <a:ext cx="1835361" cy="107721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Quick responses to block/allow IOCs globally or per source </a:t>
              </a:r>
            </a:p>
          </p:txBody>
        </p:sp>
        <p:cxnSp>
          <p:nvCxnSpPr>
            <p:cNvPr id="29" name="Straight Arrow Connector 28">
              <a:extLst>
                <a:ext uri="{FF2B5EF4-FFF2-40B4-BE49-F238E27FC236}">
                  <a16:creationId xmlns:a16="http://schemas.microsoft.com/office/drawing/2014/main" id="{F6B918EA-1CA0-0090-EED6-31763F16429F}"/>
                </a:ext>
              </a:extLst>
            </p:cNvPr>
            <p:cNvCxnSpPr>
              <a:cxnSpLocks/>
            </p:cNvCxnSpPr>
            <p:nvPr/>
          </p:nvCxnSpPr>
          <p:spPr>
            <a:xfrm flipH="1">
              <a:off x="9245629" y="3562835"/>
              <a:ext cx="464416"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F6F4A35A-B86C-2940-A4DC-F6ACEEABF403}"/>
              </a:ext>
            </a:extLst>
          </p:cNvPr>
          <p:cNvGrpSpPr/>
          <p:nvPr/>
        </p:nvGrpSpPr>
        <p:grpSpPr>
          <a:xfrm>
            <a:off x="5011953" y="5282145"/>
            <a:ext cx="2342559" cy="1202636"/>
            <a:chOff x="5479272" y="4951614"/>
            <a:chExt cx="2342559" cy="1202636"/>
          </a:xfrm>
        </p:grpSpPr>
        <p:cxnSp>
          <p:nvCxnSpPr>
            <p:cNvPr id="39" name="Straight Arrow Connector 38">
              <a:extLst>
                <a:ext uri="{FF2B5EF4-FFF2-40B4-BE49-F238E27FC236}">
                  <a16:creationId xmlns:a16="http://schemas.microsoft.com/office/drawing/2014/main" id="{BB60B8B3-9926-E276-1BB8-7BC102113884}"/>
                </a:ext>
              </a:extLst>
            </p:cNvPr>
            <p:cNvCxnSpPr>
              <a:cxnSpLocks/>
            </p:cNvCxnSpPr>
            <p:nvPr/>
          </p:nvCxnSpPr>
          <p:spPr>
            <a:xfrm flipV="1">
              <a:off x="6658494" y="4951614"/>
              <a:ext cx="0" cy="59728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CC82CF0-7E2D-EE8B-3651-44AB95A36498}"/>
                </a:ext>
              </a:extLst>
            </p:cNvPr>
            <p:cNvCxnSpPr/>
            <p:nvPr/>
          </p:nvCxnSpPr>
          <p:spPr bwMode="auto">
            <a:xfrm>
              <a:off x="5636030" y="5548900"/>
              <a:ext cx="2028305" cy="0"/>
            </a:xfrm>
            <a:prstGeom prst="line">
              <a:avLst/>
            </a:prstGeom>
            <a:solidFill>
              <a:schemeClr val="bg1"/>
            </a:solidFill>
            <a:ln w="28575" cap="rnd"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3">
              <a:extLst>
                <a:ext uri="{FF2B5EF4-FFF2-40B4-BE49-F238E27FC236}">
                  <a16:creationId xmlns:a16="http://schemas.microsoft.com/office/drawing/2014/main" id="{BF3E20BD-84F3-4E06-7ED3-9D7C045CDBE9}"/>
                </a:ext>
              </a:extLst>
            </p:cNvPr>
            <p:cNvSpPr txBox="1"/>
            <p:nvPr/>
          </p:nvSpPr>
          <p:spPr>
            <a:xfrm>
              <a:off x="5479272" y="5569475"/>
              <a:ext cx="2342559"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Multi-tenant ready for MSSPs</a:t>
              </a:r>
            </a:p>
          </p:txBody>
        </p:sp>
      </p:grpSp>
      <p:grpSp>
        <p:nvGrpSpPr>
          <p:cNvPr id="84" name="Group 83">
            <a:extLst>
              <a:ext uri="{FF2B5EF4-FFF2-40B4-BE49-F238E27FC236}">
                <a16:creationId xmlns:a16="http://schemas.microsoft.com/office/drawing/2014/main" id="{406338FC-1DC5-2973-3071-2F2D4DBAEF68}"/>
              </a:ext>
            </a:extLst>
          </p:cNvPr>
          <p:cNvGrpSpPr/>
          <p:nvPr/>
        </p:nvGrpSpPr>
        <p:grpSpPr>
          <a:xfrm>
            <a:off x="7744975" y="3043447"/>
            <a:ext cx="4131077" cy="1008280"/>
            <a:chOff x="7175785" y="3925859"/>
            <a:chExt cx="4131077" cy="1008280"/>
          </a:xfrm>
        </p:grpSpPr>
        <p:sp>
          <p:nvSpPr>
            <p:cNvPr id="46" name="TextBox 45">
              <a:extLst>
                <a:ext uri="{FF2B5EF4-FFF2-40B4-BE49-F238E27FC236}">
                  <a16:creationId xmlns:a16="http://schemas.microsoft.com/office/drawing/2014/main" id="{8140B7D1-FE41-41BA-5399-5845087FC1BD}"/>
                </a:ext>
              </a:extLst>
            </p:cNvPr>
            <p:cNvSpPr txBox="1"/>
            <p:nvPr/>
          </p:nvSpPr>
          <p:spPr>
            <a:xfrm>
              <a:off x="9430099" y="4349364"/>
              <a:ext cx="187676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Part of Infinity XDR/XPR </a:t>
              </a:r>
            </a:p>
          </p:txBody>
        </p:sp>
        <p:cxnSp>
          <p:nvCxnSpPr>
            <p:cNvPr id="48" name="Straight Connector 47">
              <a:extLst>
                <a:ext uri="{FF2B5EF4-FFF2-40B4-BE49-F238E27FC236}">
                  <a16:creationId xmlns:a16="http://schemas.microsoft.com/office/drawing/2014/main" id="{F4AD1098-EAAA-0032-4E33-514142D54059}"/>
                </a:ext>
              </a:extLst>
            </p:cNvPr>
            <p:cNvCxnSpPr/>
            <p:nvPr/>
          </p:nvCxnSpPr>
          <p:spPr bwMode="auto">
            <a:xfrm>
              <a:off x="9400629" y="4351627"/>
              <a:ext cx="0" cy="496177"/>
            </a:xfrm>
            <a:prstGeom prst="line">
              <a:avLst/>
            </a:prstGeom>
            <a:solidFill>
              <a:schemeClr val="bg1"/>
            </a:solidFill>
            <a:ln w="28575" cap="rnd"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Rectangle 44">
              <a:extLst>
                <a:ext uri="{FF2B5EF4-FFF2-40B4-BE49-F238E27FC236}">
                  <a16:creationId xmlns:a16="http://schemas.microsoft.com/office/drawing/2014/main" id="{E77CB327-9FC0-CE53-7A44-610CD60C1DA2}"/>
                </a:ext>
              </a:extLst>
            </p:cNvPr>
            <p:cNvSpPr/>
            <p:nvPr/>
          </p:nvSpPr>
          <p:spPr>
            <a:xfrm>
              <a:off x="7175785" y="3925859"/>
              <a:ext cx="1921360" cy="34572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3" name="Date Placeholder 2" hidden="1">
            <a:extLst>
              <a:ext uri="{FF2B5EF4-FFF2-40B4-BE49-F238E27FC236}">
                <a16:creationId xmlns:a16="http://schemas.microsoft.com/office/drawing/2014/main" id="{8CC8F9D3-9642-28B5-A489-78A9C4D45D59}"/>
              </a:ext>
            </a:extLst>
          </p:cNvPr>
          <p:cNvSpPr>
            <a:spLocks noGrp="1"/>
          </p:cNvSpPr>
          <p:nvPr>
            <p:ph type="dt" sz="half" idx="12"/>
          </p:nvPr>
        </p:nvSpPr>
        <p:spPr>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6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603289AC-4C12-4E6D-B39B-A4756814FEEC}" type="datetimeFigureOut">
              <a:rPr kumimoji="0" lang="en-US" sz="600" b="0" i="0" u="none" strike="noStrike" kern="1200" cap="none" spc="0" normalizeH="0" baseline="0" noProof="0" smtClean="0">
                <a:ln>
                  <a:noFill/>
                </a:ln>
                <a:solidFill>
                  <a:srgbClr val="4D4D4F">
                    <a:tint val="75000"/>
                  </a:srgbClr>
                </a:solidFill>
                <a:effectLst/>
                <a:uLnTx/>
                <a:uFillTx/>
                <a:latin typeface="Helvetica" pitchFamily="34" charset="0"/>
                <a:ea typeface="+mn-ea"/>
                <a:cs typeface="+mn-cs"/>
              </a:rPr>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49" name="Rectangle 48">
            <a:hlinkClick r:id="" action="ppaction://noaction"/>
            <a:extLst>
              <a:ext uri="{FF2B5EF4-FFF2-40B4-BE49-F238E27FC236}">
                <a16:creationId xmlns:a16="http://schemas.microsoft.com/office/drawing/2014/main" id="{37C38AC6-7E82-4ECB-BA22-25093BE66CA4}"/>
              </a:ext>
            </a:extLst>
          </p:cNvPr>
          <p:cNvSpPr/>
          <p:nvPr/>
        </p:nvSpPr>
        <p:spPr>
          <a:xfrm flipH="1">
            <a:off x="50800" y="71857"/>
            <a:ext cx="1258468"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
                <a:srgbClr val="DA1572"/>
              </a:buClr>
              <a:buSzPct val="100000"/>
              <a:buFont typeface="Wingdings" pitchFamily="2" charset="2"/>
              <a:buNone/>
              <a:tabLst/>
              <a:defRPr/>
            </a:pPr>
            <a:r>
              <a:rPr kumimoji="0" lang="en-US" sz="1800" b="1" i="0" u="none" strike="noStrike" kern="1200" cap="none" spc="0" normalizeH="0" baseline="0" noProof="0">
                <a:ln>
                  <a:noFill/>
                </a:ln>
                <a:solidFill>
                  <a:srgbClr val="FFFFFF"/>
                </a:solidFill>
                <a:effectLst/>
                <a:uLnTx/>
                <a:uFillTx/>
                <a:latin typeface="Calibri"/>
                <a:ea typeface="+mn-ea"/>
                <a:cs typeface="Arial" panose="020B0604020202020204" pitchFamily="34" charset="0"/>
              </a:rPr>
              <a:t>Events</a:t>
            </a:r>
          </a:p>
        </p:txBody>
      </p:sp>
      <p:pic>
        <p:nvPicPr>
          <p:cNvPr id="14" name="Picture 13" descr="Graphical user interface, website&#10;&#10;Description automatically generated">
            <a:extLst>
              <a:ext uri="{FF2B5EF4-FFF2-40B4-BE49-F238E27FC236}">
                <a16:creationId xmlns:a16="http://schemas.microsoft.com/office/drawing/2014/main" id="{B11DE83B-BC5C-DB3B-D5E2-3AB68E38FD63}"/>
              </a:ext>
            </a:extLst>
          </p:cNvPr>
          <p:cNvPicPr>
            <a:picLocks noChangeAspect="1"/>
          </p:cNvPicPr>
          <p:nvPr/>
        </p:nvPicPr>
        <p:blipFill rotWithShape="1">
          <a:blip r:embed="rId5">
            <a:extLst>
              <a:ext uri="{28A0092B-C50C-407E-A947-70E740481C1C}">
                <a14:useLocalDpi xmlns:a14="http://schemas.microsoft.com/office/drawing/2010/main" val="0"/>
              </a:ext>
            </a:extLst>
          </a:blip>
          <a:srcRect l="18193" t="18519" r="57961" b="76570"/>
          <a:stretch/>
        </p:blipFill>
        <p:spPr>
          <a:xfrm>
            <a:off x="4521942" y="2462103"/>
            <a:ext cx="2778967" cy="277820"/>
          </a:xfrm>
          <a:prstGeom prst="rect">
            <a:avLst/>
          </a:prstGeom>
        </p:spPr>
      </p:pic>
      <p:grpSp>
        <p:nvGrpSpPr>
          <p:cNvPr id="79" name="Group 78">
            <a:extLst>
              <a:ext uri="{FF2B5EF4-FFF2-40B4-BE49-F238E27FC236}">
                <a16:creationId xmlns:a16="http://schemas.microsoft.com/office/drawing/2014/main" id="{6ACB5731-F1FE-7FC6-8121-EA021FC7F3BD}"/>
              </a:ext>
            </a:extLst>
          </p:cNvPr>
          <p:cNvGrpSpPr/>
          <p:nvPr/>
        </p:nvGrpSpPr>
        <p:grpSpPr>
          <a:xfrm>
            <a:off x="829620" y="2245058"/>
            <a:ext cx="6557412" cy="710667"/>
            <a:chOff x="914695" y="2768070"/>
            <a:chExt cx="6557412" cy="710667"/>
          </a:xfrm>
        </p:grpSpPr>
        <p:cxnSp>
          <p:nvCxnSpPr>
            <p:cNvPr id="9" name="Straight Arrow Connector 8">
              <a:extLst>
                <a:ext uri="{FF2B5EF4-FFF2-40B4-BE49-F238E27FC236}">
                  <a16:creationId xmlns:a16="http://schemas.microsoft.com/office/drawing/2014/main" id="{4E2727A1-9F72-8583-D0C9-4B8F137B388C}"/>
                </a:ext>
              </a:extLst>
            </p:cNvPr>
            <p:cNvCxnSpPr>
              <a:cxnSpLocks/>
              <a:endCxn id="11" idx="1"/>
            </p:cNvCxnSpPr>
            <p:nvPr/>
          </p:nvCxnSpPr>
          <p:spPr>
            <a:xfrm>
              <a:off x="3290580" y="3140964"/>
              <a:ext cx="1223771"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CBC25A1-F02B-BEB3-10D9-A38AF072F99A}"/>
                </a:ext>
              </a:extLst>
            </p:cNvPr>
            <p:cNvSpPr txBox="1"/>
            <p:nvPr/>
          </p:nvSpPr>
          <p:spPr>
            <a:xfrm>
              <a:off x="914695" y="2768070"/>
              <a:ext cx="2303447" cy="584775"/>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Ingestion of external third-party feeds</a:t>
              </a:r>
            </a:p>
          </p:txBody>
        </p:sp>
        <p:sp>
          <p:nvSpPr>
            <p:cNvPr id="11" name="Rectangle 10">
              <a:extLst>
                <a:ext uri="{FF2B5EF4-FFF2-40B4-BE49-F238E27FC236}">
                  <a16:creationId xmlns:a16="http://schemas.microsoft.com/office/drawing/2014/main" id="{3EF30D45-CEB6-F920-5A47-B252C3FB2676}"/>
                </a:ext>
              </a:extLst>
            </p:cNvPr>
            <p:cNvSpPr/>
            <p:nvPr/>
          </p:nvSpPr>
          <p:spPr>
            <a:xfrm>
              <a:off x="4514351" y="3018993"/>
              <a:ext cx="2957756" cy="2439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US"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cxnSp>
          <p:nvCxnSpPr>
            <p:cNvPr id="12" name="Straight Connector 11">
              <a:extLst>
                <a:ext uri="{FF2B5EF4-FFF2-40B4-BE49-F238E27FC236}">
                  <a16:creationId xmlns:a16="http://schemas.microsoft.com/office/drawing/2014/main" id="{E89F794A-09A3-25D6-F6AF-EE2A0FD136B6}"/>
                </a:ext>
              </a:extLst>
            </p:cNvPr>
            <p:cNvCxnSpPr/>
            <p:nvPr/>
          </p:nvCxnSpPr>
          <p:spPr bwMode="auto">
            <a:xfrm>
              <a:off x="3281838" y="2768070"/>
              <a:ext cx="0" cy="710667"/>
            </a:xfrm>
            <a:prstGeom prst="line">
              <a:avLst/>
            </a:prstGeom>
            <a:solidFill>
              <a:schemeClr val="bg1"/>
            </a:solidFill>
            <a:ln w="28575" cap="rnd"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33" name="Picture 32" descr="Graphical user interface, website&#10;&#10;Description automatically generated">
            <a:extLst>
              <a:ext uri="{FF2B5EF4-FFF2-40B4-BE49-F238E27FC236}">
                <a16:creationId xmlns:a16="http://schemas.microsoft.com/office/drawing/2014/main" id="{8C8FDA25-58D0-101F-5109-AF702283158D}"/>
              </a:ext>
            </a:extLst>
          </p:cNvPr>
          <p:cNvPicPr>
            <a:picLocks noChangeAspect="1"/>
          </p:cNvPicPr>
          <p:nvPr/>
        </p:nvPicPr>
        <p:blipFill rotWithShape="1">
          <a:blip r:embed="rId5">
            <a:extLst>
              <a:ext uri="{28A0092B-C50C-407E-A947-70E740481C1C}">
                <a14:useLocalDpi xmlns:a14="http://schemas.microsoft.com/office/drawing/2010/main" val="0"/>
              </a:ext>
            </a:extLst>
          </a:blip>
          <a:srcRect l="74519" t="34593" r="420" b="57632"/>
          <a:stretch/>
        </p:blipFill>
        <p:spPr>
          <a:xfrm>
            <a:off x="7757422" y="3055142"/>
            <a:ext cx="1896801" cy="329854"/>
          </a:xfrm>
          <a:prstGeom prst="rect">
            <a:avLst/>
          </a:prstGeom>
        </p:spPr>
      </p:pic>
      <p:cxnSp>
        <p:nvCxnSpPr>
          <p:cNvPr id="35" name="Connector: Elbow 34">
            <a:extLst>
              <a:ext uri="{FF2B5EF4-FFF2-40B4-BE49-F238E27FC236}">
                <a16:creationId xmlns:a16="http://schemas.microsoft.com/office/drawing/2014/main" id="{343CC193-EC60-03AB-707A-3AB08784C60E}"/>
              </a:ext>
            </a:extLst>
          </p:cNvPr>
          <p:cNvCxnSpPr>
            <a:endCxn id="33" idx="2"/>
          </p:cNvCxnSpPr>
          <p:nvPr/>
        </p:nvCxnSpPr>
        <p:spPr bwMode="auto">
          <a:xfrm rot="10800000">
            <a:off x="8705824" y="3384997"/>
            <a:ext cx="1259857" cy="357857"/>
          </a:xfrm>
          <a:prstGeom prst="bentConnector2">
            <a:avLst/>
          </a:prstGeom>
          <a:solidFill>
            <a:schemeClr val="bg1"/>
          </a:solidFill>
          <a:ln w="19050" cap="flat" cmpd="sng" algn="ctr">
            <a:solidFill>
              <a:schemeClr val="accent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 name="Picture 6">
            <a:extLst>
              <a:ext uri="{FF2B5EF4-FFF2-40B4-BE49-F238E27FC236}">
                <a16:creationId xmlns:a16="http://schemas.microsoft.com/office/drawing/2014/main" id="{74F26BCE-18D0-9CC9-DF3D-894A91F90B0F}"/>
              </a:ext>
            </a:extLst>
          </p:cNvPr>
          <p:cNvPicPr>
            <a:picLocks noChangeAspect="1"/>
          </p:cNvPicPr>
          <p:nvPr/>
        </p:nvPicPr>
        <p:blipFill>
          <a:blip r:embed="rId6"/>
          <a:stretch>
            <a:fillRect/>
          </a:stretch>
        </p:blipFill>
        <p:spPr>
          <a:xfrm>
            <a:off x="3759711" y="2156547"/>
            <a:ext cx="669565" cy="151131"/>
          </a:xfrm>
          <a:prstGeom prst="rect">
            <a:avLst/>
          </a:prstGeom>
        </p:spPr>
      </p:pic>
      <p:sp>
        <p:nvSpPr>
          <p:cNvPr id="13" name="Title 1">
            <a:extLst>
              <a:ext uri="{FF2B5EF4-FFF2-40B4-BE49-F238E27FC236}">
                <a16:creationId xmlns:a16="http://schemas.microsoft.com/office/drawing/2014/main" id="{9CF7B094-2E97-DF57-65AD-5B290E8562FC}"/>
              </a:ext>
            </a:extLst>
          </p:cNvPr>
          <p:cNvSpPr txBox="1">
            <a:spLocks/>
          </p:cNvSpPr>
          <p:nvPr/>
        </p:nvSpPr>
        <p:spPr bwMode="auto">
          <a:xfrm>
            <a:off x="1747797" y="460375"/>
            <a:ext cx="11022012" cy="142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t>Immediate Prevention of the Attack</a:t>
            </a:r>
            <a:b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br>
            <a:b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br>
            <a:endPar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endParaRPr>
          </a:p>
        </p:txBody>
      </p:sp>
      <p:sp>
        <p:nvSpPr>
          <p:cNvPr id="15" name="TextBox 14">
            <a:extLst>
              <a:ext uri="{FF2B5EF4-FFF2-40B4-BE49-F238E27FC236}">
                <a16:creationId xmlns:a16="http://schemas.microsoft.com/office/drawing/2014/main" id="{523FE6F4-8947-2797-4EDC-B726DF98FE87}"/>
              </a:ext>
            </a:extLst>
          </p:cNvPr>
          <p:cNvSpPr txBox="1"/>
          <p:nvPr/>
        </p:nvSpPr>
        <p:spPr bwMode="auto">
          <a:xfrm>
            <a:off x="1747797" y="941641"/>
            <a:ext cx="9815553" cy="461665"/>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IOC Management and enforcement across the entire IT environment</a:t>
            </a:r>
          </a:p>
        </p:txBody>
      </p:sp>
      <p:sp>
        <p:nvSpPr>
          <p:cNvPr id="4" name="Freeform: Shape 3">
            <a:extLst>
              <a:ext uri="{FF2B5EF4-FFF2-40B4-BE49-F238E27FC236}">
                <a16:creationId xmlns:a16="http://schemas.microsoft.com/office/drawing/2014/main" id="{E0D3147D-20EF-165E-7EA5-C72AB3816756}"/>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 name="TextBox 20">
            <a:extLst>
              <a:ext uri="{FF2B5EF4-FFF2-40B4-BE49-F238E27FC236}">
                <a16:creationId xmlns:a16="http://schemas.microsoft.com/office/drawing/2014/main" id="{D0CDB0A4-8CDA-6D08-38DD-FC3E510AB03F}"/>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FF6600"/>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FF6600"/>
                </a:solidFill>
                <a:uLnTx/>
                <a:uFillTx/>
                <a:latin typeface="Helvetica" pitchFamily="34" charset="0"/>
                <a:ea typeface="+mn-ea"/>
                <a:cs typeface="+mn-cs"/>
              </a:rPr>
              <a:t> </a:t>
            </a:r>
          </a:p>
        </p:txBody>
      </p:sp>
      <p:pic>
        <p:nvPicPr>
          <p:cNvPr id="16" name="Picture 15">
            <a:extLst>
              <a:ext uri="{FF2B5EF4-FFF2-40B4-BE49-F238E27FC236}">
                <a16:creationId xmlns:a16="http://schemas.microsoft.com/office/drawing/2014/main" id="{0DF805A3-A449-6EC2-64D4-8B09E25A0B50}"/>
              </a:ext>
            </a:extLst>
          </p:cNvPr>
          <p:cNvPicPr>
            <a:picLocks noChangeAspect="1"/>
          </p:cNvPicPr>
          <p:nvPr/>
        </p:nvPicPr>
        <p:blipFill>
          <a:blip r:embed="rId7"/>
          <a:stretch>
            <a:fillRect/>
          </a:stretch>
        </p:blipFill>
        <p:spPr>
          <a:xfrm>
            <a:off x="3754398" y="2153336"/>
            <a:ext cx="828791" cy="161948"/>
          </a:xfrm>
          <a:prstGeom prst="rect">
            <a:avLst/>
          </a:prstGeom>
        </p:spPr>
      </p:pic>
    </p:spTree>
    <p:extLst>
      <p:ext uri="{BB962C8B-B14F-4D97-AF65-F5344CB8AC3E}">
        <p14:creationId xmlns:p14="http://schemas.microsoft.com/office/powerpoint/2010/main" val="57253172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900" b="0" i="0" u="none" strike="noStrike" kern="1200" cap="none" spc="0" normalizeH="0" baseline="0" noProof="0">
                <a:ln>
                  <a:noFill/>
                </a:ln>
                <a:solidFill>
                  <a:srgbClr val="FFFFFF">
                    <a:lumMod val="75000"/>
                  </a:srgbClr>
                </a:solidFill>
                <a:effectLst/>
                <a:uLnTx/>
                <a:uFillTx/>
                <a:latin typeface="Calibri"/>
                <a:ea typeface="+mn-ea"/>
                <a:cs typeface="+mn-cs"/>
              </a:rPr>
              <a:t> [Internal Use] for Check Point employees​</a:t>
            </a:r>
          </a:p>
        </p:txBody>
      </p:sp>
      <p:sp>
        <p:nvSpPr>
          <p:cNvPr id="6" name="Date Placeholder 5" hidden="1">
            <a:extLst>
              <a:ext uri="{FF2B5EF4-FFF2-40B4-BE49-F238E27FC236}">
                <a16:creationId xmlns:a16="http://schemas.microsoft.com/office/drawing/2014/main" id="{DEB36D00-F52C-482B-4648-A773F0E5C1A9}"/>
              </a:ext>
            </a:extLst>
          </p:cNvPr>
          <p:cNvSpPr>
            <a:spLocks noGrp="1"/>
          </p:cNvSpPr>
          <p:nvPr>
            <p:ph type="dt" sz="half" idx="12"/>
          </p:nvPr>
        </p:nvSpPr>
        <p:spPr/>
        <p:txBody>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grpSp>
        <p:nvGrpSpPr>
          <p:cNvPr id="13" name="Group 12">
            <a:extLst>
              <a:ext uri="{FF2B5EF4-FFF2-40B4-BE49-F238E27FC236}">
                <a16:creationId xmlns:a16="http://schemas.microsoft.com/office/drawing/2014/main" id="{0A43A832-AECA-A4C0-7B40-E24ECF60FE11}"/>
              </a:ext>
            </a:extLst>
          </p:cNvPr>
          <p:cNvGrpSpPr/>
          <p:nvPr/>
        </p:nvGrpSpPr>
        <p:grpSpPr>
          <a:xfrm>
            <a:off x="1348077" y="2275605"/>
            <a:ext cx="5456550" cy="3934090"/>
            <a:chOff x="1348077" y="2275605"/>
            <a:chExt cx="5456550" cy="3934090"/>
          </a:xfrm>
        </p:grpSpPr>
        <p:sp>
          <p:nvSpPr>
            <p:cNvPr id="16" name="Freeform: Shape 33">
              <a:extLst>
                <a:ext uri="{FF2B5EF4-FFF2-40B4-BE49-F238E27FC236}">
                  <a16:creationId xmlns:a16="http://schemas.microsoft.com/office/drawing/2014/main" id="{0C00C360-6E5C-490F-8AD3-BD6D4E842483}"/>
                </a:ext>
              </a:extLst>
            </p:cNvPr>
            <p:cNvSpPr/>
            <p:nvPr/>
          </p:nvSpPr>
          <p:spPr>
            <a:xfrm>
              <a:off x="1348077" y="2275605"/>
              <a:ext cx="399045" cy="449608"/>
            </a:xfrm>
            <a:custGeom>
              <a:avLst/>
              <a:gdLst>
                <a:gd name="connsiteX0" fmla="*/ 371919 w 371967"/>
                <a:gd name="connsiteY0" fmla="*/ 84336 h 400455"/>
                <a:gd name="connsiteX1" fmla="*/ 355228 w 371967"/>
                <a:gd name="connsiteY1" fmla="*/ 66338 h 400455"/>
                <a:gd name="connsiteX2" fmla="*/ 193291 w 371967"/>
                <a:gd name="connsiteY2" fmla="*/ 2387 h 400455"/>
                <a:gd name="connsiteX3" fmla="*/ 178640 w 371967"/>
                <a:gd name="connsiteY3" fmla="*/ 2387 h 400455"/>
                <a:gd name="connsiteX4" fmla="*/ 16744 w 371967"/>
                <a:gd name="connsiteY4" fmla="*/ 66338 h 400455"/>
                <a:gd name="connsiteX5" fmla="*/ 52 w 371967"/>
                <a:gd name="connsiteY5" fmla="*/ 84336 h 400455"/>
                <a:gd name="connsiteX6" fmla="*/ 181293 w 371967"/>
                <a:gd name="connsiteY6" fmla="*/ 399843 h 400455"/>
                <a:gd name="connsiteX7" fmla="*/ 190638 w 371967"/>
                <a:gd name="connsiteY7" fmla="*/ 399843 h 400455"/>
                <a:gd name="connsiteX8" fmla="*/ 371919 w 371967"/>
                <a:gd name="connsiteY8" fmla="*/ 84336 h 400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967" h="400455">
                  <a:moveTo>
                    <a:pt x="371919" y="84336"/>
                  </a:moveTo>
                  <a:cubicBezTo>
                    <a:pt x="371797" y="74949"/>
                    <a:pt x="364573" y="67195"/>
                    <a:pt x="355228" y="66338"/>
                  </a:cubicBezTo>
                  <a:cubicBezTo>
                    <a:pt x="277565" y="59073"/>
                    <a:pt x="214186" y="17569"/>
                    <a:pt x="193291" y="2387"/>
                  </a:cubicBezTo>
                  <a:cubicBezTo>
                    <a:pt x="188924" y="-796"/>
                    <a:pt x="183007" y="-796"/>
                    <a:pt x="178640" y="2387"/>
                  </a:cubicBezTo>
                  <a:cubicBezTo>
                    <a:pt x="157786" y="17569"/>
                    <a:pt x="94407" y="59073"/>
                    <a:pt x="16744" y="66338"/>
                  </a:cubicBezTo>
                  <a:cubicBezTo>
                    <a:pt x="7398" y="67195"/>
                    <a:pt x="216" y="74949"/>
                    <a:pt x="52" y="84336"/>
                  </a:cubicBezTo>
                  <a:cubicBezTo>
                    <a:pt x="-886" y="145593"/>
                    <a:pt x="8949" y="353564"/>
                    <a:pt x="181293" y="399843"/>
                  </a:cubicBezTo>
                  <a:cubicBezTo>
                    <a:pt x="184354" y="400659"/>
                    <a:pt x="187578" y="400659"/>
                    <a:pt x="190638" y="399843"/>
                  </a:cubicBezTo>
                  <a:cubicBezTo>
                    <a:pt x="362982" y="353605"/>
                    <a:pt x="372817" y="145592"/>
                    <a:pt x="371919" y="84336"/>
                  </a:cubicBezTo>
                  <a:close/>
                </a:path>
              </a:pathLst>
            </a:custGeom>
            <a:solidFill>
              <a:srgbClr val="EE0C5D"/>
            </a:solidFill>
            <a:ln w="1905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en-US" sz="4000" b="0" i="0" u="none" strike="noStrike" kern="1200" cap="none" spc="0" normalizeH="0" baseline="0" noProof="0">
                <a:ln>
                  <a:noFill/>
                </a:ln>
                <a:solidFill>
                  <a:srgbClr val="FFFFFF"/>
                </a:solidFill>
                <a:effectLst/>
                <a:uLnTx/>
                <a:uFillTx/>
                <a:latin typeface="Helvetica" pitchFamily="34" charset="0"/>
                <a:ea typeface="+mn-ea"/>
                <a:cs typeface="+mn-cs"/>
              </a:endParaRPr>
            </a:p>
          </p:txBody>
        </p:sp>
        <p:sp>
          <p:nvSpPr>
            <p:cNvPr id="3" name="Rectangle 2">
              <a:extLst>
                <a:ext uri="{FF2B5EF4-FFF2-40B4-BE49-F238E27FC236}">
                  <a16:creationId xmlns:a16="http://schemas.microsoft.com/office/drawing/2014/main" id="{347291A4-4C7A-BF8D-A883-E1805A7E7B1C}"/>
                </a:ext>
              </a:extLst>
            </p:cNvPr>
            <p:cNvSpPr/>
            <p:nvPr/>
          </p:nvSpPr>
          <p:spPr>
            <a:xfrm>
              <a:off x="1837726" y="2275605"/>
              <a:ext cx="4966901" cy="3934090"/>
            </a:xfrm>
            <a:prstGeom prst="rect">
              <a:avLst/>
            </a:prstGeom>
          </p:spPr>
          <p:txBody>
            <a:bodyPr wrap="square">
              <a:spAutoFit/>
            </a:bodyPr>
            <a:lstStyle/>
            <a:p>
              <a:pPr marL="0" marR="0" lvl="0" indent="0" algn="l" defTabSz="914400" rtl="0" eaLnBrk="1" fontAlgn="base" latinLnBrk="0" hangingPunct="1">
                <a:lnSpc>
                  <a:spcPct val="115000"/>
                </a:lnSpc>
                <a:spcBef>
                  <a:spcPts val="600"/>
                </a:spcBef>
                <a:spcAft>
                  <a:spcPct val="0"/>
                </a:spcAft>
                <a:buClr>
                  <a:srgbClr val="4D4D4F"/>
                </a:buClr>
                <a:buSzPct val="65000"/>
                <a:buFont typeface="Wingdings" pitchFamily="2" charset="2"/>
                <a:buNone/>
                <a:tabLst>
                  <a:tab pos="457200" algn="l"/>
                </a:tabLst>
                <a:defRPr/>
              </a:pPr>
              <a:r>
                <a:rPr kumimoji="0" lang="en-US" sz="2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Auto Mitigation and Response </a:t>
              </a:r>
              <a:endParaRPr kumimoji="0" lang="en-US" sz="20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Isolate compromised endpoint</a:t>
              </a: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Block malicious indicators </a:t>
              </a: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Quarantine email</a:t>
              </a:r>
              <a:r>
                <a:rPr kumimoji="0" lang="he-IL"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Endpoint Forensics analysis</a:t>
              </a: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Terminate a process</a:t>
              </a: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r>
                <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Force password change</a:t>
              </a:r>
            </a:p>
            <a:p>
              <a:pPr marL="342900" marR="0" lvl="0" indent="-342900" algn="l" defTabSz="914400" rtl="0" eaLnBrk="1" fontAlgn="base" latinLnBrk="0" hangingPunct="1">
                <a:lnSpc>
                  <a:spcPct val="115000"/>
                </a:lnSpc>
                <a:spcBef>
                  <a:spcPts val="600"/>
                </a:spcBef>
                <a:spcAft>
                  <a:spcPct val="0"/>
                </a:spcAft>
                <a:buClr>
                  <a:srgbClr val="4D4D4F"/>
                </a:buClr>
                <a:buSzPct val="65000"/>
                <a:buFont typeface="Arial" panose="020B0604020202020204" pitchFamily="34" charset="0"/>
                <a:buChar char="•"/>
                <a:tabLst>
                  <a:tab pos="457200" algn="l"/>
                </a:tabLst>
                <a:defRPr/>
              </a:pPr>
              <a:endParaRPr kumimoji="0" lang="en-US" sz="20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15000"/>
                </a:lnSpc>
                <a:spcBef>
                  <a:spcPts val="600"/>
                </a:spcBef>
                <a:spcAft>
                  <a:spcPct val="0"/>
                </a:spcAft>
                <a:buClr>
                  <a:srgbClr val="4D4D4F"/>
                </a:buClr>
                <a:buSzPct val="65000"/>
                <a:buFont typeface="Wingdings" pitchFamily="2" charset="2"/>
                <a:buNone/>
                <a:tabLst>
                  <a:tab pos="457200" algn="l"/>
                </a:tabLst>
                <a:defRPr/>
              </a:pPr>
              <a:endParaRPr kumimoji="0" lang="en-US" sz="20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endParaRPr>
            </a:p>
          </p:txBody>
        </p:sp>
      </p:grpSp>
      <p:cxnSp>
        <p:nvCxnSpPr>
          <p:cNvPr id="4" name="Straight Connector 3">
            <a:extLst>
              <a:ext uri="{FF2B5EF4-FFF2-40B4-BE49-F238E27FC236}">
                <a16:creationId xmlns:a16="http://schemas.microsoft.com/office/drawing/2014/main" id="{24BCE6FC-496F-8B5F-1BD3-16499DC9F6AC}"/>
              </a:ext>
            </a:extLst>
          </p:cNvPr>
          <p:cNvCxnSpPr/>
          <p:nvPr/>
        </p:nvCxnSpPr>
        <p:spPr bwMode="auto">
          <a:xfrm flipH="1">
            <a:off x="6466114" y="2511198"/>
            <a:ext cx="1770507" cy="0"/>
          </a:xfrm>
          <a:prstGeom prst="line">
            <a:avLst/>
          </a:prstGeom>
          <a:solidFill>
            <a:schemeClr val="bg1"/>
          </a:solidFill>
          <a:ln w="25400" cap="flat" cmpd="sng" algn="ctr">
            <a:solidFill>
              <a:srgbClr val="EE0C5D"/>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8" name="Picture 7" descr="Graphical user interface, application&#10;&#10;Description automatically generated">
            <a:extLst>
              <a:ext uri="{FF2B5EF4-FFF2-40B4-BE49-F238E27FC236}">
                <a16:creationId xmlns:a16="http://schemas.microsoft.com/office/drawing/2014/main" id="{40B94966-3D22-CA60-7EA3-8246A901D602}"/>
              </a:ext>
            </a:extLst>
          </p:cNvPr>
          <p:cNvPicPr>
            <a:picLocks noChangeAspect="1"/>
          </p:cNvPicPr>
          <p:nvPr/>
        </p:nvPicPr>
        <p:blipFill rotWithShape="1">
          <a:blip r:embed="rId3"/>
          <a:srcRect l="-1" t="-78" r="26807" b="1925"/>
          <a:stretch/>
        </p:blipFill>
        <p:spPr>
          <a:xfrm>
            <a:off x="7983966" y="1900014"/>
            <a:ext cx="2947887" cy="3695139"/>
          </a:xfrm>
          <a:prstGeom prst="rect">
            <a:avLst/>
          </a:prstGeom>
          <a:ln>
            <a:noFill/>
          </a:ln>
          <a:effectLst>
            <a:outerShdw blurRad="292100" dist="139700" dir="2700000" algn="tl" rotWithShape="0">
              <a:srgbClr val="333333">
                <a:alpha val="65000"/>
              </a:srgbClr>
            </a:outerShdw>
          </a:effectLst>
        </p:spPr>
      </p:pic>
      <p:pic>
        <p:nvPicPr>
          <p:cNvPr id="12" name="Graphic 11">
            <a:extLst>
              <a:ext uri="{FF2B5EF4-FFF2-40B4-BE49-F238E27FC236}">
                <a16:creationId xmlns:a16="http://schemas.microsoft.com/office/drawing/2014/main" id="{B443F94E-DEB7-F505-553C-F5CCB4F0F55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79566" y="1731441"/>
            <a:ext cx="421331" cy="364415"/>
          </a:xfrm>
          <a:prstGeom prst="rect">
            <a:avLst/>
          </a:prstGeom>
        </p:spPr>
      </p:pic>
      <p:sp>
        <p:nvSpPr>
          <p:cNvPr id="14" name="Title 1">
            <a:extLst>
              <a:ext uri="{FF2B5EF4-FFF2-40B4-BE49-F238E27FC236}">
                <a16:creationId xmlns:a16="http://schemas.microsoft.com/office/drawing/2014/main" id="{B0B7E321-19D9-120D-6C9A-8BA643B8B2F8}"/>
              </a:ext>
            </a:extLst>
          </p:cNvPr>
          <p:cNvSpPr txBox="1">
            <a:spLocks/>
          </p:cNvSpPr>
          <p:nvPr/>
        </p:nvSpPr>
        <p:spPr bwMode="auto">
          <a:xfrm>
            <a:off x="1747797" y="460375"/>
            <a:ext cx="11022012" cy="142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t>Immediate Prevention of the Attack</a:t>
            </a:r>
            <a:b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br>
            <a:br>
              <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rPr>
            </a:br>
            <a:endParaRPr kumimoji="0" lang="en-US" i="0" u="none" strike="noStrike" kern="0" cap="none" spc="0" normalizeH="0" baseline="0" noProof="0">
              <a:ln>
                <a:noFill/>
              </a:ln>
              <a:solidFill>
                <a:srgbClr val="FF6600"/>
              </a:solidFill>
              <a:effectLst/>
              <a:uLnTx/>
              <a:uFillTx/>
              <a:latin typeface="Arial" panose="020B0604020202020204" pitchFamily="34" charset="0"/>
              <a:ea typeface="+mj-ea"/>
              <a:cs typeface="Arial" panose="020B0604020202020204" pitchFamily="34" charset="0"/>
            </a:endParaRPr>
          </a:p>
        </p:txBody>
      </p:sp>
      <p:sp>
        <p:nvSpPr>
          <p:cNvPr id="15" name="TextBox 14">
            <a:extLst>
              <a:ext uri="{FF2B5EF4-FFF2-40B4-BE49-F238E27FC236}">
                <a16:creationId xmlns:a16="http://schemas.microsoft.com/office/drawing/2014/main" id="{6A41B414-E078-A640-78B3-592F846BD31E}"/>
              </a:ext>
            </a:extLst>
          </p:cNvPr>
          <p:cNvSpPr txBox="1"/>
          <p:nvPr/>
        </p:nvSpPr>
        <p:spPr bwMode="auto">
          <a:xfrm>
            <a:off x="1747797" y="941641"/>
            <a:ext cx="9815553" cy="461665"/>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Automatic Response Playbooks across the entire organization</a:t>
            </a:r>
          </a:p>
        </p:txBody>
      </p:sp>
      <p:sp>
        <p:nvSpPr>
          <p:cNvPr id="5" name="Freeform: Shape 4">
            <a:extLst>
              <a:ext uri="{FF2B5EF4-FFF2-40B4-BE49-F238E27FC236}">
                <a16:creationId xmlns:a16="http://schemas.microsoft.com/office/drawing/2014/main" id="{3C529A6E-429D-787E-7936-B23A57C3E9C5}"/>
              </a:ext>
            </a:extLst>
          </p:cNvPr>
          <p:cNvSpPr>
            <a:spLocks noChangeAspect="1"/>
          </p:cNvSpPr>
          <p:nvPr/>
        </p:nvSpPr>
        <p:spPr>
          <a:xfrm>
            <a:off x="484310" y="524608"/>
            <a:ext cx="1080000" cy="1080000"/>
          </a:xfrm>
          <a:custGeom>
            <a:avLst/>
            <a:gdLst>
              <a:gd name="connsiteX0" fmla="*/ 1949611 w 1949610"/>
              <a:gd name="connsiteY0" fmla="*/ 974806 h 1949610"/>
              <a:gd name="connsiteX1" fmla="*/ 974805 w 1949610"/>
              <a:gd name="connsiteY1" fmla="*/ 1949611 h 1949610"/>
              <a:gd name="connsiteX2" fmla="*/ 0 w 1949610"/>
              <a:gd name="connsiteY2" fmla="*/ 974806 h 1949610"/>
              <a:gd name="connsiteX3" fmla="*/ 974805 w 1949610"/>
              <a:gd name="connsiteY3" fmla="*/ 0 h 1949610"/>
              <a:gd name="connsiteX4" fmla="*/ 1949611 w 1949610"/>
              <a:gd name="connsiteY4" fmla="*/ 974806 h 1949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9610" h="1949610">
                <a:moveTo>
                  <a:pt x="1949611" y="974806"/>
                </a:moveTo>
                <a:cubicBezTo>
                  <a:pt x="1949611" y="1513176"/>
                  <a:pt x="1513176" y="1949611"/>
                  <a:pt x="974805" y="1949611"/>
                </a:cubicBezTo>
                <a:cubicBezTo>
                  <a:pt x="436435" y="1949611"/>
                  <a:pt x="0" y="1513176"/>
                  <a:pt x="0" y="974806"/>
                </a:cubicBezTo>
                <a:cubicBezTo>
                  <a:pt x="0" y="436435"/>
                  <a:pt x="436435" y="0"/>
                  <a:pt x="974805" y="0"/>
                </a:cubicBezTo>
                <a:cubicBezTo>
                  <a:pt x="1513176" y="0"/>
                  <a:pt x="1949611" y="436435"/>
                  <a:pt x="1949611" y="974806"/>
                </a:cubicBezTo>
                <a:close/>
              </a:path>
            </a:pathLst>
          </a:custGeom>
          <a:solidFill>
            <a:schemeClr val="bg1"/>
          </a:solidFill>
          <a:ln w="38100" cap="flat">
            <a:solidFill>
              <a:srgbClr val="EE0C5D"/>
            </a:solidFill>
            <a:prstDash val="solid"/>
            <a:miter/>
          </a:ln>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7" name="TextBox 6">
            <a:extLst>
              <a:ext uri="{FF2B5EF4-FFF2-40B4-BE49-F238E27FC236}">
                <a16:creationId xmlns:a16="http://schemas.microsoft.com/office/drawing/2014/main" id="{E2A3986E-E106-103C-2E04-89BCB3776D88}"/>
              </a:ext>
            </a:extLst>
          </p:cNvPr>
          <p:cNvSpPr txBox="1"/>
          <p:nvPr/>
        </p:nvSpPr>
        <p:spPr bwMode="auto">
          <a:xfrm>
            <a:off x="541338" y="460375"/>
            <a:ext cx="900406" cy="1200329"/>
          </a:xfrm>
          <a:prstGeom prst="rect">
            <a:avLst/>
          </a:prstGeom>
          <a:noFill/>
          <a:ln>
            <a:noFill/>
          </a:ln>
          <a:effectLst/>
        </p:spPr>
        <p:txBody>
          <a:bodyPr wrap="square">
            <a:spAutoFit/>
          </a:bodyPr>
          <a:lstStyle/>
          <a:p>
            <a:pPr marL="0" marR="0" lvl="0" indent="0" algn="ctr" defTabSz="914400" rtl="0" eaLnBrk="1" fontAlgn="base" latinLnBrk="0" hangingPunct="1">
              <a:lnSpc>
                <a:spcPct val="100000"/>
              </a:lnSpc>
              <a:spcBef>
                <a:spcPts val="0"/>
              </a:spcBef>
              <a:spcAft>
                <a:spcPct val="0"/>
              </a:spcAft>
              <a:buClr>
                <a:srgbClr val="3075FF"/>
              </a:buClr>
              <a:buSzPct val="65000"/>
              <a:buFont typeface="Wingdings" pitchFamily="2" charset="2"/>
              <a:buNone/>
              <a:tabLst/>
              <a:defRPr/>
            </a:pPr>
            <a:r>
              <a:rPr kumimoji="0" lang="en-US" sz="7200" b="1" i="0" u="none" strike="noStrike" kern="1200" cap="all" spc="0" normalizeH="0" baseline="0" noProof="0">
                <a:ln>
                  <a:noFill/>
                </a:ln>
                <a:solidFill>
                  <a:srgbClr val="FF6600"/>
                </a:solidFill>
                <a:uLnTx/>
                <a:uFillTx/>
                <a:latin typeface="Avenir Next LT Pro" panose="020B0504020202020204" pitchFamily="34" charset="0"/>
                <a:ea typeface="+mn-ea"/>
                <a:cs typeface="Arial"/>
                <a:sym typeface="Arial"/>
              </a:rPr>
              <a:t>C</a:t>
            </a:r>
            <a:r>
              <a:rPr kumimoji="0" lang="en-US" sz="5400" b="0" i="0" u="none" strike="noStrike" kern="1200" cap="none" spc="0" normalizeH="0" baseline="0" noProof="0">
                <a:ln>
                  <a:noFill/>
                </a:ln>
                <a:solidFill>
                  <a:srgbClr val="FF6600"/>
                </a:solidFill>
                <a:uLnTx/>
                <a:uFillTx/>
                <a:latin typeface="Helvetica" pitchFamily="34" charset="0"/>
                <a:ea typeface="+mn-ea"/>
                <a:cs typeface="+mn-cs"/>
              </a:rPr>
              <a:t> </a:t>
            </a:r>
          </a:p>
        </p:txBody>
      </p:sp>
    </p:spTree>
    <p:extLst>
      <p:ext uri="{BB962C8B-B14F-4D97-AF65-F5344CB8AC3E}">
        <p14:creationId xmlns:p14="http://schemas.microsoft.com/office/powerpoint/2010/main" val="3825383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8" name="Picture 737" descr="Icon&#10;&#10;Description automatically generated">
            <a:extLst>
              <a:ext uri="{FF2B5EF4-FFF2-40B4-BE49-F238E27FC236}">
                <a16:creationId xmlns:a16="http://schemas.microsoft.com/office/drawing/2014/main" id="{39998C2F-DC62-DD15-0ED5-76D140975A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008" y="2209800"/>
            <a:ext cx="1327462" cy="4180268"/>
          </a:xfrm>
          <a:prstGeom prst="rect">
            <a:avLst/>
          </a:prstGeom>
        </p:spPr>
      </p:pic>
      <p:pic>
        <p:nvPicPr>
          <p:cNvPr id="740" name="Picture 739" descr="Icon&#10;&#10;Description automatically generated">
            <a:extLst>
              <a:ext uri="{FF2B5EF4-FFF2-40B4-BE49-F238E27FC236}">
                <a16:creationId xmlns:a16="http://schemas.microsoft.com/office/drawing/2014/main" id="{A746EAEB-1F6C-676E-2C17-96FD610DC0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6147" y="2209800"/>
            <a:ext cx="2328477" cy="2047642"/>
          </a:xfrm>
          <a:prstGeom prst="rect">
            <a:avLst/>
          </a:prstGeom>
        </p:spPr>
      </p:pic>
      <p:pic>
        <p:nvPicPr>
          <p:cNvPr id="742" name="Picture 741" descr="Icon&#10;&#10;Description automatically generated">
            <a:extLst>
              <a:ext uri="{FF2B5EF4-FFF2-40B4-BE49-F238E27FC236}">
                <a16:creationId xmlns:a16="http://schemas.microsoft.com/office/drawing/2014/main" id="{D20D99D0-5904-63AF-CDFE-266DC4C235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7222" y="4332931"/>
            <a:ext cx="2330329" cy="2057137"/>
          </a:xfrm>
          <a:prstGeom prst="rect">
            <a:avLst/>
          </a:prstGeom>
        </p:spPr>
      </p:pic>
      <p:pic>
        <p:nvPicPr>
          <p:cNvPr id="744" name="Picture 743">
            <a:extLst>
              <a:ext uri="{FF2B5EF4-FFF2-40B4-BE49-F238E27FC236}">
                <a16:creationId xmlns:a16="http://schemas.microsoft.com/office/drawing/2014/main" id="{A6FEFA5C-D3E2-7783-0BD0-74AAE830803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659403" y="1456506"/>
            <a:ext cx="5727770" cy="1506587"/>
          </a:xfrm>
          <a:prstGeom prst="rect">
            <a:avLst/>
          </a:prstGeom>
        </p:spPr>
      </p:pic>
      <p:pic>
        <p:nvPicPr>
          <p:cNvPr id="746" name="Picture 745" descr="Icon&#10;&#10;Description automatically generated">
            <a:extLst>
              <a:ext uri="{FF2B5EF4-FFF2-40B4-BE49-F238E27FC236}">
                <a16:creationId xmlns:a16="http://schemas.microsoft.com/office/drawing/2014/main" id="{92D82C9E-66DB-3183-DA93-EA89F5288DB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59403" y="3030065"/>
            <a:ext cx="2589206" cy="3364597"/>
          </a:xfrm>
          <a:prstGeom prst="rect">
            <a:avLst/>
          </a:prstGeom>
        </p:spPr>
      </p:pic>
      <p:pic>
        <p:nvPicPr>
          <p:cNvPr id="748" name="Picture 747" descr="Logo, icon&#10;&#10;Description automatically generated">
            <a:extLst>
              <a:ext uri="{FF2B5EF4-FFF2-40B4-BE49-F238E27FC236}">
                <a16:creationId xmlns:a16="http://schemas.microsoft.com/office/drawing/2014/main" id="{D4DD7A46-24B5-183C-5FBA-ADBFA2C46E6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8200" y="3030065"/>
            <a:ext cx="3061762" cy="3360003"/>
          </a:xfrm>
          <a:prstGeom prst="rect">
            <a:avLst/>
          </a:prstGeom>
        </p:spPr>
      </p:pic>
      <p:pic>
        <p:nvPicPr>
          <p:cNvPr id="750" name="Picture 749" descr="Icon&#10;&#10;Description automatically generated">
            <a:extLst>
              <a:ext uri="{FF2B5EF4-FFF2-40B4-BE49-F238E27FC236}">
                <a16:creationId xmlns:a16="http://schemas.microsoft.com/office/drawing/2014/main" id="{00033D78-A609-36EB-53A5-D7B6B9BA1F3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468639" y="3030065"/>
            <a:ext cx="1136344" cy="1615951"/>
          </a:xfrm>
          <a:prstGeom prst="rect">
            <a:avLst/>
          </a:prstGeom>
        </p:spPr>
      </p:pic>
      <p:pic>
        <p:nvPicPr>
          <p:cNvPr id="752" name="Picture 751" descr="Shape&#10;&#10;Description automatically generated with medium confidence">
            <a:extLst>
              <a:ext uri="{FF2B5EF4-FFF2-40B4-BE49-F238E27FC236}">
                <a16:creationId xmlns:a16="http://schemas.microsoft.com/office/drawing/2014/main" id="{D642AAEF-6374-A590-7F25-B4E4033928B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69553" y="4715601"/>
            <a:ext cx="1136344" cy="1674467"/>
          </a:xfrm>
          <a:prstGeom prst="rect">
            <a:avLst/>
          </a:prstGeom>
        </p:spPr>
      </p:pic>
      <p:sp>
        <p:nvSpPr>
          <p:cNvPr id="16" name="Title 1"/>
          <p:cNvSpPr>
            <a:spLocks noGrp="1"/>
          </p:cNvSpPr>
          <p:nvPr>
            <p:ph type="title"/>
          </p:nvPr>
        </p:nvSpPr>
        <p:spPr>
          <a:xfrm>
            <a:off x="670926" y="451532"/>
            <a:ext cx="11022371" cy="981807"/>
          </a:xfrm>
        </p:spPr>
        <p:txBody>
          <a:bodyPr>
            <a:spAutoFit/>
          </a:bodyPr>
          <a:lstStyle/>
          <a:p>
            <a:pPr>
              <a:buClrTx/>
              <a:buSzTx/>
              <a:buFontTx/>
            </a:pPr>
            <a:r>
              <a:rPr lang="en-US">
                <a:latin typeface="Arial" panose="020B0604020202020204" pitchFamily="34" charset="0"/>
              </a:rPr>
              <a:t>The Challenge:</a:t>
            </a:r>
            <a:br>
              <a:rPr lang="en-US">
                <a:latin typeface="Arial" panose="020B0604020202020204" pitchFamily="34" charset="0"/>
              </a:rPr>
            </a:br>
            <a:r>
              <a:rPr lang="en-US">
                <a:latin typeface="Arial" panose="020B0604020202020204" pitchFamily="34" charset="0"/>
              </a:rPr>
              <a:t>Security and Data Silos</a:t>
            </a:r>
          </a:p>
        </p:txBody>
      </p:sp>
      <p:sp>
        <p:nvSpPr>
          <p:cNvPr id="2" name="Footer Placeholder 1" hidden="1">
            <a:extLst>
              <a:ext uri="{FF2B5EF4-FFF2-40B4-BE49-F238E27FC236}">
                <a16:creationId xmlns:a16="http://schemas.microsoft.com/office/drawing/2014/main" id="{5F53BA5C-EB0A-D74F-3401-A7CA6BE57A4C}"/>
              </a:ext>
            </a:extLst>
          </p:cNvPr>
          <p:cNvSpPr>
            <a:spLocks noGrp="1"/>
          </p:cNvSpPr>
          <p:nvPr>
            <p:ph type="ftr" sz="quarter" idx="10"/>
          </p:nvPr>
        </p:nvSpPr>
        <p:spPr>
          <a:xfrm>
            <a:off x="4037013" y="6356350"/>
            <a:ext cx="4114800" cy="365125"/>
          </a:xfrm>
          <a:prstGeom prst="rect">
            <a:avLst/>
          </a:prstGeom>
        </p:spPr>
        <p:txBody>
          <a:bodyPr vert="horz" lIns="91440" tIns="45720" rIns="91440" bIns="45720" rtlCol="0" anchor="ctr"/>
          <a:lstStyle>
            <a:defPPr>
              <a:defRPr lang="en-US"/>
            </a:defPPr>
            <a:lvl1pPr algn="ctr"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614E84F0-046C-47BB-365D-CC9743CFA9A1}"/>
              </a:ext>
            </a:extLst>
          </p:cNvPr>
          <p:cNvSpPr>
            <a:spLocks noGrp="1"/>
          </p:cNvSpPr>
          <p:nvPr>
            <p:ph type="dt" sz="quarter" idx="11"/>
          </p:nvPr>
        </p:nvSpPr>
        <p:spPr/>
        <p:txBody>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Tree>
    <p:extLst>
      <p:ext uri="{BB962C8B-B14F-4D97-AF65-F5344CB8AC3E}">
        <p14:creationId xmlns:p14="http://schemas.microsoft.com/office/powerpoint/2010/main" val="23745494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50"/>
                                  </p:stCondLst>
                                  <p:childTnLst>
                                    <p:set>
                                      <p:cBhvr>
                                        <p:cTn id="6" dur="1" fill="hold">
                                          <p:stCondLst>
                                            <p:cond delay="249"/>
                                          </p:stCondLst>
                                        </p:cTn>
                                        <p:tgtEl>
                                          <p:spTgt spid="74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250"/>
                                  </p:stCondLst>
                                  <p:childTnLst>
                                    <p:set>
                                      <p:cBhvr>
                                        <p:cTn id="9" dur="1" fill="hold">
                                          <p:stCondLst>
                                            <p:cond delay="249"/>
                                          </p:stCondLst>
                                        </p:cTn>
                                        <p:tgtEl>
                                          <p:spTgt spid="750"/>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250"/>
                                  </p:stCondLst>
                                  <p:childTnLst>
                                    <p:set>
                                      <p:cBhvr>
                                        <p:cTn id="12" dur="1" fill="hold">
                                          <p:stCondLst>
                                            <p:cond delay="249"/>
                                          </p:stCondLst>
                                        </p:cTn>
                                        <p:tgtEl>
                                          <p:spTgt spid="740"/>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250"/>
                                  </p:stCondLst>
                                  <p:childTnLst>
                                    <p:set>
                                      <p:cBhvr>
                                        <p:cTn id="15" dur="1" fill="hold">
                                          <p:stCondLst>
                                            <p:cond delay="249"/>
                                          </p:stCondLst>
                                        </p:cTn>
                                        <p:tgtEl>
                                          <p:spTgt spid="744"/>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nodeType="afterEffect">
                                  <p:stCondLst>
                                    <p:cond delay="250"/>
                                  </p:stCondLst>
                                  <p:childTnLst>
                                    <p:set>
                                      <p:cBhvr>
                                        <p:cTn id="18" dur="1" fill="hold">
                                          <p:stCondLst>
                                            <p:cond delay="249"/>
                                          </p:stCondLst>
                                        </p:cTn>
                                        <p:tgtEl>
                                          <p:spTgt spid="738"/>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nodeType="afterEffect">
                                  <p:stCondLst>
                                    <p:cond delay="250"/>
                                  </p:stCondLst>
                                  <p:childTnLst>
                                    <p:set>
                                      <p:cBhvr>
                                        <p:cTn id="21" dur="1" fill="hold">
                                          <p:stCondLst>
                                            <p:cond delay="249"/>
                                          </p:stCondLst>
                                        </p:cTn>
                                        <p:tgtEl>
                                          <p:spTgt spid="752"/>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nodeType="afterEffect">
                                  <p:stCondLst>
                                    <p:cond delay="250"/>
                                  </p:stCondLst>
                                  <p:childTnLst>
                                    <p:set>
                                      <p:cBhvr>
                                        <p:cTn id="24" dur="1" fill="hold">
                                          <p:stCondLst>
                                            <p:cond delay="249"/>
                                          </p:stCondLst>
                                        </p:cTn>
                                        <p:tgtEl>
                                          <p:spTgt spid="742"/>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nodeType="afterEffect">
                                  <p:stCondLst>
                                    <p:cond delay="250"/>
                                  </p:stCondLst>
                                  <p:childTnLst>
                                    <p:set>
                                      <p:cBhvr>
                                        <p:cTn id="27" dur="1" fill="hold">
                                          <p:stCondLst>
                                            <p:cond delay="249"/>
                                          </p:stCondLst>
                                        </p:cTn>
                                        <p:tgtEl>
                                          <p:spTgt spid="7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a:xfrm>
            <a:off x="583842" y="460552"/>
            <a:ext cx="10987671" cy="981807"/>
          </a:xfrm>
        </p:spPr>
        <p:txBody>
          <a:bodyPr wrap="square">
            <a:spAutoFit/>
          </a:bodyPr>
          <a:lstStyle/>
          <a:p>
            <a:r>
              <a:rPr lang="en-US">
                <a:latin typeface="Arial" panose="020B0604020202020204" pitchFamily="34" charset="0"/>
              </a:rPr>
              <a:t>The Goal: </a:t>
            </a:r>
            <a:br>
              <a:rPr lang="en-US">
                <a:latin typeface="Arial" panose="020B0604020202020204" pitchFamily="34" charset="0"/>
              </a:rPr>
            </a:br>
            <a:r>
              <a:rPr lang="en-US">
                <a:latin typeface="Arial" panose="020B0604020202020204" pitchFamily="34" charset="0"/>
              </a:rPr>
              <a:t>Bringing it all Together</a:t>
            </a:r>
          </a:p>
        </p:txBody>
      </p:sp>
      <p:sp>
        <p:nvSpPr>
          <p:cNvPr id="208" name="Freeform: Shape 207">
            <a:extLst>
              <a:ext uri="{FF2B5EF4-FFF2-40B4-BE49-F238E27FC236}">
                <a16:creationId xmlns:a16="http://schemas.microsoft.com/office/drawing/2014/main" id="{1A697973-CDD6-0ED4-55EA-7D40A31CA4A9}"/>
              </a:ext>
            </a:extLst>
          </p:cNvPr>
          <p:cNvSpPr/>
          <p:nvPr/>
        </p:nvSpPr>
        <p:spPr>
          <a:xfrm>
            <a:off x="9495358" y="6202678"/>
            <a:ext cx="1411996" cy="114243"/>
          </a:xfrm>
          <a:custGeom>
            <a:avLst/>
            <a:gdLst>
              <a:gd name="connsiteX0" fmla="*/ 1411996 w 1411996"/>
              <a:gd name="connsiteY0" fmla="*/ 57122 h 114243"/>
              <a:gd name="connsiteX1" fmla="*/ 705998 w 1411996"/>
              <a:gd name="connsiteY1" fmla="*/ 114244 h 114243"/>
              <a:gd name="connsiteX2" fmla="*/ 0 w 1411996"/>
              <a:gd name="connsiteY2" fmla="*/ 57122 h 114243"/>
              <a:gd name="connsiteX3" fmla="*/ 705998 w 1411996"/>
              <a:gd name="connsiteY3" fmla="*/ 0 h 114243"/>
              <a:gd name="connsiteX4" fmla="*/ 1411996 w 1411996"/>
              <a:gd name="connsiteY4" fmla="*/ 57122 h 114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996" h="114243">
                <a:moveTo>
                  <a:pt x="1411996" y="57122"/>
                </a:moveTo>
                <a:cubicBezTo>
                  <a:pt x="1411996" y="88669"/>
                  <a:pt x="1095910" y="114244"/>
                  <a:pt x="705998" y="114244"/>
                </a:cubicBezTo>
                <a:cubicBezTo>
                  <a:pt x="316086" y="114244"/>
                  <a:pt x="0" y="88669"/>
                  <a:pt x="0" y="57122"/>
                </a:cubicBezTo>
                <a:cubicBezTo>
                  <a:pt x="0" y="25574"/>
                  <a:pt x="316086" y="0"/>
                  <a:pt x="705998" y="0"/>
                </a:cubicBezTo>
                <a:cubicBezTo>
                  <a:pt x="1095910" y="0"/>
                  <a:pt x="1411996" y="25574"/>
                  <a:pt x="1411996" y="57122"/>
                </a:cubicBezTo>
                <a:close/>
              </a:path>
            </a:pathLst>
          </a:custGeom>
          <a:solidFill>
            <a:srgbClr val="000000">
              <a:alpha val="2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09" name="Freeform: Shape 208">
            <a:extLst>
              <a:ext uri="{FF2B5EF4-FFF2-40B4-BE49-F238E27FC236}">
                <a16:creationId xmlns:a16="http://schemas.microsoft.com/office/drawing/2014/main" id="{306C9D76-BB68-B52D-7BB5-A7540A69E583}"/>
              </a:ext>
            </a:extLst>
          </p:cNvPr>
          <p:cNvSpPr/>
          <p:nvPr/>
        </p:nvSpPr>
        <p:spPr>
          <a:xfrm>
            <a:off x="3001762" y="6163132"/>
            <a:ext cx="5659761" cy="193335"/>
          </a:xfrm>
          <a:custGeom>
            <a:avLst/>
            <a:gdLst>
              <a:gd name="connsiteX0" fmla="*/ 5659762 w 5659761"/>
              <a:gd name="connsiteY0" fmla="*/ 96668 h 193335"/>
              <a:gd name="connsiteX1" fmla="*/ 2829881 w 5659761"/>
              <a:gd name="connsiteY1" fmla="*/ 193336 h 193335"/>
              <a:gd name="connsiteX2" fmla="*/ 0 w 5659761"/>
              <a:gd name="connsiteY2" fmla="*/ 96668 h 193335"/>
              <a:gd name="connsiteX3" fmla="*/ 2829881 w 5659761"/>
              <a:gd name="connsiteY3" fmla="*/ 0 h 193335"/>
              <a:gd name="connsiteX4" fmla="*/ 5659762 w 5659761"/>
              <a:gd name="connsiteY4" fmla="*/ 96668 h 19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9761" h="193335">
                <a:moveTo>
                  <a:pt x="5659762" y="96668"/>
                </a:moveTo>
                <a:cubicBezTo>
                  <a:pt x="5659762" y="150056"/>
                  <a:pt x="4392781" y="193336"/>
                  <a:pt x="2829881" y="193336"/>
                </a:cubicBezTo>
                <a:cubicBezTo>
                  <a:pt x="1266981" y="193336"/>
                  <a:pt x="0" y="150056"/>
                  <a:pt x="0" y="96668"/>
                </a:cubicBezTo>
                <a:cubicBezTo>
                  <a:pt x="0" y="43280"/>
                  <a:pt x="1266981" y="0"/>
                  <a:pt x="2829881" y="0"/>
                </a:cubicBezTo>
                <a:cubicBezTo>
                  <a:pt x="4392781" y="0"/>
                  <a:pt x="5659762" y="43280"/>
                  <a:pt x="5659762" y="96668"/>
                </a:cubicBezTo>
                <a:close/>
              </a:path>
            </a:pathLst>
          </a:custGeom>
          <a:solidFill>
            <a:srgbClr val="000000">
              <a:alpha val="2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0" name="Freeform: Shape 209">
            <a:extLst>
              <a:ext uri="{FF2B5EF4-FFF2-40B4-BE49-F238E27FC236}">
                <a16:creationId xmlns:a16="http://schemas.microsoft.com/office/drawing/2014/main" id="{8C9BD9BD-CA24-6BEC-21C9-9CAB8332DF11}"/>
              </a:ext>
            </a:extLst>
          </p:cNvPr>
          <p:cNvSpPr/>
          <p:nvPr/>
        </p:nvSpPr>
        <p:spPr>
          <a:xfrm>
            <a:off x="1362479" y="6202678"/>
            <a:ext cx="1441582" cy="114243"/>
          </a:xfrm>
          <a:custGeom>
            <a:avLst/>
            <a:gdLst>
              <a:gd name="connsiteX0" fmla="*/ 1441583 w 1441582"/>
              <a:gd name="connsiteY0" fmla="*/ 57122 h 114243"/>
              <a:gd name="connsiteX1" fmla="*/ 720791 w 1441582"/>
              <a:gd name="connsiteY1" fmla="*/ 114244 h 114243"/>
              <a:gd name="connsiteX2" fmla="*/ 0 w 1441582"/>
              <a:gd name="connsiteY2" fmla="*/ 57122 h 114243"/>
              <a:gd name="connsiteX3" fmla="*/ 720791 w 1441582"/>
              <a:gd name="connsiteY3" fmla="*/ 0 h 114243"/>
              <a:gd name="connsiteX4" fmla="*/ 1441583 w 1441582"/>
              <a:gd name="connsiteY4" fmla="*/ 57122 h 114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582" h="114243">
                <a:moveTo>
                  <a:pt x="1441583" y="57122"/>
                </a:moveTo>
                <a:cubicBezTo>
                  <a:pt x="1441583" y="88669"/>
                  <a:pt x="1118874" y="114244"/>
                  <a:pt x="720791" y="114244"/>
                </a:cubicBezTo>
                <a:cubicBezTo>
                  <a:pt x="322709" y="114244"/>
                  <a:pt x="0" y="88669"/>
                  <a:pt x="0" y="57122"/>
                </a:cubicBezTo>
                <a:cubicBezTo>
                  <a:pt x="0" y="25574"/>
                  <a:pt x="322709" y="0"/>
                  <a:pt x="720791" y="0"/>
                </a:cubicBezTo>
                <a:cubicBezTo>
                  <a:pt x="1118874" y="0"/>
                  <a:pt x="1441583" y="25574"/>
                  <a:pt x="1441583" y="57122"/>
                </a:cubicBezTo>
                <a:close/>
              </a:path>
            </a:pathLst>
          </a:custGeom>
          <a:solidFill>
            <a:srgbClr val="000000">
              <a:alpha val="2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nvGrpSpPr>
          <p:cNvPr id="211" name="Graphic 117">
            <a:extLst>
              <a:ext uri="{FF2B5EF4-FFF2-40B4-BE49-F238E27FC236}">
                <a16:creationId xmlns:a16="http://schemas.microsoft.com/office/drawing/2014/main" id="{9DBF663A-654D-ACE6-47B3-995231459DAF}"/>
              </a:ext>
            </a:extLst>
          </p:cNvPr>
          <p:cNvGrpSpPr/>
          <p:nvPr/>
        </p:nvGrpSpPr>
        <p:grpSpPr>
          <a:xfrm>
            <a:off x="3325978" y="4159528"/>
            <a:ext cx="1165964" cy="2139818"/>
            <a:chOff x="3412291" y="4201796"/>
            <a:chExt cx="1165964" cy="2139818"/>
          </a:xfrm>
        </p:grpSpPr>
        <p:sp>
          <p:nvSpPr>
            <p:cNvPr id="212" name="Freeform: Shape 211">
              <a:extLst>
                <a:ext uri="{FF2B5EF4-FFF2-40B4-BE49-F238E27FC236}">
                  <a16:creationId xmlns:a16="http://schemas.microsoft.com/office/drawing/2014/main" id="{CD3D468B-9509-6D16-6CE2-37CB66273FE6}"/>
                </a:ext>
              </a:extLst>
            </p:cNvPr>
            <p:cNvSpPr/>
            <p:nvPr/>
          </p:nvSpPr>
          <p:spPr>
            <a:xfrm>
              <a:off x="3412291" y="4201796"/>
              <a:ext cx="1165964" cy="2139818"/>
            </a:xfrm>
            <a:custGeom>
              <a:avLst/>
              <a:gdLst>
                <a:gd name="connsiteX0" fmla="*/ 749442 w 1165964"/>
                <a:gd name="connsiteY0" fmla="*/ 1490415 h 2139818"/>
                <a:gd name="connsiteX1" fmla="*/ 494590 w 1165964"/>
                <a:gd name="connsiteY1" fmla="*/ 1208672 h 2139818"/>
                <a:gd name="connsiteX2" fmla="*/ 619468 w 1165964"/>
                <a:gd name="connsiteY2" fmla="*/ 736054 h 2139818"/>
                <a:gd name="connsiteX3" fmla="*/ 974122 w 1165964"/>
                <a:gd name="connsiteY3" fmla="*/ 542103 h 2139818"/>
                <a:gd name="connsiteX4" fmla="*/ 1006140 w 1165964"/>
                <a:gd name="connsiteY4" fmla="*/ 505310 h 2139818"/>
                <a:gd name="connsiteX5" fmla="*/ 1161394 w 1165964"/>
                <a:gd name="connsiteY5" fmla="*/ 95204 h 2139818"/>
                <a:gd name="connsiteX6" fmla="*/ 1120530 w 1165964"/>
                <a:gd name="connsiteY6" fmla="*/ 4570 h 2139818"/>
                <a:gd name="connsiteX7" fmla="*/ 1029897 w 1165964"/>
                <a:gd name="connsiteY7" fmla="*/ 45434 h 2139818"/>
                <a:gd name="connsiteX8" fmla="*/ 883840 w 1165964"/>
                <a:gd name="connsiteY8" fmla="*/ 431227 h 2139818"/>
                <a:gd name="connsiteX9" fmla="*/ 588271 w 1165964"/>
                <a:gd name="connsiteY9" fmla="*/ 592868 h 2139818"/>
                <a:gd name="connsiteX10" fmla="*/ 521980 w 1165964"/>
                <a:gd name="connsiteY10" fmla="*/ 577899 h 2139818"/>
                <a:gd name="connsiteX11" fmla="*/ 508534 w 1165964"/>
                <a:gd name="connsiteY11" fmla="*/ 578338 h 2139818"/>
                <a:gd name="connsiteX12" fmla="*/ 483195 w 1165964"/>
                <a:gd name="connsiteY12" fmla="*/ 576903 h 2139818"/>
                <a:gd name="connsiteX13" fmla="*/ 307992 w 1165964"/>
                <a:gd name="connsiteY13" fmla="*/ 454457 h 2139818"/>
                <a:gd name="connsiteX14" fmla="*/ 220727 w 1165964"/>
                <a:gd name="connsiteY14" fmla="*/ 492860 h 2139818"/>
                <a:gd name="connsiteX15" fmla="*/ 180332 w 1165964"/>
                <a:gd name="connsiteY15" fmla="*/ 542600 h 2139818"/>
                <a:gd name="connsiteX16" fmla="*/ 175645 w 1165964"/>
                <a:gd name="connsiteY16" fmla="*/ 554874 h 2139818"/>
                <a:gd name="connsiteX17" fmla="*/ 29120 w 1165964"/>
                <a:gd name="connsiteY17" fmla="*/ 1109455 h 2139818"/>
                <a:gd name="connsiteX18" fmla="*/ 28768 w 1165964"/>
                <a:gd name="connsiteY18" fmla="*/ 1197629 h 2139818"/>
                <a:gd name="connsiteX19" fmla="*/ 196004 w 1165964"/>
                <a:gd name="connsiteY19" fmla="*/ 1581840 h 2139818"/>
                <a:gd name="connsiteX20" fmla="*/ 10167 w 1165964"/>
                <a:gd name="connsiteY20" fmla="*/ 1983832 h 2139818"/>
                <a:gd name="connsiteX21" fmla="*/ 63774 w 1165964"/>
                <a:gd name="connsiteY21" fmla="*/ 2129654 h 2139818"/>
                <a:gd name="connsiteX22" fmla="*/ 109793 w 1165964"/>
                <a:gd name="connsiteY22" fmla="*/ 2139819 h 2139818"/>
                <a:gd name="connsiteX23" fmla="*/ 209566 w 1165964"/>
                <a:gd name="connsiteY23" fmla="*/ 2076047 h 2139818"/>
                <a:gd name="connsiteX24" fmla="*/ 416084 w 1165964"/>
                <a:gd name="connsiteY24" fmla="*/ 1629324 h 2139818"/>
                <a:gd name="connsiteX25" fmla="*/ 417080 w 1165964"/>
                <a:gd name="connsiteY25" fmla="*/ 1539394 h 2139818"/>
                <a:gd name="connsiteX26" fmla="*/ 342646 w 1165964"/>
                <a:gd name="connsiteY26" fmla="*/ 1368408 h 2139818"/>
                <a:gd name="connsiteX27" fmla="*/ 559241 w 1165964"/>
                <a:gd name="connsiteY27" fmla="*/ 1607852 h 2139818"/>
                <a:gd name="connsiteX28" fmla="*/ 571251 w 1165964"/>
                <a:gd name="connsiteY28" fmla="*/ 2024345 h 2139818"/>
                <a:gd name="connsiteX29" fmla="*/ 680984 w 1165964"/>
                <a:gd name="connsiteY29" fmla="*/ 2131031 h 2139818"/>
                <a:gd name="connsiteX30" fmla="*/ 684206 w 1165964"/>
                <a:gd name="connsiteY30" fmla="*/ 2131002 h 2139818"/>
                <a:gd name="connsiteX31" fmla="*/ 790834 w 1165964"/>
                <a:gd name="connsiteY31" fmla="*/ 2018017 h 2139818"/>
                <a:gd name="connsiteX32" fmla="*/ 777652 w 1165964"/>
                <a:gd name="connsiteY32" fmla="*/ 1561041 h 2139818"/>
                <a:gd name="connsiteX33" fmla="*/ 749325 w 1165964"/>
                <a:gd name="connsiteY33" fmla="*/ 1490503 h 213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65964" h="2139818">
                  <a:moveTo>
                    <a:pt x="749442" y="1490415"/>
                  </a:moveTo>
                  <a:lnTo>
                    <a:pt x="494590" y="1208672"/>
                  </a:lnTo>
                  <a:lnTo>
                    <a:pt x="619468" y="736054"/>
                  </a:lnTo>
                  <a:lnTo>
                    <a:pt x="974122" y="542103"/>
                  </a:lnTo>
                  <a:cubicBezTo>
                    <a:pt x="988827" y="534047"/>
                    <a:pt x="1000193" y="521011"/>
                    <a:pt x="1006140" y="505310"/>
                  </a:cubicBezTo>
                  <a:lnTo>
                    <a:pt x="1161394" y="95204"/>
                  </a:lnTo>
                  <a:cubicBezTo>
                    <a:pt x="1175133" y="58880"/>
                    <a:pt x="1156854" y="18309"/>
                    <a:pt x="1120530" y="4570"/>
                  </a:cubicBezTo>
                  <a:cubicBezTo>
                    <a:pt x="1084206" y="-9169"/>
                    <a:pt x="1043635" y="9110"/>
                    <a:pt x="1029897" y="45434"/>
                  </a:cubicBezTo>
                  <a:lnTo>
                    <a:pt x="883840" y="431227"/>
                  </a:lnTo>
                  <a:lnTo>
                    <a:pt x="588271" y="592868"/>
                  </a:lnTo>
                  <a:lnTo>
                    <a:pt x="521980" y="577899"/>
                  </a:lnTo>
                  <a:cubicBezTo>
                    <a:pt x="517527" y="578162"/>
                    <a:pt x="513045" y="578338"/>
                    <a:pt x="508534" y="578338"/>
                  </a:cubicBezTo>
                  <a:cubicBezTo>
                    <a:pt x="500127" y="578338"/>
                    <a:pt x="491603" y="577870"/>
                    <a:pt x="483195" y="576903"/>
                  </a:cubicBezTo>
                  <a:cubicBezTo>
                    <a:pt x="405099" y="568115"/>
                    <a:pt x="340888" y="519927"/>
                    <a:pt x="307992" y="454457"/>
                  </a:cubicBezTo>
                  <a:lnTo>
                    <a:pt x="220727" y="492860"/>
                  </a:lnTo>
                  <a:cubicBezTo>
                    <a:pt x="199226" y="502322"/>
                    <a:pt x="184902" y="521275"/>
                    <a:pt x="180332" y="542600"/>
                  </a:cubicBezTo>
                  <a:cubicBezTo>
                    <a:pt x="178457" y="546497"/>
                    <a:pt x="176787" y="550539"/>
                    <a:pt x="175645" y="554874"/>
                  </a:cubicBezTo>
                  <a:lnTo>
                    <a:pt x="29120" y="1109455"/>
                  </a:lnTo>
                  <a:cubicBezTo>
                    <a:pt x="17168" y="1136552"/>
                    <a:pt x="16026" y="1168335"/>
                    <a:pt x="28768" y="1197629"/>
                  </a:cubicBezTo>
                  <a:lnTo>
                    <a:pt x="196004" y="1581840"/>
                  </a:lnTo>
                  <a:lnTo>
                    <a:pt x="10167" y="1983832"/>
                  </a:lnTo>
                  <a:cubicBezTo>
                    <a:pt x="-15289" y="2038903"/>
                    <a:pt x="8702" y="2104169"/>
                    <a:pt x="63774" y="2129654"/>
                  </a:cubicBezTo>
                  <a:cubicBezTo>
                    <a:pt x="78684" y="2136567"/>
                    <a:pt x="94356" y="2139819"/>
                    <a:pt x="109793" y="2139819"/>
                  </a:cubicBezTo>
                  <a:cubicBezTo>
                    <a:pt x="151273" y="2139819"/>
                    <a:pt x="191024" y="2116179"/>
                    <a:pt x="209566" y="2076047"/>
                  </a:cubicBezTo>
                  <a:lnTo>
                    <a:pt x="416084" y="1629324"/>
                  </a:lnTo>
                  <a:cubicBezTo>
                    <a:pt x="429237" y="1600880"/>
                    <a:pt x="429618" y="1568130"/>
                    <a:pt x="417080" y="1539394"/>
                  </a:cubicBezTo>
                  <a:lnTo>
                    <a:pt x="342646" y="1368408"/>
                  </a:lnTo>
                  <a:lnTo>
                    <a:pt x="559241" y="1607852"/>
                  </a:lnTo>
                  <a:lnTo>
                    <a:pt x="571251" y="2024345"/>
                  </a:lnTo>
                  <a:cubicBezTo>
                    <a:pt x="572979" y="2083898"/>
                    <a:pt x="621811" y="2131031"/>
                    <a:pt x="680984" y="2131031"/>
                  </a:cubicBezTo>
                  <a:cubicBezTo>
                    <a:pt x="682068" y="2131031"/>
                    <a:pt x="683152" y="2131031"/>
                    <a:pt x="684206" y="2131002"/>
                  </a:cubicBezTo>
                  <a:cubicBezTo>
                    <a:pt x="744843" y="2129244"/>
                    <a:pt x="792591" y="2078655"/>
                    <a:pt x="790834" y="2018017"/>
                  </a:cubicBezTo>
                  <a:lnTo>
                    <a:pt x="777652" y="1561041"/>
                  </a:lnTo>
                  <a:cubicBezTo>
                    <a:pt x="776890" y="1534912"/>
                    <a:pt x="766843" y="1509895"/>
                    <a:pt x="749325" y="1490503"/>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3" name="Freeform: Shape 212">
              <a:extLst>
                <a:ext uri="{FF2B5EF4-FFF2-40B4-BE49-F238E27FC236}">
                  <a16:creationId xmlns:a16="http://schemas.microsoft.com/office/drawing/2014/main" id="{813464D2-624C-6B94-DCB3-0C9D0EF0DDA2}"/>
                </a:ext>
              </a:extLst>
            </p:cNvPr>
            <p:cNvSpPr/>
            <p:nvPr/>
          </p:nvSpPr>
          <p:spPr>
            <a:xfrm>
              <a:off x="4035303" y="4206916"/>
              <a:ext cx="179691" cy="286114"/>
            </a:xfrm>
            <a:custGeom>
              <a:avLst/>
              <a:gdLst>
                <a:gd name="connsiteX0" fmla="*/ 100330 w 179691"/>
                <a:gd name="connsiteY0" fmla="*/ 286085 h 286114"/>
                <a:gd name="connsiteX1" fmla="*/ 174823 w 179691"/>
                <a:gd name="connsiteY1" fmla="*/ 95971 h 286114"/>
                <a:gd name="connsiteX2" fmla="*/ 135013 w 179691"/>
                <a:gd name="connsiteY2" fmla="*/ 4869 h 286114"/>
                <a:gd name="connsiteX3" fmla="*/ 43911 w 179691"/>
                <a:gd name="connsiteY3" fmla="*/ 44679 h 286114"/>
                <a:gd name="connsiteX4" fmla="*/ 0 w 179691"/>
                <a:gd name="connsiteY4" fmla="*/ 156697 h 286114"/>
                <a:gd name="connsiteX5" fmla="*/ 100300 w 179691"/>
                <a:gd name="connsiteY5" fmla="*/ 286114 h 286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91" h="286114">
                  <a:moveTo>
                    <a:pt x="100330" y="286085"/>
                  </a:moveTo>
                  <a:lnTo>
                    <a:pt x="174823" y="95971"/>
                  </a:lnTo>
                  <a:cubicBezTo>
                    <a:pt x="189001" y="59823"/>
                    <a:pt x="171161" y="19018"/>
                    <a:pt x="135013" y="4869"/>
                  </a:cubicBezTo>
                  <a:cubicBezTo>
                    <a:pt x="98865" y="-9309"/>
                    <a:pt x="58089" y="8531"/>
                    <a:pt x="43911" y="44679"/>
                  </a:cubicBezTo>
                  <a:lnTo>
                    <a:pt x="0" y="156697"/>
                  </a:lnTo>
                  <a:cubicBezTo>
                    <a:pt x="48334" y="185609"/>
                    <a:pt x="84365" y="231951"/>
                    <a:pt x="100300" y="286114"/>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4" name="Freeform: Shape 213">
              <a:extLst>
                <a:ext uri="{FF2B5EF4-FFF2-40B4-BE49-F238E27FC236}">
                  <a16:creationId xmlns:a16="http://schemas.microsoft.com/office/drawing/2014/main" id="{5570F49E-0EB4-F82F-BA23-9BE842E2A401}"/>
                </a:ext>
              </a:extLst>
            </p:cNvPr>
            <p:cNvSpPr/>
            <p:nvPr/>
          </p:nvSpPr>
          <p:spPr>
            <a:xfrm rot="-360600">
              <a:off x="3722838" y="4358323"/>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5" name="Freeform: Shape 214">
              <a:extLst>
                <a:ext uri="{FF2B5EF4-FFF2-40B4-BE49-F238E27FC236}">
                  <a16:creationId xmlns:a16="http://schemas.microsoft.com/office/drawing/2014/main" id="{68E605EE-0B79-5910-1BD2-941826A6F6A8}"/>
                </a:ext>
              </a:extLst>
            </p:cNvPr>
            <p:cNvSpPr/>
            <p:nvPr/>
          </p:nvSpPr>
          <p:spPr>
            <a:xfrm>
              <a:off x="3701975" y="4475337"/>
              <a:ext cx="425543" cy="135920"/>
            </a:xfrm>
            <a:custGeom>
              <a:avLst/>
              <a:gdLst>
                <a:gd name="connsiteX0" fmla="*/ 397452 w 425543"/>
                <a:gd name="connsiteY0" fmla="*/ 135921 h 135920"/>
                <a:gd name="connsiteX1" fmla="*/ 0 w 425543"/>
                <a:gd name="connsiteY1" fmla="*/ 55540 h 135920"/>
                <a:gd name="connsiteX2" fmla="*/ 26452 w 425543"/>
                <a:gd name="connsiteY2" fmla="*/ 0 h 135920"/>
                <a:gd name="connsiteX3" fmla="*/ 422585 w 425543"/>
                <a:gd name="connsiteY3" fmla="*/ 73936 h 135920"/>
                <a:gd name="connsiteX4" fmla="*/ 425544 w 425543"/>
                <a:gd name="connsiteY4" fmla="*/ 135394 h 135920"/>
                <a:gd name="connsiteX5" fmla="*/ 397422 w 425543"/>
                <a:gd name="connsiteY5" fmla="*/ 135921 h 1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543" h="135920">
                  <a:moveTo>
                    <a:pt x="397452" y="135921"/>
                  </a:moveTo>
                  <a:cubicBezTo>
                    <a:pt x="329638" y="135921"/>
                    <a:pt x="152706" y="128246"/>
                    <a:pt x="0" y="55540"/>
                  </a:cubicBezTo>
                  <a:lnTo>
                    <a:pt x="26452" y="0"/>
                  </a:lnTo>
                  <a:cubicBezTo>
                    <a:pt x="201538" y="83369"/>
                    <a:pt x="420418" y="74053"/>
                    <a:pt x="422585" y="73936"/>
                  </a:cubicBezTo>
                  <a:lnTo>
                    <a:pt x="425544" y="135394"/>
                  </a:lnTo>
                  <a:cubicBezTo>
                    <a:pt x="423698" y="135482"/>
                    <a:pt x="413709" y="135921"/>
                    <a:pt x="397422" y="135921"/>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16" name="Graphic 117">
            <a:extLst>
              <a:ext uri="{FF2B5EF4-FFF2-40B4-BE49-F238E27FC236}">
                <a16:creationId xmlns:a16="http://schemas.microsoft.com/office/drawing/2014/main" id="{99AF8D19-6CA0-682A-FD8A-928EE3BA1F8F}"/>
              </a:ext>
            </a:extLst>
          </p:cNvPr>
          <p:cNvGrpSpPr/>
          <p:nvPr/>
        </p:nvGrpSpPr>
        <p:grpSpPr>
          <a:xfrm>
            <a:off x="9631159" y="4394843"/>
            <a:ext cx="1309352" cy="1869145"/>
            <a:chOff x="9717472" y="4437111"/>
            <a:chExt cx="1309352" cy="1869145"/>
          </a:xfrm>
        </p:grpSpPr>
        <p:sp>
          <p:nvSpPr>
            <p:cNvPr id="217" name="Freeform: Shape 216">
              <a:extLst>
                <a:ext uri="{FF2B5EF4-FFF2-40B4-BE49-F238E27FC236}">
                  <a16:creationId xmlns:a16="http://schemas.microsoft.com/office/drawing/2014/main" id="{3897A013-127A-FE7A-F2B3-DC6AEFEFC30C}"/>
                </a:ext>
              </a:extLst>
            </p:cNvPr>
            <p:cNvSpPr/>
            <p:nvPr/>
          </p:nvSpPr>
          <p:spPr>
            <a:xfrm>
              <a:off x="9752970" y="5094422"/>
              <a:ext cx="1121801" cy="1211835"/>
            </a:xfrm>
            <a:custGeom>
              <a:avLst/>
              <a:gdLst>
                <a:gd name="connsiteX0" fmla="*/ 705216 w 1121801"/>
                <a:gd name="connsiteY0" fmla="*/ 24518 h 1211835"/>
                <a:gd name="connsiteX1" fmla="*/ 671880 w 1121801"/>
                <a:gd name="connsiteY1" fmla="*/ 30904 h 1211835"/>
                <a:gd name="connsiteX2" fmla="*/ 639012 w 1121801"/>
                <a:gd name="connsiteY2" fmla="*/ 24782 h 1211835"/>
                <a:gd name="connsiteX3" fmla="*/ 589917 w 1121801"/>
                <a:gd name="connsiteY3" fmla="*/ 318711 h 1211835"/>
                <a:gd name="connsiteX4" fmla="*/ 589185 w 1121801"/>
                <a:gd name="connsiteY4" fmla="*/ 325009 h 1211835"/>
                <a:gd name="connsiteX5" fmla="*/ 255270 w 1121801"/>
                <a:gd name="connsiteY5" fmla="*/ 529799 h 1211835"/>
                <a:gd name="connsiteX6" fmla="*/ 212443 w 1121801"/>
                <a:gd name="connsiteY6" fmla="*/ 579568 h 1211835"/>
                <a:gd name="connsiteX7" fmla="*/ 8562 w 1121801"/>
                <a:gd name="connsiteY7" fmla="*/ 1060565 h 1211835"/>
                <a:gd name="connsiteX8" fmla="*/ 65654 w 1121801"/>
                <a:gd name="connsiteY8" fmla="*/ 1201700 h 1211835"/>
                <a:gd name="connsiteX9" fmla="*/ 107603 w 1121801"/>
                <a:gd name="connsiteY9" fmla="*/ 1210253 h 1211835"/>
                <a:gd name="connsiteX10" fmla="*/ 206760 w 1121801"/>
                <a:gd name="connsiteY10" fmla="*/ 1144578 h 1211835"/>
                <a:gd name="connsiteX11" fmla="*/ 397196 w 1121801"/>
                <a:gd name="connsiteY11" fmla="*/ 695306 h 1211835"/>
                <a:gd name="connsiteX12" fmla="*/ 722469 w 1121801"/>
                <a:gd name="connsiteY12" fmla="*/ 495789 h 1211835"/>
                <a:gd name="connsiteX13" fmla="*/ 647859 w 1121801"/>
                <a:gd name="connsiteY13" fmla="*/ 589762 h 1211835"/>
                <a:gd name="connsiteX14" fmla="*/ 641092 w 1121801"/>
                <a:gd name="connsiteY14" fmla="*/ 714112 h 1211835"/>
                <a:gd name="connsiteX15" fmla="*/ 923040 w 1121801"/>
                <a:gd name="connsiteY15" fmla="*/ 1161568 h 1211835"/>
                <a:gd name="connsiteX16" fmla="*/ 1014231 w 1121801"/>
                <a:gd name="connsiteY16" fmla="*/ 1211835 h 1211835"/>
                <a:gd name="connsiteX17" fmla="*/ 1071528 w 1121801"/>
                <a:gd name="connsiteY17" fmla="*/ 1195255 h 1211835"/>
                <a:gd name="connsiteX18" fmla="*/ 1105215 w 1121801"/>
                <a:gd name="connsiteY18" fmla="*/ 1046797 h 1211835"/>
                <a:gd name="connsiteX19" fmla="*/ 863956 w 1121801"/>
                <a:gd name="connsiteY19" fmla="*/ 663904 h 1211835"/>
                <a:gd name="connsiteX20" fmla="*/ 1035614 w 1121801"/>
                <a:gd name="connsiteY20" fmla="*/ 447719 h 1211835"/>
                <a:gd name="connsiteX21" fmla="*/ 1053893 w 1121801"/>
                <a:gd name="connsiteY21" fmla="*/ 413094 h 1211835"/>
                <a:gd name="connsiteX22" fmla="*/ 1058757 w 1121801"/>
                <a:gd name="connsiteY22" fmla="*/ 397041 h 1211835"/>
                <a:gd name="connsiteX23" fmla="*/ 1115967 w 1121801"/>
                <a:gd name="connsiteY23" fmla="*/ 54632 h 1211835"/>
                <a:gd name="connsiteX24" fmla="*/ 846995 w 1121801"/>
                <a:gd name="connsiteY24" fmla="*/ 0 h 1211835"/>
                <a:gd name="connsiteX25" fmla="*/ 705245 w 1121801"/>
                <a:gd name="connsiteY25" fmla="*/ 24489 h 121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1801" h="1211835">
                  <a:moveTo>
                    <a:pt x="705216" y="24518"/>
                  </a:moveTo>
                  <a:cubicBezTo>
                    <a:pt x="694523" y="28766"/>
                    <a:pt x="683304" y="30904"/>
                    <a:pt x="671880" y="30904"/>
                  </a:cubicBezTo>
                  <a:cubicBezTo>
                    <a:pt x="660367" y="30904"/>
                    <a:pt x="649265" y="28766"/>
                    <a:pt x="639012" y="24782"/>
                  </a:cubicBezTo>
                  <a:lnTo>
                    <a:pt x="589917" y="318711"/>
                  </a:lnTo>
                  <a:cubicBezTo>
                    <a:pt x="589565" y="320820"/>
                    <a:pt x="589331" y="322900"/>
                    <a:pt x="589185" y="325009"/>
                  </a:cubicBezTo>
                  <a:lnTo>
                    <a:pt x="255270" y="529799"/>
                  </a:lnTo>
                  <a:cubicBezTo>
                    <a:pt x="236171" y="541516"/>
                    <a:pt x="221173" y="558916"/>
                    <a:pt x="212443" y="579568"/>
                  </a:cubicBezTo>
                  <a:lnTo>
                    <a:pt x="8562" y="1060565"/>
                  </a:lnTo>
                  <a:cubicBezTo>
                    <a:pt x="-14638" y="1115314"/>
                    <a:pt x="10935" y="1178499"/>
                    <a:pt x="65654" y="1201700"/>
                  </a:cubicBezTo>
                  <a:cubicBezTo>
                    <a:pt x="79364" y="1207529"/>
                    <a:pt x="93600" y="1210253"/>
                    <a:pt x="107603" y="1210253"/>
                  </a:cubicBezTo>
                  <a:cubicBezTo>
                    <a:pt x="149521" y="1210253"/>
                    <a:pt x="189389" y="1185618"/>
                    <a:pt x="206760" y="1144578"/>
                  </a:cubicBezTo>
                  <a:lnTo>
                    <a:pt x="397196" y="695306"/>
                  </a:lnTo>
                  <a:lnTo>
                    <a:pt x="722469" y="495789"/>
                  </a:lnTo>
                  <a:lnTo>
                    <a:pt x="647859" y="589762"/>
                  </a:lnTo>
                  <a:cubicBezTo>
                    <a:pt x="619445" y="625559"/>
                    <a:pt x="616720" y="675416"/>
                    <a:pt x="641092" y="714112"/>
                  </a:cubicBezTo>
                  <a:lnTo>
                    <a:pt x="923040" y="1161568"/>
                  </a:lnTo>
                  <a:cubicBezTo>
                    <a:pt x="943516" y="1194054"/>
                    <a:pt x="978463" y="1211835"/>
                    <a:pt x="1014231" y="1211835"/>
                  </a:cubicBezTo>
                  <a:cubicBezTo>
                    <a:pt x="1033828" y="1211835"/>
                    <a:pt x="1053689" y="1206475"/>
                    <a:pt x="1071528" y="1195255"/>
                  </a:cubicBezTo>
                  <a:cubicBezTo>
                    <a:pt x="1121825" y="1163560"/>
                    <a:pt x="1136911" y="1097093"/>
                    <a:pt x="1105215" y="1046797"/>
                  </a:cubicBezTo>
                  <a:lnTo>
                    <a:pt x="863956" y="663904"/>
                  </a:lnTo>
                  <a:lnTo>
                    <a:pt x="1035614" y="447719"/>
                  </a:lnTo>
                  <a:cubicBezTo>
                    <a:pt x="1044051" y="437086"/>
                    <a:pt x="1050057" y="425310"/>
                    <a:pt x="1053893" y="413094"/>
                  </a:cubicBezTo>
                  <a:cubicBezTo>
                    <a:pt x="1056090" y="408056"/>
                    <a:pt x="1057790" y="402695"/>
                    <a:pt x="1058757" y="397041"/>
                  </a:cubicBezTo>
                  <a:lnTo>
                    <a:pt x="1115967" y="54632"/>
                  </a:lnTo>
                  <a:cubicBezTo>
                    <a:pt x="1057321" y="32545"/>
                    <a:pt x="952978" y="0"/>
                    <a:pt x="846995" y="0"/>
                  </a:cubicBezTo>
                  <a:cubicBezTo>
                    <a:pt x="793945" y="0"/>
                    <a:pt x="746226" y="8231"/>
                    <a:pt x="705245" y="24489"/>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8" name="Freeform: Shape 217">
              <a:extLst>
                <a:ext uri="{FF2B5EF4-FFF2-40B4-BE49-F238E27FC236}">
                  <a16:creationId xmlns:a16="http://schemas.microsoft.com/office/drawing/2014/main" id="{3C0EA65A-9FC1-8601-B5BC-8685B0EFC79F}"/>
                </a:ext>
              </a:extLst>
            </p:cNvPr>
            <p:cNvSpPr/>
            <p:nvPr/>
          </p:nvSpPr>
          <p:spPr>
            <a:xfrm>
              <a:off x="9717472" y="4803159"/>
              <a:ext cx="1309352" cy="354683"/>
            </a:xfrm>
            <a:custGeom>
              <a:avLst/>
              <a:gdLst>
                <a:gd name="connsiteX0" fmla="*/ 1309062 w 1309352"/>
                <a:gd name="connsiteY0" fmla="*/ 278726 h 354683"/>
                <a:gd name="connsiteX1" fmla="*/ 1308682 w 1309352"/>
                <a:gd name="connsiteY1" fmla="*/ 274566 h 354683"/>
                <a:gd name="connsiteX2" fmla="*/ 1308155 w 1309352"/>
                <a:gd name="connsiteY2" fmla="*/ 271696 h 354683"/>
                <a:gd name="connsiteX3" fmla="*/ 1307276 w 1309352"/>
                <a:gd name="connsiteY3" fmla="*/ 267360 h 354683"/>
                <a:gd name="connsiteX4" fmla="*/ 1305459 w 1309352"/>
                <a:gd name="connsiteY4" fmla="*/ 261238 h 354683"/>
                <a:gd name="connsiteX5" fmla="*/ 1305401 w 1309352"/>
                <a:gd name="connsiteY5" fmla="*/ 261062 h 354683"/>
                <a:gd name="connsiteX6" fmla="*/ 1284983 w 1309352"/>
                <a:gd name="connsiteY6" fmla="*/ 206459 h 354683"/>
                <a:gd name="connsiteX7" fmla="*/ 1158642 w 1309352"/>
                <a:gd name="connsiteY7" fmla="*/ 23376 h 354683"/>
                <a:gd name="connsiteX8" fmla="*/ 1149004 w 1309352"/>
                <a:gd name="connsiteY8" fmla="*/ 20388 h 354683"/>
                <a:gd name="connsiteX9" fmla="*/ 1137551 w 1309352"/>
                <a:gd name="connsiteY9" fmla="*/ 17371 h 354683"/>
                <a:gd name="connsiteX10" fmla="*/ 1033589 w 1309352"/>
                <a:gd name="connsiteY10" fmla="*/ 0 h 354683"/>
                <a:gd name="connsiteX11" fmla="*/ 969407 w 1309352"/>
                <a:gd name="connsiteY11" fmla="*/ 57678 h 354683"/>
                <a:gd name="connsiteX12" fmla="*/ 804251 w 1309352"/>
                <a:gd name="connsiteY12" fmla="*/ 81113 h 354683"/>
                <a:gd name="connsiteX13" fmla="*/ 769978 w 1309352"/>
                <a:gd name="connsiteY13" fmla="*/ 69220 h 354683"/>
                <a:gd name="connsiteX14" fmla="*/ 691706 w 1309352"/>
                <a:gd name="connsiteY14" fmla="*/ 10516 h 354683"/>
                <a:gd name="connsiteX15" fmla="*/ 417374 w 1309352"/>
                <a:gd name="connsiteY15" fmla="*/ 204204 h 354683"/>
                <a:gd name="connsiteX16" fmla="*/ 108154 w 1309352"/>
                <a:gd name="connsiteY16" fmla="*/ 128480 h 354683"/>
                <a:gd name="connsiteX17" fmla="*/ 11076 w 1309352"/>
                <a:gd name="connsiteY17" fmla="*/ 149865 h 354683"/>
                <a:gd name="connsiteX18" fmla="*/ 32460 w 1309352"/>
                <a:gd name="connsiteY18" fmla="*/ 246943 h 354683"/>
                <a:gd name="connsiteX19" fmla="*/ 425371 w 1309352"/>
                <a:gd name="connsiteY19" fmla="*/ 347419 h 354683"/>
                <a:gd name="connsiteX20" fmla="*/ 435009 w 1309352"/>
                <a:gd name="connsiteY20" fmla="*/ 348092 h 354683"/>
                <a:gd name="connsiteX21" fmla="*/ 475551 w 1309352"/>
                <a:gd name="connsiteY21" fmla="*/ 335233 h 354683"/>
                <a:gd name="connsiteX22" fmla="*/ 617037 w 1309352"/>
                <a:gd name="connsiteY22" fmla="*/ 235342 h 354683"/>
                <a:gd name="connsiteX23" fmla="*/ 624331 w 1309352"/>
                <a:gd name="connsiteY23" fmla="*/ 195738 h 354683"/>
                <a:gd name="connsiteX24" fmla="*/ 674072 w 1309352"/>
                <a:gd name="connsiteY24" fmla="*/ 147521 h 354683"/>
                <a:gd name="connsiteX25" fmla="*/ 882435 w 1309352"/>
                <a:gd name="connsiteY25" fmla="*/ 110524 h 354683"/>
                <a:gd name="connsiteX26" fmla="*/ 1079755 w 1309352"/>
                <a:gd name="connsiteY26" fmla="*/ 135042 h 354683"/>
                <a:gd name="connsiteX27" fmla="*/ 1098502 w 1309352"/>
                <a:gd name="connsiteY27" fmla="*/ 150187 h 354683"/>
                <a:gd name="connsiteX28" fmla="*/ 1107613 w 1309352"/>
                <a:gd name="connsiteY28" fmla="*/ 162812 h 354683"/>
                <a:gd name="connsiteX29" fmla="*/ 681512 w 1309352"/>
                <a:gd name="connsiteY29" fmla="*/ 166298 h 354683"/>
                <a:gd name="connsiteX30" fmla="*/ 642054 w 1309352"/>
                <a:gd name="connsiteY30" fmla="*/ 257547 h 354683"/>
                <a:gd name="connsiteX31" fmla="*/ 733303 w 1309352"/>
                <a:gd name="connsiteY31" fmla="*/ 297005 h 354683"/>
                <a:gd name="connsiteX32" fmla="*/ 1208470 w 1309352"/>
                <a:gd name="connsiteY32" fmla="*/ 347653 h 354683"/>
                <a:gd name="connsiteX33" fmla="*/ 1217199 w 1309352"/>
                <a:gd name="connsiteY33" fmla="*/ 351110 h 354683"/>
                <a:gd name="connsiteX34" fmla="*/ 1219455 w 1309352"/>
                <a:gd name="connsiteY34" fmla="*/ 351754 h 354683"/>
                <a:gd name="connsiteX35" fmla="*/ 1226895 w 1309352"/>
                <a:gd name="connsiteY35" fmla="*/ 353512 h 354683"/>
                <a:gd name="connsiteX36" fmla="*/ 1229385 w 1309352"/>
                <a:gd name="connsiteY36" fmla="*/ 353922 h 354683"/>
                <a:gd name="connsiteX37" fmla="*/ 1239052 w 1309352"/>
                <a:gd name="connsiteY37" fmla="*/ 354683 h 354683"/>
                <a:gd name="connsiteX38" fmla="*/ 1239081 w 1309352"/>
                <a:gd name="connsiteY38" fmla="*/ 354683 h 354683"/>
                <a:gd name="connsiteX39" fmla="*/ 1239081 w 1309352"/>
                <a:gd name="connsiteY39" fmla="*/ 354683 h 354683"/>
                <a:gd name="connsiteX40" fmla="*/ 1247781 w 1309352"/>
                <a:gd name="connsiteY40" fmla="*/ 354068 h 354683"/>
                <a:gd name="connsiteX41" fmla="*/ 1249392 w 1309352"/>
                <a:gd name="connsiteY41" fmla="*/ 353863 h 354683"/>
                <a:gd name="connsiteX42" fmla="*/ 1257624 w 1309352"/>
                <a:gd name="connsiteY42" fmla="*/ 352135 h 354683"/>
                <a:gd name="connsiteX43" fmla="*/ 1259206 w 1309352"/>
                <a:gd name="connsiteY43" fmla="*/ 351637 h 354683"/>
                <a:gd name="connsiteX44" fmla="*/ 1262369 w 1309352"/>
                <a:gd name="connsiteY44" fmla="*/ 350670 h 354683"/>
                <a:gd name="connsiteX45" fmla="*/ 1265826 w 1309352"/>
                <a:gd name="connsiteY45" fmla="*/ 349264 h 354683"/>
                <a:gd name="connsiteX46" fmla="*/ 1267965 w 1309352"/>
                <a:gd name="connsiteY46" fmla="*/ 348386 h 354683"/>
                <a:gd name="connsiteX47" fmla="*/ 1275668 w 1309352"/>
                <a:gd name="connsiteY47" fmla="*/ 344372 h 354683"/>
                <a:gd name="connsiteX48" fmla="*/ 1276635 w 1309352"/>
                <a:gd name="connsiteY48" fmla="*/ 343728 h 354683"/>
                <a:gd name="connsiteX49" fmla="*/ 1282845 w 1309352"/>
                <a:gd name="connsiteY49" fmla="*/ 339304 h 354683"/>
                <a:gd name="connsiteX50" fmla="*/ 1284691 w 1309352"/>
                <a:gd name="connsiteY50" fmla="*/ 337781 h 354683"/>
                <a:gd name="connsiteX51" fmla="*/ 1290432 w 1309352"/>
                <a:gd name="connsiteY51" fmla="*/ 332333 h 354683"/>
                <a:gd name="connsiteX52" fmla="*/ 1291077 w 1309352"/>
                <a:gd name="connsiteY52" fmla="*/ 331659 h 354683"/>
                <a:gd name="connsiteX53" fmla="*/ 1296496 w 1309352"/>
                <a:gd name="connsiteY53" fmla="*/ 324804 h 354683"/>
                <a:gd name="connsiteX54" fmla="*/ 1297814 w 1309352"/>
                <a:gd name="connsiteY54" fmla="*/ 322842 h 354683"/>
                <a:gd name="connsiteX55" fmla="*/ 1302062 w 1309352"/>
                <a:gd name="connsiteY55" fmla="*/ 315489 h 354683"/>
                <a:gd name="connsiteX56" fmla="*/ 1302326 w 1309352"/>
                <a:gd name="connsiteY56" fmla="*/ 315050 h 354683"/>
                <a:gd name="connsiteX57" fmla="*/ 1302384 w 1309352"/>
                <a:gd name="connsiteY57" fmla="*/ 314903 h 354683"/>
                <a:gd name="connsiteX58" fmla="*/ 1305108 w 1309352"/>
                <a:gd name="connsiteY58" fmla="*/ 308517 h 354683"/>
                <a:gd name="connsiteX59" fmla="*/ 1305899 w 1309352"/>
                <a:gd name="connsiteY59" fmla="*/ 305969 h 354683"/>
                <a:gd name="connsiteX60" fmla="*/ 1307159 w 1309352"/>
                <a:gd name="connsiteY60" fmla="*/ 301955 h 354683"/>
                <a:gd name="connsiteX61" fmla="*/ 1307891 w 1309352"/>
                <a:gd name="connsiteY61" fmla="*/ 298528 h 354683"/>
                <a:gd name="connsiteX62" fmla="*/ 1308565 w 1309352"/>
                <a:gd name="connsiteY62" fmla="*/ 295218 h 354683"/>
                <a:gd name="connsiteX63" fmla="*/ 1308946 w 1309352"/>
                <a:gd name="connsiteY63" fmla="*/ 291908 h 354683"/>
                <a:gd name="connsiteX64" fmla="*/ 1309297 w 1309352"/>
                <a:gd name="connsiteY64" fmla="*/ 288334 h 354683"/>
                <a:gd name="connsiteX65" fmla="*/ 1309326 w 1309352"/>
                <a:gd name="connsiteY65" fmla="*/ 285376 h 354683"/>
                <a:gd name="connsiteX66" fmla="*/ 1309326 w 1309352"/>
                <a:gd name="connsiteY66" fmla="*/ 281421 h 354683"/>
                <a:gd name="connsiteX67" fmla="*/ 1309092 w 1309352"/>
                <a:gd name="connsiteY67" fmla="*/ 278726 h 35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309352" h="354683">
                  <a:moveTo>
                    <a:pt x="1309062" y="278726"/>
                  </a:moveTo>
                  <a:cubicBezTo>
                    <a:pt x="1308946" y="277349"/>
                    <a:pt x="1308858" y="275943"/>
                    <a:pt x="1308682" y="274566"/>
                  </a:cubicBezTo>
                  <a:cubicBezTo>
                    <a:pt x="1308535" y="273600"/>
                    <a:pt x="1308330" y="272662"/>
                    <a:pt x="1308155" y="271696"/>
                  </a:cubicBezTo>
                  <a:cubicBezTo>
                    <a:pt x="1307891" y="270260"/>
                    <a:pt x="1307627" y="268796"/>
                    <a:pt x="1307276" y="267360"/>
                  </a:cubicBezTo>
                  <a:cubicBezTo>
                    <a:pt x="1306749" y="265281"/>
                    <a:pt x="1306162" y="263259"/>
                    <a:pt x="1305459" y="261238"/>
                  </a:cubicBezTo>
                  <a:cubicBezTo>
                    <a:pt x="1305459" y="261179"/>
                    <a:pt x="1305430" y="261121"/>
                    <a:pt x="1305401" y="261062"/>
                  </a:cubicBezTo>
                  <a:cubicBezTo>
                    <a:pt x="1298429" y="241201"/>
                    <a:pt x="1291604" y="223069"/>
                    <a:pt x="1284983" y="206459"/>
                  </a:cubicBezTo>
                  <a:cubicBezTo>
                    <a:pt x="1222003" y="48715"/>
                    <a:pt x="1175104" y="29938"/>
                    <a:pt x="1158642" y="23376"/>
                  </a:cubicBezTo>
                  <a:cubicBezTo>
                    <a:pt x="1155448" y="22117"/>
                    <a:pt x="1152227" y="21179"/>
                    <a:pt x="1149004" y="20388"/>
                  </a:cubicBezTo>
                  <a:cubicBezTo>
                    <a:pt x="1145313" y="19099"/>
                    <a:pt x="1141505" y="18015"/>
                    <a:pt x="1137551" y="17371"/>
                  </a:cubicBezTo>
                  <a:lnTo>
                    <a:pt x="1033589" y="0"/>
                  </a:lnTo>
                  <a:cubicBezTo>
                    <a:pt x="1016481" y="23025"/>
                    <a:pt x="994834" y="42651"/>
                    <a:pt x="969407" y="57678"/>
                  </a:cubicBezTo>
                  <a:cubicBezTo>
                    <a:pt x="919286" y="87294"/>
                    <a:pt x="860641" y="95613"/>
                    <a:pt x="804251" y="81113"/>
                  </a:cubicBezTo>
                  <a:cubicBezTo>
                    <a:pt x="792505" y="78096"/>
                    <a:pt x="780992" y="74083"/>
                    <a:pt x="769978" y="69220"/>
                  </a:cubicBezTo>
                  <a:cubicBezTo>
                    <a:pt x="738810" y="55394"/>
                    <a:pt x="712416" y="35093"/>
                    <a:pt x="691706" y="10516"/>
                  </a:cubicBezTo>
                  <a:lnTo>
                    <a:pt x="417374" y="204204"/>
                  </a:lnTo>
                  <a:cubicBezTo>
                    <a:pt x="305444" y="187214"/>
                    <a:pt x="150219" y="155372"/>
                    <a:pt x="108154" y="128480"/>
                  </a:cubicBezTo>
                  <a:cubicBezTo>
                    <a:pt x="75433" y="107565"/>
                    <a:pt x="31962" y="117173"/>
                    <a:pt x="11076" y="149865"/>
                  </a:cubicBezTo>
                  <a:cubicBezTo>
                    <a:pt x="-9840" y="182585"/>
                    <a:pt x="-261" y="226057"/>
                    <a:pt x="32460" y="246943"/>
                  </a:cubicBezTo>
                  <a:cubicBezTo>
                    <a:pt x="120076" y="302922"/>
                    <a:pt x="375133" y="340447"/>
                    <a:pt x="425371" y="347419"/>
                  </a:cubicBezTo>
                  <a:cubicBezTo>
                    <a:pt x="428594" y="347858"/>
                    <a:pt x="431816" y="348092"/>
                    <a:pt x="435009" y="348092"/>
                  </a:cubicBezTo>
                  <a:cubicBezTo>
                    <a:pt x="449450" y="348092"/>
                    <a:pt x="463628" y="343640"/>
                    <a:pt x="475551" y="335233"/>
                  </a:cubicBezTo>
                  <a:lnTo>
                    <a:pt x="617037" y="235342"/>
                  </a:lnTo>
                  <a:cubicBezTo>
                    <a:pt x="616481" y="221926"/>
                    <a:pt x="618854" y="208451"/>
                    <a:pt x="624331" y="195738"/>
                  </a:cubicBezTo>
                  <a:cubicBezTo>
                    <a:pt x="633939" y="173563"/>
                    <a:pt x="651574" y="156426"/>
                    <a:pt x="674072" y="147521"/>
                  </a:cubicBezTo>
                  <a:cubicBezTo>
                    <a:pt x="736056" y="122973"/>
                    <a:pt x="806155" y="110524"/>
                    <a:pt x="882435" y="110524"/>
                  </a:cubicBezTo>
                  <a:cubicBezTo>
                    <a:pt x="952534" y="110524"/>
                    <a:pt x="1020495" y="121069"/>
                    <a:pt x="1079755" y="135042"/>
                  </a:cubicBezTo>
                  <a:cubicBezTo>
                    <a:pt x="1084998" y="141018"/>
                    <a:pt x="1091267" y="146174"/>
                    <a:pt x="1098502" y="150187"/>
                  </a:cubicBezTo>
                  <a:cubicBezTo>
                    <a:pt x="1101139" y="153087"/>
                    <a:pt x="1104244" y="157481"/>
                    <a:pt x="1107613" y="162812"/>
                  </a:cubicBezTo>
                  <a:cubicBezTo>
                    <a:pt x="989912" y="131058"/>
                    <a:pt x="826660" y="108795"/>
                    <a:pt x="681512" y="166298"/>
                  </a:cubicBezTo>
                  <a:cubicBezTo>
                    <a:pt x="645423" y="180593"/>
                    <a:pt x="627759" y="221457"/>
                    <a:pt x="642054" y="257547"/>
                  </a:cubicBezTo>
                  <a:cubicBezTo>
                    <a:pt x="656349" y="293636"/>
                    <a:pt x="697184" y="311330"/>
                    <a:pt x="733303" y="297005"/>
                  </a:cubicBezTo>
                  <a:cubicBezTo>
                    <a:pt x="934021" y="217444"/>
                    <a:pt x="1205746" y="346364"/>
                    <a:pt x="1208470" y="347653"/>
                  </a:cubicBezTo>
                  <a:cubicBezTo>
                    <a:pt x="1211340" y="349030"/>
                    <a:pt x="1214270" y="350143"/>
                    <a:pt x="1217199" y="351110"/>
                  </a:cubicBezTo>
                  <a:cubicBezTo>
                    <a:pt x="1217931" y="351344"/>
                    <a:pt x="1218693" y="351549"/>
                    <a:pt x="1219455" y="351754"/>
                  </a:cubicBezTo>
                  <a:cubicBezTo>
                    <a:pt x="1221915" y="352486"/>
                    <a:pt x="1224405" y="353043"/>
                    <a:pt x="1226895" y="353512"/>
                  </a:cubicBezTo>
                  <a:cubicBezTo>
                    <a:pt x="1227716" y="353658"/>
                    <a:pt x="1228564" y="353805"/>
                    <a:pt x="1229385" y="353922"/>
                  </a:cubicBezTo>
                  <a:cubicBezTo>
                    <a:pt x="1232607" y="354361"/>
                    <a:pt x="1235829" y="354683"/>
                    <a:pt x="1239052" y="354683"/>
                  </a:cubicBezTo>
                  <a:cubicBezTo>
                    <a:pt x="1239052" y="354683"/>
                    <a:pt x="1239052" y="354683"/>
                    <a:pt x="1239081" y="354683"/>
                  </a:cubicBezTo>
                  <a:cubicBezTo>
                    <a:pt x="1239081" y="354683"/>
                    <a:pt x="1239081" y="354683"/>
                    <a:pt x="1239081" y="354683"/>
                  </a:cubicBezTo>
                  <a:cubicBezTo>
                    <a:pt x="1241952" y="354683"/>
                    <a:pt x="1244881" y="354449"/>
                    <a:pt x="1247781" y="354068"/>
                  </a:cubicBezTo>
                  <a:cubicBezTo>
                    <a:pt x="1248308" y="354010"/>
                    <a:pt x="1248865" y="353951"/>
                    <a:pt x="1249392" y="353863"/>
                  </a:cubicBezTo>
                  <a:cubicBezTo>
                    <a:pt x="1252146" y="353453"/>
                    <a:pt x="1254899" y="352867"/>
                    <a:pt x="1257624" y="352135"/>
                  </a:cubicBezTo>
                  <a:cubicBezTo>
                    <a:pt x="1258151" y="351989"/>
                    <a:pt x="1258678" y="351813"/>
                    <a:pt x="1259206" y="351637"/>
                  </a:cubicBezTo>
                  <a:cubicBezTo>
                    <a:pt x="1260260" y="351315"/>
                    <a:pt x="1261315" y="351051"/>
                    <a:pt x="1262369" y="350670"/>
                  </a:cubicBezTo>
                  <a:cubicBezTo>
                    <a:pt x="1263541" y="350260"/>
                    <a:pt x="1264683" y="349733"/>
                    <a:pt x="1265826" y="349264"/>
                  </a:cubicBezTo>
                  <a:cubicBezTo>
                    <a:pt x="1266529" y="348971"/>
                    <a:pt x="1267262" y="348708"/>
                    <a:pt x="1267965" y="348386"/>
                  </a:cubicBezTo>
                  <a:cubicBezTo>
                    <a:pt x="1270630" y="347185"/>
                    <a:pt x="1273207" y="345866"/>
                    <a:pt x="1275668" y="344372"/>
                  </a:cubicBezTo>
                  <a:cubicBezTo>
                    <a:pt x="1275991" y="344167"/>
                    <a:pt x="1276313" y="343933"/>
                    <a:pt x="1276635" y="343728"/>
                  </a:cubicBezTo>
                  <a:cubicBezTo>
                    <a:pt x="1278803" y="342351"/>
                    <a:pt x="1280883" y="340857"/>
                    <a:pt x="1282845" y="339304"/>
                  </a:cubicBezTo>
                  <a:cubicBezTo>
                    <a:pt x="1283460" y="338807"/>
                    <a:pt x="1284076" y="338309"/>
                    <a:pt x="1284691" y="337781"/>
                  </a:cubicBezTo>
                  <a:cubicBezTo>
                    <a:pt x="1286712" y="336053"/>
                    <a:pt x="1288645" y="334237"/>
                    <a:pt x="1290432" y="332333"/>
                  </a:cubicBezTo>
                  <a:cubicBezTo>
                    <a:pt x="1290638" y="332098"/>
                    <a:pt x="1290871" y="331893"/>
                    <a:pt x="1291077" y="331659"/>
                  </a:cubicBezTo>
                  <a:cubicBezTo>
                    <a:pt x="1293039" y="329491"/>
                    <a:pt x="1294826" y="327177"/>
                    <a:pt x="1296496" y="324804"/>
                  </a:cubicBezTo>
                  <a:cubicBezTo>
                    <a:pt x="1296935" y="324160"/>
                    <a:pt x="1297374" y="323515"/>
                    <a:pt x="1297814" y="322842"/>
                  </a:cubicBezTo>
                  <a:cubicBezTo>
                    <a:pt x="1299367" y="320469"/>
                    <a:pt x="1300802" y="318037"/>
                    <a:pt x="1302062" y="315489"/>
                  </a:cubicBezTo>
                  <a:cubicBezTo>
                    <a:pt x="1302150" y="315343"/>
                    <a:pt x="1302238" y="315196"/>
                    <a:pt x="1302326" y="315050"/>
                  </a:cubicBezTo>
                  <a:cubicBezTo>
                    <a:pt x="1302326" y="314991"/>
                    <a:pt x="1302355" y="314962"/>
                    <a:pt x="1302384" y="314903"/>
                  </a:cubicBezTo>
                  <a:cubicBezTo>
                    <a:pt x="1303380" y="312824"/>
                    <a:pt x="1304288" y="310685"/>
                    <a:pt x="1305108" y="308517"/>
                  </a:cubicBezTo>
                  <a:cubicBezTo>
                    <a:pt x="1305430" y="307668"/>
                    <a:pt x="1305635" y="306818"/>
                    <a:pt x="1305899" y="305969"/>
                  </a:cubicBezTo>
                  <a:cubicBezTo>
                    <a:pt x="1306338" y="304621"/>
                    <a:pt x="1306778" y="303303"/>
                    <a:pt x="1307159" y="301955"/>
                  </a:cubicBezTo>
                  <a:cubicBezTo>
                    <a:pt x="1307452" y="300813"/>
                    <a:pt x="1307656" y="299671"/>
                    <a:pt x="1307891" y="298528"/>
                  </a:cubicBezTo>
                  <a:cubicBezTo>
                    <a:pt x="1308126" y="297415"/>
                    <a:pt x="1308389" y="296331"/>
                    <a:pt x="1308565" y="295218"/>
                  </a:cubicBezTo>
                  <a:cubicBezTo>
                    <a:pt x="1308741" y="294105"/>
                    <a:pt x="1308829" y="293021"/>
                    <a:pt x="1308946" y="291908"/>
                  </a:cubicBezTo>
                  <a:cubicBezTo>
                    <a:pt x="1309062" y="290707"/>
                    <a:pt x="1309238" y="289535"/>
                    <a:pt x="1309297" y="288334"/>
                  </a:cubicBezTo>
                  <a:cubicBezTo>
                    <a:pt x="1309356" y="287338"/>
                    <a:pt x="1309297" y="286372"/>
                    <a:pt x="1309326" y="285376"/>
                  </a:cubicBezTo>
                  <a:cubicBezTo>
                    <a:pt x="1309326" y="284057"/>
                    <a:pt x="1309385" y="282739"/>
                    <a:pt x="1309326" y="281421"/>
                  </a:cubicBezTo>
                  <a:cubicBezTo>
                    <a:pt x="1309297" y="280513"/>
                    <a:pt x="1309180" y="279634"/>
                    <a:pt x="1309092" y="278726"/>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9" name="Freeform: Shape 218">
              <a:extLst>
                <a:ext uri="{FF2B5EF4-FFF2-40B4-BE49-F238E27FC236}">
                  <a16:creationId xmlns:a16="http://schemas.microsoft.com/office/drawing/2014/main" id="{0DFB121D-9907-EBA5-949A-A465A557CA11}"/>
                </a:ext>
              </a:extLst>
            </p:cNvPr>
            <p:cNvSpPr/>
            <p:nvPr/>
          </p:nvSpPr>
          <p:spPr>
            <a:xfrm rot="-4647601">
              <a:off x="10378090" y="4475326"/>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4" y="395460"/>
                    <a:pt x="197730" y="395460"/>
                  </a:cubicBezTo>
                  <a:cubicBezTo>
                    <a:pt x="88527" y="395460"/>
                    <a:pt x="0" y="306933"/>
                    <a:pt x="0" y="197730"/>
                  </a:cubicBezTo>
                  <a:cubicBezTo>
                    <a:pt x="0" y="88527"/>
                    <a:pt x="88527" y="0"/>
                    <a:pt x="197730" y="0"/>
                  </a:cubicBezTo>
                  <a:cubicBezTo>
                    <a:pt x="306934"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0" name="Freeform: Shape 219">
              <a:extLst>
                <a:ext uri="{FF2B5EF4-FFF2-40B4-BE49-F238E27FC236}">
                  <a16:creationId xmlns:a16="http://schemas.microsoft.com/office/drawing/2014/main" id="{A102E662-A308-A3E8-746B-F7E26C2E4B69}"/>
                </a:ext>
              </a:extLst>
            </p:cNvPr>
            <p:cNvSpPr/>
            <p:nvPr/>
          </p:nvSpPr>
          <p:spPr>
            <a:xfrm>
              <a:off x="10380060" y="4576985"/>
              <a:ext cx="419919" cy="183757"/>
            </a:xfrm>
            <a:custGeom>
              <a:avLst/>
              <a:gdLst>
                <a:gd name="connsiteX0" fmla="*/ 394639 w 419919"/>
                <a:gd name="connsiteY0" fmla="*/ 183757 h 183757"/>
                <a:gd name="connsiteX1" fmla="*/ 0 w 419919"/>
                <a:gd name="connsiteY1" fmla="*/ 60959 h 183757"/>
                <a:gd name="connsiteX2" fmla="*/ 8232 w 419919"/>
                <a:gd name="connsiteY2" fmla="*/ 0 h 183757"/>
                <a:gd name="connsiteX3" fmla="*/ 419920 w 419919"/>
                <a:gd name="connsiteY3" fmla="*/ 127660 h 183757"/>
                <a:gd name="connsiteX4" fmla="*/ 394639 w 419919"/>
                <a:gd name="connsiteY4" fmla="*/ 183728 h 183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919" h="183757">
                  <a:moveTo>
                    <a:pt x="394639" y="183757"/>
                  </a:moveTo>
                  <a:cubicBezTo>
                    <a:pt x="177752" y="85947"/>
                    <a:pt x="1758" y="61194"/>
                    <a:pt x="0" y="60959"/>
                  </a:cubicBezTo>
                  <a:lnTo>
                    <a:pt x="8232" y="0"/>
                  </a:lnTo>
                  <a:cubicBezTo>
                    <a:pt x="15731" y="1025"/>
                    <a:pt x="194332" y="25925"/>
                    <a:pt x="419920" y="127660"/>
                  </a:cubicBezTo>
                  <a:lnTo>
                    <a:pt x="394639" y="183728"/>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21" name="Graphic 117">
            <a:extLst>
              <a:ext uri="{FF2B5EF4-FFF2-40B4-BE49-F238E27FC236}">
                <a16:creationId xmlns:a16="http://schemas.microsoft.com/office/drawing/2014/main" id="{16833078-4DEF-1DB8-DE9A-0C21405C5A5B}"/>
              </a:ext>
            </a:extLst>
          </p:cNvPr>
          <p:cNvGrpSpPr/>
          <p:nvPr/>
        </p:nvGrpSpPr>
        <p:grpSpPr>
          <a:xfrm>
            <a:off x="1470479" y="4365522"/>
            <a:ext cx="1231251" cy="1898437"/>
            <a:chOff x="1556792" y="4407790"/>
            <a:chExt cx="1231251" cy="1898437"/>
          </a:xfrm>
        </p:grpSpPr>
        <p:sp>
          <p:nvSpPr>
            <p:cNvPr id="222" name="Freeform: Shape 221">
              <a:extLst>
                <a:ext uri="{FF2B5EF4-FFF2-40B4-BE49-F238E27FC236}">
                  <a16:creationId xmlns:a16="http://schemas.microsoft.com/office/drawing/2014/main" id="{9DAE7FF1-E629-85A8-0051-E2001C501EB5}"/>
                </a:ext>
              </a:extLst>
            </p:cNvPr>
            <p:cNvSpPr/>
            <p:nvPr/>
          </p:nvSpPr>
          <p:spPr>
            <a:xfrm>
              <a:off x="1556792" y="4803100"/>
              <a:ext cx="1231251" cy="460344"/>
            </a:xfrm>
            <a:custGeom>
              <a:avLst/>
              <a:gdLst>
                <a:gd name="connsiteX0" fmla="*/ 1167226 w 1231251"/>
                <a:gd name="connsiteY0" fmla="*/ 174823 h 460344"/>
                <a:gd name="connsiteX1" fmla="*/ 740364 w 1231251"/>
                <a:gd name="connsiteY1" fmla="*/ 136800 h 460344"/>
                <a:gd name="connsiteX2" fmla="*/ 536043 w 1231251"/>
                <a:gd name="connsiteY2" fmla="*/ 7763 h 460344"/>
                <a:gd name="connsiteX3" fmla="*/ 455574 w 1231251"/>
                <a:gd name="connsiteY3" fmla="*/ 69220 h 460344"/>
                <a:gd name="connsiteX4" fmla="*/ 421301 w 1231251"/>
                <a:gd name="connsiteY4" fmla="*/ 81113 h 460344"/>
                <a:gd name="connsiteX5" fmla="*/ 256145 w 1231251"/>
                <a:gd name="connsiteY5" fmla="*/ 57679 h 460344"/>
                <a:gd name="connsiteX6" fmla="*/ 191963 w 1231251"/>
                <a:gd name="connsiteY6" fmla="*/ 0 h 460344"/>
                <a:gd name="connsiteX7" fmla="*/ 88001 w 1231251"/>
                <a:gd name="connsiteY7" fmla="*/ 17371 h 460344"/>
                <a:gd name="connsiteX8" fmla="*/ 76548 w 1231251"/>
                <a:gd name="connsiteY8" fmla="*/ 20388 h 460344"/>
                <a:gd name="connsiteX9" fmla="*/ 66881 w 1231251"/>
                <a:gd name="connsiteY9" fmla="*/ 23376 h 460344"/>
                <a:gd name="connsiteX10" fmla="*/ 7503 w 1231251"/>
                <a:gd name="connsiteY10" fmla="*/ 214866 h 460344"/>
                <a:gd name="connsiteX11" fmla="*/ 33047 w 1231251"/>
                <a:gd name="connsiteY11" fmla="*/ 277261 h 460344"/>
                <a:gd name="connsiteX12" fmla="*/ 193135 w 1231251"/>
                <a:gd name="connsiteY12" fmla="*/ 411278 h 460344"/>
                <a:gd name="connsiteX13" fmla="*/ 486596 w 1231251"/>
                <a:gd name="connsiteY13" fmla="*/ 460345 h 460344"/>
                <a:gd name="connsiteX14" fmla="*/ 686610 w 1231251"/>
                <a:gd name="connsiteY14" fmla="*/ 447045 h 460344"/>
                <a:gd name="connsiteX15" fmla="*/ 747775 w 1231251"/>
                <a:gd name="connsiteY15" fmla="*/ 368656 h 460344"/>
                <a:gd name="connsiteX16" fmla="*/ 669386 w 1231251"/>
                <a:gd name="connsiteY16" fmla="*/ 307492 h 460344"/>
                <a:gd name="connsiteX17" fmla="*/ 162992 w 1231251"/>
                <a:gd name="connsiteY17" fmla="*/ 219993 h 460344"/>
                <a:gd name="connsiteX18" fmla="*/ 160795 w 1231251"/>
                <a:gd name="connsiteY18" fmla="*/ 216800 h 460344"/>
                <a:gd name="connsiteX19" fmla="*/ 179279 w 1231251"/>
                <a:gd name="connsiteY19" fmla="*/ 208041 h 460344"/>
                <a:gd name="connsiteX20" fmla="*/ 487181 w 1231251"/>
                <a:gd name="connsiteY20" fmla="*/ 299554 h 460344"/>
                <a:gd name="connsiteX21" fmla="*/ 547906 w 1231251"/>
                <a:gd name="connsiteY21" fmla="*/ 297942 h 460344"/>
                <a:gd name="connsiteX22" fmla="*/ 526171 w 1231251"/>
                <a:gd name="connsiteY22" fmla="*/ 167939 h 460344"/>
                <a:gd name="connsiteX23" fmla="*/ 679580 w 1231251"/>
                <a:gd name="connsiteY23" fmla="*/ 264841 h 460344"/>
                <a:gd name="connsiteX24" fmla="*/ 710894 w 1231251"/>
                <a:gd name="connsiteY24" fmla="*/ 275445 h 460344"/>
                <a:gd name="connsiteX25" fmla="*/ 1154688 w 1231251"/>
                <a:gd name="connsiteY25" fmla="*/ 314991 h 460344"/>
                <a:gd name="connsiteX26" fmla="*/ 1161016 w 1231251"/>
                <a:gd name="connsiteY26" fmla="*/ 315284 h 460344"/>
                <a:gd name="connsiteX27" fmla="*/ 1230968 w 1231251"/>
                <a:gd name="connsiteY27" fmla="*/ 251220 h 460344"/>
                <a:gd name="connsiteX28" fmla="*/ 1167196 w 1231251"/>
                <a:gd name="connsiteY28" fmla="*/ 174940 h 46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31251" h="460344">
                  <a:moveTo>
                    <a:pt x="1167226" y="174823"/>
                  </a:moveTo>
                  <a:lnTo>
                    <a:pt x="740364" y="136800"/>
                  </a:lnTo>
                  <a:lnTo>
                    <a:pt x="536043" y="7763"/>
                  </a:lnTo>
                  <a:cubicBezTo>
                    <a:pt x="515010" y="33541"/>
                    <a:pt x="487884" y="54896"/>
                    <a:pt x="455574" y="69220"/>
                  </a:cubicBezTo>
                  <a:cubicBezTo>
                    <a:pt x="444589" y="74083"/>
                    <a:pt x="433047" y="78096"/>
                    <a:pt x="421301" y="81113"/>
                  </a:cubicBezTo>
                  <a:cubicBezTo>
                    <a:pt x="364911" y="95613"/>
                    <a:pt x="306266" y="87294"/>
                    <a:pt x="256145" y="57679"/>
                  </a:cubicBezTo>
                  <a:cubicBezTo>
                    <a:pt x="230718" y="42651"/>
                    <a:pt x="209071" y="23025"/>
                    <a:pt x="191963" y="0"/>
                  </a:cubicBezTo>
                  <a:lnTo>
                    <a:pt x="88001" y="17371"/>
                  </a:lnTo>
                  <a:cubicBezTo>
                    <a:pt x="84017" y="18045"/>
                    <a:pt x="80239" y="19099"/>
                    <a:pt x="76548" y="20388"/>
                  </a:cubicBezTo>
                  <a:cubicBezTo>
                    <a:pt x="73296" y="21179"/>
                    <a:pt x="70074" y="22117"/>
                    <a:pt x="66881" y="23376"/>
                  </a:cubicBezTo>
                  <a:cubicBezTo>
                    <a:pt x="5248" y="48041"/>
                    <a:pt x="-11713" y="140110"/>
                    <a:pt x="7503" y="214866"/>
                  </a:cubicBezTo>
                  <a:cubicBezTo>
                    <a:pt x="11868" y="231798"/>
                    <a:pt x="19543" y="253622"/>
                    <a:pt x="33047" y="277261"/>
                  </a:cubicBezTo>
                  <a:cubicBezTo>
                    <a:pt x="58972" y="322578"/>
                    <a:pt x="106398" y="374544"/>
                    <a:pt x="193135" y="411278"/>
                  </a:cubicBezTo>
                  <a:cubicBezTo>
                    <a:pt x="270323" y="443940"/>
                    <a:pt x="368573" y="460345"/>
                    <a:pt x="486596" y="460345"/>
                  </a:cubicBezTo>
                  <a:cubicBezTo>
                    <a:pt x="547965" y="460345"/>
                    <a:pt x="614695" y="455921"/>
                    <a:pt x="686610" y="447045"/>
                  </a:cubicBezTo>
                  <a:cubicBezTo>
                    <a:pt x="725131" y="442300"/>
                    <a:pt x="752520" y="407177"/>
                    <a:pt x="747775" y="368656"/>
                  </a:cubicBezTo>
                  <a:cubicBezTo>
                    <a:pt x="743029" y="330136"/>
                    <a:pt x="708024" y="302746"/>
                    <a:pt x="669386" y="307492"/>
                  </a:cubicBezTo>
                  <a:cubicBezTo>
                    <a:pt x="303571" y="352662"/>
                    <a:pt x="193369" y="261326"/>
                    <a:pt x="162992" y="219993"/>
                  </a:cubicBezTo>
                  <a:cubicBezTo>
                    <a:pt x="162201" y="218909"/>
                    <a:pt x="161528" y="217854"/>
                    <a:pt x="160795" y="216800"/>
                  </a:cubicBezTo>
                  <a:lnTo>
                    <a:pt x="179279" y="208041"/>
                  </a:lnTo>
                  <a:cubicBezTo>
                    <a:pt x="199492" y="235548"/>
                    <a:pt x="269971" y="299554"/>
                    <a:pt x="487181" y="299554"/>
                  </a:cubicBezTo>
                  <a:cubicBezTo>
                    <a:pt x="506632" y="299554"/>
                    <a:pt x="526962" y="298968"/>
                    <a:pt x="547906" y="297942"/>
                  </a:cubicBezTo>
                  <a:lnTo>
                    <a:pt x="526171" y="167939"/>
                  </a:lnTo>
                  <a:lnTo>
                    <a:pt x="679580" y="264841"/>
                  </a:lnTo>
                  <a:cubicBezTo>
                    <a:pt x="689012" y="270817"/>
                    <a:pt x="699763" y="274449"/>
                    <a:pt x="710894" y="275445"/>
                  </a:cubicBezTo>
                  <a:lnTo>
                    <a:pt x="1154688" y="314991"/>
                  </a:lnTo>
                  <a:cubicBezTo>
                    <a:pt x="1156797" y="315167"/>
                    <a:pt x="1158907" y="315284"/>
                    <a:pt x="1161016" y="315284"/>
                  </a:cubicBezTo>
                  <a:cubicBezTo>
                    <a:pt x="1197017" y="315284"/>
                    <a:pt x="1227716" y="287748"/>
                    <a:pt x="1230968" y="251220"/>
                  </a:cubicBezTo>
                  <a:cubicBezTo>
                    <a:pt x="1234425" y="212553"/>
                    <a:pt x="1205864" y="178396"/>
                    <a:pt x="1167196" y="17494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3" name="Freeform: Shape 222">
              <a:extLst>
                <a:ext uri="{FF2B5EF4-FFF2-40B4-BE49-F238E27FC236}">
                  <a16:creationId xmlns:a16="http://schemas.microsoft.com/office/drawing/2014/main" id="{4EA6F901-3FAF-CB3B-F167-FC75FBE97D22}"/>
                </a:ext>
              </a:extLst>
            </p:cNvPr>
            <p:cNvSpPr/>
            <p:nvPr/>
          </p:nvSpPr>
          <p:spPr>
            <a:xfrm rot="-3792598">
              <a:off x="1725998" y="4475688"/>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4" name="Freeform: Shape 223">
              <a:extLst>
                <a:ext uri="{FF2B5EF4-FFF2-40B4-BE49-F238E27FC236}">
                  <a16:creationId xmlns:a16="http://schemas.microsoft.com/office/drawing/2014/main" id="{22F3DF7E-2956-ACBE-32BE-5212A2CDA0D1}"/>
                </a:ext>
              </a:extLst>
            </p:cNvPr>
            <p:cNvSpPr/>
            <p:nvPr/>
          </p:nvSpPr>
          <p:spPr>
            <a:xfrm>
              <a:off x="1624984" y="5165605"/>
              <a:ext cx="1121864" cy="1140623"/>
            </a:xfrm>
            <a:custGeom>
              <a:avLst/>
              <a:gdLst>
                <a:gd name="connsiteX0" fmla="*/ 117092 w 1121864"/>
                <a:gd name="connsiteY0" fmla="*/ 67375 h 1140623"/>
                <a:gd name="connsiteX1" fmla="*/ 8619 w 1121864"/>
                <a:gd name="connsiteY1" fmla="*/ 0 h 1140623"/>
                <a:gd name="connsiteX2" fmla="*/ 63046 w 1121864"/>
                <a:gd name="connsiteY2" fmla="*/ 325859 h 1140623"/>
                <a:gd name="connsiteX3" fmla="*/ 67938 w 1121864"/>
                <a:gd name="connsiteY3" fmla="*/ 342000 h 1140623"/>
                <a:gd name="connsiteX4" fmla="*/ 86187 w 1121864"/>
                <a:gd name="connsiteY4" fmla="*/ 376536 h 1140623"/>
                <a:gd name="connsiteX5" fmla="*/ 257846 w 1121864"/>
                <a:gd name="connsiteY5" fmla="*/ 592692 h 1140623"/>
                <a:gd name="connsiteX6" fmla="*/ 16586 w 1121864"/>
                <a:gd name="connsiteY6" fmla="*/ 975585 h 1140623"/>
                <a:gd name="connsiteX7" fmla="*/ 50274 w 1121864"/>
                <a:gd name="connsiteY7" fmla="*/ 1124043 h 1140623"/>
                <a:gd name="connsiteX8" fmla="*/ 107571 w 1121864"/>
                <a:gd name="connsiteY8" fmla="*/ 1140623 h 1140623"/>
                <a:gd name="connsiteX9" fmla="*/ 198762 w 1121864"/>
                <a:gd name="connsiteY9" fmla="*/ 1090356 h 1140623"/>
                <a:gd name="connsiteX10" fmla="*/ 480710 w 1121864"/>
                <a:gd name="connsiteY10" fmla="*/ 642900 h 1140623"/>
                <a:gd name="connsiteX11" fmla="*/ 473943 w 1121864"/>
                <a:gd name="connsiteY11" fmla="*/ 518550 h 1140623"/>
                <a:gd name="connsiteX12" fmla="*/ 399333 w 1121864"/>
                <a:gd name="connsiteY12" fmla="*/ 424578 h 1140623"/>
                <a:gd name="connsiteX13" fmla="*/ 724635 w 1121864"/>
                <a:gd name="connsiteY13" fmla="*/ 624094 h 1140623"/>
                <a:gd name="connsiteX14" fmla="*/ 915071 w 1121864"/>
                <a:gd name="connsiteY14" fmla="*/ 1073366 h 1140623"/>
                <a:gd name="connsiteX15" fmla="*/ 1014229 w 1121864"/>
                <a:gd name="connsiteY15" fmla="*/ 1139041 h 1140623"/>
                <a:gd name="connsiteX16" fmla="*/ 1056206 w 1121864"/>
                <a:gd name="connsiteY16" fmla="*/ 1130488 h 1140623"/>
                <a:gd name="connsiteX17" fmla="*/ 1113299 w 1121864"/>
                <a:gd name="connsiteY17" fmla="*/ 989353 h 1140623"/>
                <a:gd name="connsiteX18" fmla="*/ 909417 w 1121864"/>
                <a:gd name="connsiteY18" fmla="*/ 508356 h 1140623"/>
                <a:gd name="connsiteX19" fmla="*/ 866591 w 1121864"/>
                <a:gd name="connsiteY19" fmla="*/ 458587 h 1140623"/>
                <a:gd name="connsiteX20" fmla="*/ 532676 w 1121864"/>
                <a:gd name="connsiteY20" fmla="*/ 253797 h 1140623"/>
                <a:gd name="connsiteX21" fmla="*/ 531944 w 1121864"/>
                <a:gd name="connsiteY21" fmla="*/ 247499 h 1140623"/>
                <a:gd name="connsiteX22" fmla="*/ 509798 w 1121864"/>
                <a:gd name="connsiteY22" fmla="*/ 114976 h 1140623"/>
                <a:gd name="connsiteX23" fmla="*/ 418461 w 1121864"/>
                <a:gd name="connsiteY23" fmla="*/ 117994 h 1140623"/>
                <a:gd name="connsiteX24" fmla="*/ 117121 w 1121864"/>
                <a:gd name="connsiteY24" fmla="*/ 67345 h 114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21864" h="1140623">
                  <a:moveTo>
                    <a:pt x="117092" y="67375"/>
                  </a:moveTo>
                  <a:cubicBezTo>
                    <a:pt x="71453" y="48041"/>
                    <a:pt x="36066" y="24636"/>
                    <a:pt x="8619" y="0"/>
                  </a:cubicBezTo>
                  <a:lnTo>
                    <a:pt x="63046" y="325859"/>
                  </a:lnTo>
                  <a:cubicBezTo>
                    <a:pt x="64012" y="331571"/>
                    <a:pt x="65711" y="336932"/>
                    <a:pt x="67938" y="342000"/>
                  </a:cubicBezTo>
                  <a:cubicBezTo>
                    <a:pt x="71775" y="354186"/>
                    <a:pt x="77780" y="365932"/>
                    <a:pt x="86187" y="376536"/>
                  </a:cubicBezTo>
                  <a:lnTo>
                    <a:pt x="257846" y="592692"/>
                  </a:lnTo>
                  <a:lnTo>
                    <a:pt x="16586" y="975585"/>
                  </a:lnTo>
                  <a:cubicBezTo>
                    <a:pt x="-15109" y="1025881"/>
                    <a:pt x="-23" y="1092348"/>
                    <a:pt x="50274" y="1124043"/>
                  </a:cubicBezTo>
                  <a:cubicBezTo>
                    <a:pt x="68084" y="1135263"/>
                    <a:pt x="87945" y="1140623"/>
                    <a:pt x="107571" y="1140623"/>
                  </a:cubicBezTo>
                  <a:cubicBezTo>
                    <a:pt x="143309" y="1140623"/>
                    <a:pt x="178286" y="1122813"/>
                    <a:pt x="198762" y="1090356"/>
                  </a:cubicBezTo>
                  <a:lnTo>
                    <a:pt x="480710" y="642900"/>
                  </a:lnTo>
                  <a:cubicBezTo>
                    <a:pt x="505082" y="604233"/>
                    <a:pt x="502358" y="554376"/>
                    <a:pt x="473943" y="518550"/>
                  </a:cubicBezTo>
                  <a:lnTo>
                    <a:pt x="399333" y="424578"/>
                  </a:lnTo>
                  <a:lnTo>
                    <a:pt x="724635" y="624094"/>
                  </a:lnTo>
                  <a:lnTo>
                    <a:pt x="915071" y="1073366"/>
                  </a:lnTo>
                  <a:cubicBezTo>
                    <a:pt x="932471" y="1114406"/>
                    <a:pt x="972310" y="1139041"/>
                    <a:pt x="1014229" y="1139041"/>
                  </a:cubicBezTo>
                  <a:cubicBezTo>
                    <a:pt x="1028231" y="1139041"/>
                    <a:pt x="1042468" y="1136288"/>
                    <a:pt x="1056206" y="1130488"/>
                  </a:cubicBezTo>
                  <a:cubicBezTo>
                    <a:pt x="1110955" y="1107288"/>
                    <a:pt x="1136499" y="1044102"/>
                    <a:pt x="1113299" y="989353"/>
                  </a:cubicBezTo>
                  <a:lnTo>
                    <a:pt x="909417" y="508356"/>
                  </a:lnTo>
                  <a:cubicBezTo>
                    <a:pt x="900659" y="487704"/>
                    <a:pt x="885690" y="470334"/>
                    <a:pt x="866591" y="458587"/>
                  </a:cubicBezTo>
                  <a:lnTo>
                    <a:pt x="532676" y="253797"/>
                  </a:lnTo>
                  <a:cubicBezTo>
                    <a:pt x="532530" y="251718"/>
                    <a:pt x="532295" y="249608"/>
                    <a:pt x="531944" y="247499"/>
                  </a:cubicBezTo>
                  <a:lnTo>
                    <a:pt x="509798" y="114976"/>
                  </a:lnTo>
                  <a:cubicBezTo>
                    <a:pt x="478161" y="116968"/>
                    <a:pt x="447608" y="117994"/>
                    <a:pt x="418461" y="117994"/>
                  </a:cubicBezTo>
                  <a:cubicBezTo>
                    <a:pt x="297890" y="117994"/>
                    <a:pt x="196506" y="100945"/>
                    <a:pt x="117121" y="67345"/>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5" name="Freeform: Shape 224">
              <a:extLst>
                <a:ext uri="{FF2B5EF4-FFF2-40B4-BE49-F238E27FC236}">
                  <a16:creationId xmlns:a16="http://schemas.microsoft.com/office/drawing/2014/main" id="{C91E7F49-7805-651B-861A-FE4546BCE9C6}"/>
                </a:ext>
              </a:extLst>
            </p:cNvPr>
            <p:cNvSpPr/>
            <p:nvPr/>
          </p:nvSpPr>
          <p:spPr>
            <a:xfrm>
              <a:off x="1717030" y="4584132"/>
              <a:ext cx="411512" cy="176550"/>
            </a:xfrm>
            <a:custGeom>
              <a:avLst/>
              <a:gdLst>
                <a:gd name="connsiteX0" fmla="*/ 27096 w 411512"/>
                <a:gd name="connsiteY0" fmla="*/ 176551 h 176550"/>
                <a:gd name="connsiteX1" fmla="*/ 0 w 411512"/>
                <a:gd name="connsiteY1" fmla="*/ 121304 h 176550"/>
                <a:gd name="connsiteX2" fmla="*/ 400674 w 411512"/>
                <a:gd name="connsiteY2" fmla="*/ 0 h 176550"/>
                <a:gd name="connsiteX3" fmla="*/ 411512 w 411512"/>
                <a:gd name="connsiteY3" fmla="*/ 60549 h 176550"/>
                <a:gd name="connsiteX4" fmla="*/ 27096 w 411512"/>
                <a:gd name="connsiteY4" fmla="*/ 176522 h 17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512" h="176550">
                  <a:moveTo>
                    <a:pt x="27096" y="176551"/>
                  </a:moveTo>
                  <a:lnTo>
                    <a:pt x="0" y="121304"/>
                  </a:lnTo>
                  <a:cubicBezTo>
                    <a:pt x="157334" y="44116"/>
                    <a:pt x="390802" y="1787"/>
                    <a:pt x="400674" y="0"/>
                  </a:cubicBezTo>
                  <a:lnTo>
                    <a:pt x="411512" y="60549"/>
                  </a:lnTo>
                  <a:cubicBezTo>
                    <a:pt x="409169" y="60959"/>
                    <a:pt x="176580" y="103171"/>
                    <a:pt x="27096" y="17652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26" name="Graphic 117">
            <a:extLst>
              <a:ext uri="{FF2B5EF4-FFF2-40B4-BE49-F238E27FC236}">
                <a16:creationId xmlns:a16="http://schemas.microsoft.com/office/drawing/2014/main" id="{C66F79D9-7A8A-D3F0-D91A-58D8CAF0FD8E}"/>
              </a:ext>
            </a:extLst>
          </p:cNvPr>
          <p:cNvGrpSpPr/>
          <p:nvPr/>
        </p:nvGrpSpPr>
        <p:grpSpPr>
          <a:xfrm>
            <a:off x="6160242" y="4807166"/>
            <a:ext cx="963347" cy="1448445"/>
            <a:chOff x="6246555" y="4849434"/>
            <a:chExt cx="963347" cy="1448445"/>
          </a:xfrm>
        </p:grpSpPr>
        <p:sp>
          <p:nvSpPr>
            <p:cNvPr id="227" name="Freeform: Shape 226">
              <a:extLst>
                <a:ext uri="{FF2B5EF4-FFF2-40B4-BE49-F238E27FC236}">
                  <a16:creationId xmlns:a16="http://schemas.microsoft.com/office/drawing/2014/main" id="{7E02A46C-746D-2E14-ADAA-51740B3C68F0}"/>
                </a:ext>
              </a:extLst>
            </p:cNvPr>
            <p:cNvSpPr/>
            <p:nvPr/>
          </p:nvSpPr>
          <p:spPr>
            <a:xfrm>
              <a:off x="6597090" y="4849434"/>
              <a:ext cx="395499" cy="313036"/>
            </a:xfrm>
            <a:custGeom>
              <a:avLst/>
              <a:gdLst>
                <a:gd name="connsiteX0" fmla="*/ 8731 w 395499"/>
                <a:gd name="connsiteY0" fmla="*/ 255797 h 313036"/>
                <a:gd name="connsiteX1" fmla="*/ 306966 w 395499"/>
                <a:gd name="connsiteY1" fmla="*/ 296661 h 313036"/>
                <a:gd name="connsiteX2" fmla="*/ 313382 w 395499"/>
                <a:gd name="connsiteY2" fmla="*/ 297365 h 313036"/>
                <a:gd name="connsiteX3" fmla="*/ 358405 w 395499"/>
                <a:gd name="connsiteY3" fmla="*/ 313037 h 313036"/>
                <a:gd name="connsiteX4" fmla="*/ 393645 w 395499"/>
                <a:gd name="connsiteY4" fmla="*/ 224600 h 313036"/>
                <a:gd name="connsiteX5" fmla="*/ 224593 w 395499"/>
                <a:gd name="connsiteY5" fmla="*/ 1854 h 313036"/>
                <a:gd name="connsiteX6" fmla="*/ 1847 w 395499"/>
                <a:gd name="connsiteY6" fmla="*/ 170905 h 313036"/>
                <a:gd name="connsiteX7" fmla="*/ 8731 w 395499"/>
                <a:gd name="connsiteY7" fmla="*/ 255797 h 31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5499" h="313036">
                  <a:moveTo>
                    <a:pt x="8731" y="255797"/>
                  </a:moveTo>
                  <a:lnTo>
                    <a:pt x="306966" y="296661"/>
                  </a:lnTo>
                  <a:cubicBezTo>
                    <a:pt x="309017" y="296837"/>
                    <a:pt x="311185" y="297042"/>
                    <a:pt x="313382" y="297365"/>
                  </a:cubicBezTo>
                  <a:cubicBezTo>
                    <a:pt x="326388" y="299152"/>
                    <a:pt x="342031" y="303546"/>
                    <a:pt x="358405" y="313037"/>
                  </a:cubicBezTo>
                  <a:cubicBezTo>
                    <a:pt x="376626" y="287698"/>
                    <a:pt x="389134" y="257672"/>
                    <a:pt x="393645" y="224600"/>
                  </a:cubicBezTo>
                  <a:cubicBezTo>
                    <a:pt x="408468" y="116390"/>
                    <a:pt x="332803" y="16676"/>
                    <a:pt x="224593" y="1854"/>
                  </a:cubicBezTo>
                  <a:cubicBezTo>
                    <a:pt x="116413" y="-12969"/>
                    <a:pt x="16669" y="62725"/>
                    <a:pt x="1847" y="170905"/>
                  </a:cubicBezTo>
                  <a:cubicBezTo>
                    <a:pt x="-2195" y="200345"/>
                    <a:pt x="529" y="229140"/>
                    <a:pt x="8731" y="255797"/>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8" name="Freeform: Shape 227">
              <a:extLst>
                <a:ext uri="{FF2B5EF4-FFF2-40B4-BE49-F238E27FC236}">
                  <a16:creationId xmlns:a16="http://schemas.microsoft.com/office/drawing/2014/main" id="{6478EA2D-5000-0E13-A60F-8071365D2A11}"/>
                </a:ext>
              </a:extLst>
            </p:cNvPr>
            <p:cNvSpPr/>
            <p:nvPr/>
          </p:nvSpPr>
          <p:spPr>
            <a:xfrm>
              <a:off x="6246555" y="5119981"/>
              <a:ext cx="963347" cy="1177898"/>
            </a:xfrm>
            <a:custGeom>
              <a:avLst/>
              <a:gdLst>
                <a:gd name="connsiteX0" fmla="*/ 882767 w 963347"/>
                <a:gd name="connsiteY0" fmla="*/ 654778 h 1177898"/>
                <a:gd name="connsiteX1" fmla="*/ 853972 w 963347"/>
                <a:gd name="connsiteY1" fmla="*/ 551051 h 1177898"/>
                <a:gd name="connsiteX2" fmla="*/ 749746 w 963347"/>
                <a:gd name="connsiteY2" fmla="*/ 524130 h 1177898"/>
                <a:gd name="connsiteX3" fmla="*/ 658556 w 963347"/>
                <a:gd name="connsiteY3" fmla="*/ 549469 h 1177898"/>
                <a:gd name="connsiteX4" fmla="*/ 686150 w 963347"/>
                <a:gd name="connsiteY4" fmla="*/ 348048 h 1177898"/>
                <a:gd name="connsiteX5" fmla="*/ 704283 w 963347"/>
                <a:gd name="connsiteY5" fmla="*/ 358037 h 1177898"/>
                <a:gd name="connsiteX6" fmla="*/ 681815 w 963347"/>
                <a:gd name="connsiteY6" fmla="*/ 522021 h 1177898"/>
                <a:gd name="connsiteX7" fmla="*/ 744327 w 963347"/>
                <a:gd name="connsiteY7" fmla="*/ 504650 h 1177898"/>
                <a:gd name="connsiteX8" fmla="*/ 778542 w 963347"/>
                <a:gd name="connsiteY8" fmla="*/ 499992 h 1177898"/>
                <a:gd name="connsiteX9" fmla="*/ 868121 w 963347"/>
                <a:gd name="connsiteY9" fmla="*/ 536638 h 1177898"/>
                <a:gd name="connsiteX10" fmla="*/ 901896 w 963347"/>
                <a:gd name="connsiteY10" fmla="*/ 594522 h 1177898"/>
                <a:gd name="connsiteX11" fmla="*/ 962094 w 963347"/>
                <a:gd name="connsiteY11" fmla="*/ 537986 h 1177898"/>
                <a:gd name="connsiteX12" fmla="*/ 906172 w 963347"/>
                <a:gd name="connsiteY12" fmla="*/ 455759 h 1177898"/>
                <a:gd name="connsiteX13" fmla="*/ 805491 w 963347"/>
                <a:gd name="connsiteY13" fmla="*/ 428985 h 1177898"/>
                <a:gd name="connsiteX14" fmla="*/ 803500 w 963347"/>
                <a:gd name="connsiteY14" fmla="*/ 344767 h 1177898"/>
                <a:gd name="connsiteX15" fmla="*/ 798666 w 963347"/>
                <a:gd name="connsiteY15" fmla="*/ 284540 h 1177898"/>
                <a:gd name="connsiteX16" fmla="*/ 798666 w 963347"/>
                <a:gd name="connsiteY16" fmla="*/ 284540 h 1177898"/>
                <a:gd name="connsiteX17" fmla="*/ 655217 w 963347"/>
                <a:gd name="connsiteY17" fmla="*/ 47147 h 1177898"/>
                <a:gd name="connsiteX18" fmla="*/ 323558 w 963347"/>
                <a:gd name="connsiteY18" fmla="*/ 1684 h 1177898"/>
                <a:gd name="connsiteX19" fmla="*/ 242210 w 963347"/>
                <a:gd name="connsiteY19" fmla="*/ 15188 h 1177898"/>
                <a:gd name="connsiteX20" fmla="*/ 234594 w 963347"/>
                <a:gd name="connsiteY20" fmla="*/ 19172 h 1177898"/>
                <a:gd name="connsiteX21" fmla="*/ 52653 w 963347"/>
                <a:gd name="connsiteY21" fmla="*/ 389732 h 1177898"/>
                <a:gd name="connsiteX22" fmla="*/ 74945 w 963347"/>
                <a:gd name="connsiteY22" fmla="*/ 480044 h 1177898"/>
                <a:gd name="connsiteX23" fmla="*/ 159515 w 963347"/>
                <a:gd name="connsiteY23" fmla="*/ 534236 h 1177898"/>
                <a:gd name="connsiteX24" fmla="*/ 161214 w 963347"/>
                <a:gd name="connsiteY24" fmla="*/ 534822 h 1177898"/>
                <a:gd name="connsiteX25" fmla="*/ 197948 w 963347"/>
                <a:gd name="connsiteY25" fmla="*/ 266700 h 1177898"/>
                <a:gd name="connsiteX26" fmla="*/ 217106 w 963347"/>
                <a:gd name="connsiteY26" fmla="*/ 269337 h 1177898"/>
                <a:gd name="connsiteX27" fmla="*/ 166809 w 963347"/>
                <a:gd name="connsiteY27" fmla="*/ 636411 h 1177898"/>
                <a:gd name="connsiteX28" fmla="*/ 188545 w 963347"/>
                <a:gd name="connsiteY28" fmla="*/ 732259 h 1177898"/>
                <a:gd name="connsiteX29" fmla="*/ 201961 w 963347"/>
                <a:gd name="connsiteY29" fmla="*/ 748253 h 1177898"/>
                <a:gd name="connsiteX30" fmla="*/ 286180 w 963347"/>
                <a:gd name="connsiteY30" fmla="*/ 848641 h 1177898"/>
                <a:gd name="connsiteX31" fmla="*/ 69233 w 963347"/>
                <a:gd name="connsiteY31" fmla="*/ 931600 h 1177898"/>
                <a:gd name="connsiteX32" fmla="*/ 7132 w 963347"/>
                <a:gd name="connsiteY32" fmla="*/ 1070597 h 1177898"/>
                <a:gd name="connsiteX33" fmla="*/ 107695 w 963347"/>
                <a:gd name="connsiteY33" fmla="*/ 1139817 h 1177898"/>
                <a:gd name="connsiteX34" fmla="*/ 146128 w 963347"/>
                <a:gd name="connsiteY34" fmla="*/ 1132699 h 1177898"/>
                <a:gd name="connsiteX35" fmla="*/ 504239 w 963347"/>
                <a:gd name="connsiteY35" fmla="*/ 995752 h 1177898"/>
                <a:gd name="connsiteX36" fmla="*/ 570002 w 963347"/>
                <a:gd name="connsiteY36" fmla="*/ 922226 h 1177898"/>
                <a:gd name="connsiteX37" fmla="*/ 548267 w 963347"/>
                <a:gd name="connsiteY37" fmla="*/ 825998 h 1177898"/>
                <a:gd name="connsiteX38" fmla="*/ 533005 w 963347"/>
                <a:gd name="connsiteY38" fmla="*/ 807807 h 1177898"/>
                <a:gd name="connsiteX39" fmla="*/ 563822 w 963347"/>
                <a:gd name="connsiteY39" fmla="*/ 799253 h 1177898"/>
                <a:gd name="connsiteX40" fmla="*/ 627622 w 963347"/>
                <a:gd name="connsiteY40" fmla="*/ 781530 h 1177898"/>
                <a:gd name="connsiteX41" fmla="*/ 560014 w 963347"/>
                <a:gd name="connsiteY41" fmla="*/ 1043296 h 1177898"/>
                <a:gd name="connsiteX42" fmla="*/ 637319 w 963347"/>
                <a:gd name="connsiteY42" fmla="*/ 1174442 h 1177898"/>
                <a:gd name="connsiteX43" fmla="*/ 664327 w 963347"/>
                <a:gd name="connsiteY43" fmla="*/ 1177898 h 1177898"/>
                <a:gd name="connsiteX44" fmla="*/ 768465 w 963347"/>
                <a:gd name="connsiteY44" fmla="*/ 1097136 h 1177898"/>
                <a:gd name="connsiteX45" fmla="*/ 882709 w 963347"/>
                <a:gd name="connsiteY45" fmla="*/ 654807 h 1177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63347" h="1177898">
                  <a:moveTo>
                    <a:pt x="882767" y="654778"/>
                  </a:moveTo>
                  <a:cubicBezTo>
                    <a:pt x="892375" y="617546"/>
                    <a:pt x="881420" y="578000"/>
                    <a:pt x="853972" y="551051"/>
                  </a:cubicBezTo>
                  <a:cubicBezTo>
                    <a:pt x="826524" y="524101"/>
                    <a:pt x="786802" y="513848"/>
                    <a:pt x="749746" y="524130"/>
                  </a:cubicBezTo>
                  <a:lnTo>
                    <a:pt x="658556" y="549469"/>
                  </a:lnTo>
                  <a:lnTo>
                    <a:pt x="686150" y="348048"/>
                  </a:lnTo>
                  <a:cubicBezTo>
                    <a:pt x="691628" y="352237"/>
                    <a:pt x="697780" y="355576"/>
                    <a:pt x="704283" y="358037"/>
                  </a:cubicBezTo>
                  <a:lnTo>
                    <a:pt x="681815" y="522021"/>
                  </a:lnTo>
                  <a:lnTo>
                    <a:pt x="744327" y="504650"/>
                  </a:lnTo>
                  <a:cubicBezTo>
                    <a:pt x="755488" y="501545"/>
                    <a:pt x="767000" y="499992"/>
                    <a:pt x="778542" y="499992"/>
                  </a:cubicBezTo>
                  <a:cubicBezTo>
                    <a:pt x="812258" y="499992"/>
                    <a:pt x="844071" y="512999"/>
                    <a:pt x="868121" y="536638"/>
                  </a:cubicBezTo>
                  <a:cubicBezTo>
                    <a:pt x="884583" y="552808"/>
                    <a:pt x="896037" y="572903"/>
                    <a:pt x="901896" y="594522"/>
                  </a:cubicBezTo>
                  <a:cubicBezTo>
                    <a:pt x="931277" y="590772"/>
                    <a:pt x="956264" y="568656"/>
                    <a:pt x="962094" y="537986"/>
                  </a:cubicBezTo>
                  <a:cubicBezTo>
                    <a:pt x="969358" y="499846"/>
                    <a:pt x="944312" y="463024"/>
                    <a:pt x="906172" y="455759"/>
                  </a:cubicBezTo>
                  <a:cubicBezTo>
                    <a:pt x="878842" y="450545"/>
                    <a:pt x="836894" y="440117"/>
                    <a:pt x="805491" y="428985"/>
                  </a:cubicBezTo>
                  <a:cubicBezTo>
                    <a:pt x="805579" y="399135"/>
                    <a:pt x="804906" y="371072"/>
                    <a:pt x="803500" y="344767"/>
                  </a:cubicBezTo>
                  <a:cubicBezTo>
                    <a:pt x="802357" y="323500"/>
                    <a:pt x="800775" y="303346"/>
                    <a:pt x="798666" y="284540"/>
                  </a:cubicBezTo>
                  <a:lnTo>
                    <a:pt x="798666" y="284540"/>
                  </a:lnTo>
                  <a:cubicBezTo>
                    <a:pt x="776052" y="82738"/>
                    <a:pt x="695964" y="50223"/>
                    <a:pt x="655217" y="47147"/>
                  </a:cubicBezTo>
                  <a:lnTo>
                    <a:pt x="323558" y="1684"/>
                  </a:lnTo>
                  <a:cubicBezTo>
                    <a:pt x="305689" y="-1421"/>
                    <a:pt x="276483" y="-1890"/>
                    <a:pt x="242210" y="15188"/>
                  </a:cubicBezTo>
                  <a:cubicBezTo>
                    <a:pt x="239691" y="16447"/>
                    <a:pt x="237172" y="17707"/>
                    <a:pt x="234594" y="19172"/>
                  </a:cubicBezTo>
                  <a:cubicBezTo>
                    <a:pt x="152836" y="65250"/>
                    <a:pt x="93312" y="186466"/>
                    <a:pt x="52653" y="389732"/>
                  </a:cubicBezTo>
                  <a:cubicBezTo>
                    <a:pt x="46209" y="421925"/>
                    <a:pt x="54147" y="453972"/>
                    <a:pt x="74945" y="480044"/>
                  </a:cubicBezTo>
                  <a:cubicBezTo>
                    <a:pt x="94191" y="504152"/>
                    <a:pt x="124773" y="521581"/>
                    <a:pt x="159515" y="534236"/>
                  </a:cubicBezTo>
                  <a:cubicBezTo>
                    <a:pt x="160072" y="534441"/>
                    <a:pt x="160658" y="534617"/>
                    <a:pt x="161214" y="534822"/>
                  </a:cubicBezTo>
                  <a:lnTo>
                    <a:pt x="197948" y="266700"/>
                  </a:lnTo>
                  <a:lnTo>
                    <a:pt x="217106" y="269337"/>
                  </a:lnTo>
                  <a:lnTo>
                    <a:pt x="166809" y="636411"/>
                  </a:lnTo>
                  <a:cubicBezTo>
                    <a:pt x="158549" y="668868"/>
                    <a:pt x="165374" y="704665"/>
                    <a:pt x="188545" y="732259"/>
                  </a:cubicBezTo>
                  <a:lnTo>
                    <a:pt x="201961" y="748253"/>
                  </a:lnTo>
                  <a:lnTo>
                    <a:pt x="286180" y="848641"/>
                  </a:lnTo>
                  <a:lnTo>
                    <a:pt x="69233" y="931600"/>
                  </a:lnTo>
                  <a:cubicBezTo>
                    <a:pt x="13693" y="952838"/>
                    <a:pt x="-14106" y="1015057"/>
                    <a:pt x="7132" y="1070597"/>
                  </a:cubicBezTo>
                  <a:cubicBezTo>
                    <a:pt x="23536" y="1113482"/>
                    <a:pt x="64370" y="1139817"/>
                    <a:pt x="107695" y="1139817"/>
                  </a:cubicBezTo>
                  <a:cubicBezTo>
                    <a:pt x="120497" y="1139817"/>
                    <a:pt x="133474" y="1137532"/>
                    <a:pt x="146128" y="1132699"/>
                  </a:cubicBezTo>
                  <a:lnTo>
                    <a:pt x="504239" y="995752"/>
                  </a:lnTo>
                  <a:cubicBezTo>
                    <a:pt x="536755" y="983303"/>
                    <a:pt x="561244" y="955913"/>
                    <a:pt x="570002" y="922226"/>
                  </a:cubicBezTo>
                  <a:cubicBezTo>
                    <a:pt x="578761" y="888539"/>
                    <a:pt x="570647" y="852684"/>
                    <a:pt x="548267" y="825998"/>
                  </a:cubicBezTo>
                  <a:lnTo>
                    <a:pt x="533005" y="807807"/>
                  </a:lnTo>
                  <a:lnTo>
                    <a:pt x="563822" y="799253"/>
                  </a:lnTo>
                  <a:lnTo>
                    <a:pt x="627622" y="781530"/>
                  </a:lnTo>
                  <a:lnTo>
                    <a:pt x="560014" y="1043296"/>
                  </a:lnTo>
                  <a:cubicBezTo>
                    <a:pt x="545132" y="1100857"/>
                    <a:pt x="579757" y="1159590"/>
                    <a:pt x="637319" y="1174442"/>
                  </a:cubicBezTo>
                  <a:cubicBezTo>
                    <a:pt x="646341" y="1176785"/>
                    <a:pt x="655392" y="1177898"/>
                    <a:pt x="664327" y="1177898"/>
                  </a:cubicBezTo>
                  <a:cubicBezTo>
                    <a:pt x="712222" y="1177898"/>
                    <a:pt x="755957" y="1145676"/>
                    <a:pt x="768465" y="1097136"/>
                  </a:cubicBezTo>
                  <a:lnTo>
                    <a:pt x="882709" y="654807"/>
                  </a:ln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9" name="Freeform: Shape 228">
              <a:extLst>
                <a:ext uri="{FF2B5EF4-FFF2-40B4-BE49-F238E27FC236}">
                  <a16:creationId xmlns:a16="http://schemas.microsoft.com/office/drawing/2014/main" id="{66CAFADC-4A99-6905-AF84-24BB84E6CEE1}"/>
                </a:ext>
              </a:extLst>
            </p:cNvPr>
            <p:cNvSpPr/>
            <p:nvPr/>
          </p:nvSpPr>
          <p:spPr>
            <a:xfrm>
              <a:off x="6586634" y="4948775"/>
              <a:ext cx="416814" cy="135921"/>
            </a:xfrm>
            <a:custGeom>
              <a:avLst/>
              <a:gdLst>
                <a:gd name="connsiteX0" fmla="*/ 389660 w 416814"/>
                <a:gd name="connsiteY0" fmla="*/ 135921 h 135921"/>
                <a:gd name="connsiteX1" fmla="*/ 0 w 416814"/>
                <a:gd name="connsiteY1" fmla="*/ 55540 h 135921"/>
                <a:gd name="connsiteX2" fmla="*/ 26452 w 416814"/>
                <a:gd name="connsiteY2" fmla="*/ 0 h 135921"/>
                <a:gd name="connsiteX3" fmla="*/ 413739 w 416814"/>
                <a:gd name="connsiteY3" fmla="*/ 73936 h 135921"/>
                <a:gd name="connsiteX4" fmla="*/ 416815 w 416814"/>
                <a:gd name="connsiteY4" fmla="*/ 135365 h 135921"/>
                <a:gd name="connsiteX5" fmla="*/ 389630 w 416814"/>
                <a:gd name="connsiteY5" fmla="*/ 135892 h 13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814" h="135921">
                  <a:moveTo>
                    <a:pt x="389660" y="135921"/>
                  </a:moveTo>
                  <a:cubicBezTo>
                    <a:pt x="324131" y="135921"/>
                    <a:pt x="152706" y="128246"/>
                    <a:pt x="0" y="55540"/>
                  </a:cubicBezTo>
                  <a:lnTo>
                    <a:pt x="26452" y="0"/>
                  </a:lnTo>
                  <a:cubicBezTo>
                    <a:pt x="201480" y="83369"/>
                    <a:pt x="411659" y="74083"/>
                    <a:pt x="413739" y="73936"/>
                  </a:cubicBezTo>
                  <a:lnTo>
                    <a:pt x="416815" y="135365"/>
                  </a:lnTo>
                  <a:cubicBezTo>
                    <a:pt x="415028" y="135452"/>
                    <a:pt x="405390" y="135892"/>
                    <a:pt x="389630" y="13589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30" name="Graphic 117">
            <a:extLst>
              <a:ext uri="{FF2B5EF4-FFF2-40B4-BE49-F238E27FC236}">
                <a16:creationId xmlns:a16="http://schemas.microsoft.com/office/drawing/2014/main" id="{FDE9609C-BB58-B66B-3398-ED19527DE1CD}"/>
              </a:ext>
            </a:extLst>
          </p:cNvPr>
          <p:cNvGrpSpPr/>
          <p:nvPr/>
        </p:nvGrpSpPr>
        <p:grpSpPr>
          <a:xfrm>
            <a:off x="5093976" y="3040559"/>
            <a:ext cx="1329124" cy="2115440"/>
            <a:chOff x="5180289" y="3082827"/>
            <a:chExt cx="1329124" cy="2115440"/>
          </a:xfrm>
        </p:grpSpPr>
        <p:sp>
          <p:nvSpPr>
            <p:cNvPr id="231" name="Freeform: Shape 230">
              <a:extLst>
                <a:ext uri="{FF2B5EF4-FFF2-40B4-BE49-F238E27FC236}">
                  <a16:creationId xmlns:a16="http://schemas.microsoft.com/office/drawing/2014/main" id="{58EF09E9-ED56-3E00-4182-B1C3E38BA121}"/>
                </a:ext>
              </a:extLst>
            </p:cNvPr>
            <p:cNvSpPr/>
            <p:nvPr/>
          </p:nvSpPr>
          <p:spPr>
            <a:xfrm>
              <a:off x="5469896" y="3082827"/>
              <a:ext cx="395529" cy="365808"/>
            </a:xfrm>
            <a:custGeom>
              <a:avLst/>
              <a:gdLst>
                <a:gd name="connsiteX0" fmla="*/ 392607 w 395529"/>
                <a:gd name="connsiteY0" fmla="*/ 231469 h 365808"/>
                <a:gd name="connsiteX1" fmla="*/ 231465 w 395529"/>
                <a:gd name="connsiteY1" fmla="*/ 2923 h 365808"/>
                <a:gd name="connsiteX2" fmla="*/ 2918 w 395529"/>
                <a:gd name="connsiteY2" fmla="*/ 164065 h 365808"/>
                <a:gd name="connsiteX3" fmla="*/ 43226 w 395529"/>
                <a:gd name="connsiteY3" fmla="*/ 321078 h 365808"/>
                <a:gd name="connsiteX4" fmla="*/ 301886 w 395529"/>
                <a:gd name="connsiteY4" fmla="*/ 365809 h 365808"/>
                <a:gd name="connsiteX5" fmla="*/ 392578 w 395529"/>
                <a:gd name="connsiteY5" fmla="*/ 231469 h 365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529" h="365808">
                  <a:moveTo>
                    <a:pt x="392607" y="231469"/>
                  </a:moveTo>
                  <a:cubicBezTo>
                    <a:pt x="411208" y="123875"/>
                    <a:pt x="339088" y="21553"/>
                    <a:pt x="231465" y="2923"/>
                  </a:cubicBezTo>
                  <a:cubicBezTo>
                    <a:pt x="123870" y="-15678"/>
                    <a:pt x="21549" y="56442"/>
                    <a:pt x="2918" y="164065"/>
                  </a:cubicBezTo>
                  <a:cubicBezTo>
                    <a:pt x="-7100" y="222037"/>
                    <a:pt x="9245" y="278427"/>
                    <a:pt x="43226" y="321078"/>
                  </a:cubicBezTo>
                  <a:lnTo>
                    <a:pt x="301886" y="365809"/>
                  </a:lnTo>
                  <a:cubicBezTo>
                    <a:pt x="348228" y="337072"/>
                    <a:pt x="382559" y="289441"/>
                    <a:pt x="392578" y="231469"/>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2" name="Freeform: Shape 231">
              <a:extLst>
                <a:ext uri="{FF2B5EF4-FFF2-40B4-BE49-F238E27FC236}">
                  <a16:creationId xmlns:a16="http://schemas.microsoft.com/office/drawing/2014/main" id="{66F9783A-518D-BCA9-27B3-6D6AD7E70520}"/>
                </a:ext>
              </a:extLst>
            </p:cNvPr>
            <p:cNvSpPr/>
            <p:nvPr/>
          </p:nvSpPr>
          <p:spPr>
            <a:xfrm>
              <a:off x="5180289" y="3114607"/>
              <a:ext cx="1329124" cy="2083659"/>
            </a:xfrm>
            <a:custGeom>
              <a:avLst/>
              <a:gdLst>
                <a:gd name="connsiteX0" fmla="*/ 1306602 w 1329124"/>
                <a:gd name="connsiteY0" fmla="*/ 18656 h 2083659"/>
                <a:gd name="connsiteX1" fmla="*/ 1207268 w 1329124"/>
                <a:gd name="connsiteY1" fmla="*/ 22582 h 2083659"/>
                <a:gd name="connsiteX2" fmla="*/ 939908 w 1329124"/>
                <a:gd name="connsiteY2" fmla="*/ 312000 h 2083659"/>
                <a:gd name="connsiteX3" fmla="*/ 601512 w 1329124"/>
                <a:gd name="connsiteY3" fmla="*/ 362501 h 2083659"/>
                <a:gd name="connsiteX4" fmla="*/ 277850 w 1329124"/>
                <a:gd name="connsiteY4" fmla="*/ 306522 h 2083659"/>
                <a:gd name="connsiteX5" fmla="*/ 230893 w 1329124"/>
                <a:gd name="connsiteY5" fmla="*/ 315544 h 2083659"/>
                <a:gd name="connsiteX6" fmla="*/ 735 w 1329124"/>
                <a:gd name="connsiteY6" fmla="*/ 722897 h 2083659"/>
                <a:gd name="connsiteX7" fmla="*/ 26572 w 1329124"/>
                <a:gd name="connsiteY7" fmla="*/ 802692 h 2083659"/>
                <a:gd name="connsiteX8" fmla="*/ 117410 w 1329124"/>
                <a:gd name="connsiteY8" fmla="*/ 835501 h 2083659"/>
                <a:gd name="connsiteX9" fmla="*/ 96905 w 1329124"/>
                <a:gd name="connsiteY9" fmla="*/ 954109 h 2083659"/>
                <a:gd name="connsiteX10" fmla="*/ 96466 w 1329124"/>
                <a:gd name="connsiteY10" fmla="*/ 957625 h 2083659"/>
                <a:gd name="connsiteX11" fmla="*/ 96905 w 1329124"/>
                <a:gd name="connsiteY11" fmla="*/ 1015772 h 2083659"/>
                <a:gd name="connsiteX12" fmla="*/ 233207 w 1329124"/>
                <a:gd name="connsiteY12" fmla="*/ 1474242 h 2083659"/>
                <a:gd name="connsiteX13" fmla="*/ 99395 w 1329124"/>
                <a:gd name="connsiteY13" fmla="*/ 1949584 h 2083659"/>
                <a:gd name="connsiteX14" fmla="*/ 172335 w 1329124"/>
                <a:gd name="connsiteY14" fmla="*/ 2079676 h 2083659"/>
                <a:gd name="connsiteX15" fmla="*/ 200984 w 1329124"/>
                <a:gd name="connsiteY15" fmla="*/ 2083660 h 2083659"/>
                <a:gd name="connsiteX16" fmla="*/ 302427 w 1329124"/>
                <a:gd name="connsiteY16" fmla="*/ 2006736 h 2083659"/>
                <a:gd name="connsiteX17" fmla="*/ 444500 w 1329124"/>
                <a:gd name="connsiteY17" fmla="*/ 1502012 h 2083659"/>
                <a:gd name="connsiteX18" fmla="*/ 444089 w 1329124"/>
                <a:gd name="connsiteY18" fmla="*/ 1443396 h 2083659"/>
                <a:gd name="connsiteX19" fmla="*/ 364294 w 1329124"/>
                <a:gd name="connsiteY19" fmla="*/ 1174981 h 2083659"/>
                <a:gd name="connsiteX20" fmla="*/ 597352 w 1329124"/>
                <a:gd name="connsiteY20" fmla="*/ 1194959 h 2083659"/>
                <a:gd name="connsiteX21" fmla="*/ 450768 w 1329124"/>
                <a:gd name="connsiteY21" fmla="*/ 1552045 h 2083659"/>
                <a:gd name="connsiteX22" fmla="*/ 508271 w 1329124"/>
                <a:gd name="connsiteY22" fmla="*/ 1689635 h 2083659"/>
                <a:gd name="connsiteX23" fmla="*/ 548286 w 1329124"/>
                <a:gd name="connsiteY23" fmla="*/ 1697574 h 2083659"/>
                <a:gd name="connsiteX24" fmla="*/ 645891 w 1329124"/>
                <a:gd name="connsiteY24" fmla="*/ 1632133 h 2083659"/>
                <a:gd name="connsiteX25" fmla="*/ 846990 w 1329124"/>
                <a:gd name="connsiteY25" fmla="*/ 1142202 h 2083659"/>
                <a:gd name="connsiteX26" fmla="*/ 839432 w 1329124"/>
                <a:gd name="connsiteY26" fmla="*/ 1047233 h 2083659"/>
                <a:gd name="connsiteX27" fmla="*/ 758407 w 1329124"/>
                <a:gd name="connsiteY27" fmla="*/ 997083 h 2083659"/>
                <a:gd name="connsiteX28" fmla="*/ 574562 w 1329124"/>
                <a:gd name="connsiteY28" fmla="*/ 981323 h 2083659"/>
                <a:gd name="connsiteX29" fmla="*/ 651398 w 1329124"/>
                <a:gd name="connsiteY29" fmla="*/ 537178 h 2083659"/>
                <a:gd name="connsiteX30" fmla="*/ 678055 w 1329124"/>
                <a:gd name="connsiteY30" fmla="*/ 493238 h 2083659"/>
                <a:gd name="connsiteX31" fmla="*/ 985049 w 1329124"/>
                <a:gd name="connsiteY31" fmla="*/ 447423 h 2083659"/>
                <a:gd name="connsiteX32" fmla="*/ 1026323 w 1329124"/>
                <a:gd name="connsiteY32" fmla="*/ 425599 h 2083659"/>
                <a:gd name="connsiteX33" fmla="*/ 1310469 w 1329124"/>
                <a:gd name="connsiteY33" fmla="*/ 118019 h 2083659"/>
                <a:gd name="connsiteX34" fmla="*/ 1306543 w 1329124"/>
                <a:gd name="connsiteY34" fmla="*/ 18656 h 208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9124" h="2083659">
                  <a:moveTo>
                    <a:pt x="1306602" y="18656"/>
                  </a:moveTo>
                  <a:cubicBezTo>
                    <a:pt x="1278070" y="-7678"/>
                    <a:pt x="1233603" y="-5921"/>
                    <a:pt x="1207268" y="22582"/>
                  </a:cubicBezTo>
                  <a:lnTo>
                    <a:pt x="939908" y="312000"/>
                  </a:lnTo>
                  <a:lnTo>
                    <a:pt x="601512" y="362501"/>
                  </a:lnTo>
                  <a:lnTo>
                    <a:pt x="277850" y="306522"/>
                  </a:lnTo>
                  <a:cubicBezTo>
                    <a:pt x="260948" y="303593"/>
                    <a:pt x="244455" y="307254"/>
                    <a:pt x="230893" y="315544"/>
                  </a:cubicBezTo>
                  <a:cubicBezTo>
                    <a:pt x="177930" y="338364"/>
                    <a:pt x="34598" y="426742"/>
                    <a:pt x="735" y="722897"/>
                  </a:cubicBezTo>
                  <a:cubicBezTo>
                    <a:pt x="-2780" y="753684"/>
                    <a:pt x="6389" y="782011"/>
                    <a:pt x="26572" y="802692"/>
                  </a:cubicBezTo>
                  <a:cubicBezTo>
                    <a:pt x="50768" y="827474"/>
                    <a:pt x="82288" y="834827"/>
                    <a:pt x="117410" y="835501"/>
                  </a:cubicBezTo>
                  <a:lnTo>
                    <a:pt x="96905" y="954109"/>
                  </a:lnTo>
                  <a:cubicBezTo>
                    <a:pt x="96700" y="955281"/>
                    <a:pt x="96612" y="956453"/>
                    <a:pt x="96466" y="957625"/>
                  </a:cubicBezTo>
                  <a:cubicBezTo>
                    <a:pt x="91339" y="976050"/>
                    <a:pt x="91076" y="996087"/>
                    <a:pt x="96905" y="1015772"/>
                  </a:cubicBezTo>
                  <a:lnTo>
                    <a:pt x="233207" y="1474242"/>
                  </a:lnTo>
                  <a:lnTo>
                    <a:pt x="99395" y="1949584"/>
                  </a:lnTo>
                  <a:cubicBezTo>
                    <a:pt x="83606" y="2005652"/>
                    <a:pt x="116268" y="2063887"/>
                    <a:pt x="172335" y="2079676"/>
                  </a:cubicBezTo>
                  <a:cubicBezTo>
                    <a:pt x="181885" y="2082371"/>
                    <a:pt x="191493" y="2083660"/>
                    <a:pt x="200984" y="2083660"/>
                  </a:cubicBezTo>
                  <a:cubicBezTo>
                    <a:pt x="247033" y="2083660"/>
                    <a:pt x="289333" y="2053253"/>
                    <a:pt x="302427" y="2006736"/>
                  </a:cubicBezTo>
                  <a:lnTo>
                    <a:pt x="444500" y="1502012"/>
                  </a:lnTo>
                  <a:cubicBezTo>
                    <a:pt x="449919" y="1482825"/>
                    <a:pt x="449743" y="1462495"/>
                    <a:pt x="444089" y="1443396"/>
                  </a:cubicBezTo>
                  <a:lnTo>
                    <a:pt x="364294" y="1174981"/>
                  </a:lnTo>
                  <a:lnTo>
                    <a:pt x="597352" y="1194959"/>
                  </a:lnTo>
                  <a:lnTo>
                    <a:pt x="450768" y="1552045"/>
                  </a:lnTo>
                  <a:cubicBezTo>
                    <a:pt x="428652" y="1605915"/>
                    <a:pt x="454401" y="1667519"/>
                    <a:pt x="508271" y="1689635"/>
                  </a:cubicBezTo>
                  <a:cubicBezTo>
                    <a:pt x="521365" y="1695025"/>
                    <a:pt x="534928" y="1697574"/>
                    <a:pt x="548286" y="1697574"/>
                  </a:cubicBezTo>
                  <a:cubicBezTo>
                    <a:pt x="589794" y="1697574"/>
                    <a:pt x="629135" y="1672909"/>
                    <a:pt x="645891" y="1632133"/>
                  </a:cubicBezTo>
                  <a:lnTo>
                    <a:pt x="846990" y="1142202"/>
                  </a:lnTo>
                  <a:cubicBezTo>
                    <a:pt x="859732" y="1111151"/>
                    <a:pt x="856950" y="1075882"/>
                    <a:pt x="839432" y="1047233"/>
                  </a:cubicBezTo>
                  <a:cubicBezTo>
                    <a:pt x="821944" y="1018584"/>
                    <a:pt x="791860" y="999953"/>
                    <a:pt x="758407" y="997083"/>
                  </a:cubicBezTo>
                  <a:lnTo>
                    <a:pt x="574562" y="981323"/>
                  </a:lnTo>
                  <a:lnTo>
                    <a:pt x="651398" y="537178"/>
                  </a:lnTo>
                  <a:lnTo>
                    <a:pt x="678055" y="493238"/>
                  </a:lnTo>
                  <a:lnTo>
                    <a:pt x="985049" y="447423"/>
                  </a:lnTo>
                  <a:cubicBezTo>
                    <a:pt x="1000897" y="445050"/>
                    <a:pt x="1015456" y="437346"/>
                    <a:pt x="1026323" y="425599"/>
                  </a:cubicBezTo>
                  <a:lnTo>
                    <a:pt x="1310469" y="118019"/>
                  </a:lnTo>
                  <a:cubicBezTo>
                    <a:pt x="1336803" y="89488"/>
                    <a:pt x="1335046" y="45020"/>
                    <a:pt x="1306543" y="18656"/>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3" name="Freeform: Shape 232">
              <a:extLst>
                <a:ext uri="{FF2B5EF4-FFF2-40B4-BE49-F238E27FC236}">
                  <a16:creationId xmlns:a16="http://schemas.microsoft.com/office/drawing/2014/main" id="{DAA4AF8A-BE89-9F77-3F80-76BFA3E47EA5}"/>
                </a:ext>
              </a:extLst>
            </p:cNvPr>
            <p:cNvSpPr/>
            <p:nvPr/>
          </p:nvSpPr>
          <p:spPr>
            <a:xfrm>
              <a:off x="5493876" y="3092604"/>
              <a:ext cx="385558" cy="273833"/>
            </a:xfrm>
            <a:custGeom>
              <a:avLst/>
              <a:gdLst>
                <a:gd name="connsiteX0" fmla="*/ 365551 w 385558"/>
                <a:gd name="connsiteY0" fmla="*/ 273834 h 273833"/>
                <a:gd name="connsiteX1" fmla="*/ 0 w 385558"/>
                <a:gd name="connsiteY1" fmla="*/ 41772 h 273833"/>
                <a:gd name="connsiteX2" fmla="*/ 45170 w 385558"/>
                <a:gd name="connsiteY2" fmla="*/ 0 h 273833"/>
                <a:gd name="connsiteX3" fmla="*/ 385559 w 385558"/>
                <a:gd name="connsiteY3" fmla="*/ 215657 h 273833"/>
                <a:gd name="connsiteX4" fmla="*/ 365522 w 385558"/>
                <a:gd name="connsiteY4" fmla="*/ 273834 h 273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5558" h="273833">
                  <a:moveTo>
                    <a:pt x="365551" y="273834"/>
                  </a:moveTo>
                  <a:cubicBezTo>
                    <a:pt x="356500" y="270729"/>
                    <a:pt x="142395" y="195767"/>
                    <a:pt x="0" y="41772"/>
                  </a:cubicBezTo>
                  <a:lnTo>
                    <a:pt x="45170" y="0"/>
                  </a:lnTo>
                  <a:cubicBezTo>
                    <a:pt x="177166" y="142746"/>
                    <a:pt x="383508" y="214925"/>
                    <a:pt x="385559" y="215657"/>
                  </a:cubicBezTo>
                  <a:lnTo>
                    <a:pt x="365522" y="273834"/>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34" name="Graphic 117">
            <a:extLst>
              <a:ext uri="{FF2B5EF4-FFF2-40B4-BE49-F238E27FC236}">
                <a16:creationId xmlns:a16="http://schemas.microsoft.com/office/drawing/2014/main" id="{9CCFC5E8-A618-8950-F161-00DEB31085ED}"/>
              </a:ext>
            </a:extLst>
          </p:cNvPr>
          <p:cNvGrpSpPr/>
          <p:nvPr/>
        </p:nvGrpSpPr>
        <p:grpSpPr>
          <a:xfrm>
            <a:off x="4947629" y="2835968"/>
            <a:ext cx="1237115" cy="3427347"/>
            <a:chOff x="5033942" y="2878236"/>
            <a:chExt cx="1237115" cy="3427347"/>
          </a:xfrm>
          <a:solidFill>
            <a:srgbClr val="FFFFFF"/>
          </a:solidFill>
        </p:grpSpPr>
        <p:sp>
          <p:nvSpPr>
            <p:cNvPr id="235" name="Freeform: Shape 234">
              <a:extLst>
                <a:ext uri="{FF2B5EF4-FFF2-40B4-BE49-F238E27FC236}">
                  <a16:creationId xmlns:a16="http://schemas.microsoft.com/office/drawing/2014/main" id="{F1DA119A-A47F-03E1-8398-07F5EA4AE6E0}"/>
                </a:ext>
              </a:extLst>
            </p:cNvPr>
            <p:cNvSpPr/>
            <p:nvPr/>
          </p:nvSpPr>
          <p:spPr>
            <a:xfrm>
              <a:off x="5847124" y="4601152"/>
              <a:ext cx="67403" cy="163369"/>
            </a:xfrm>
            <a:custGeom>
              <a:avLst/>
              <a:gdLst>
                <a:gd name="connsiteX0" fmla="*/ 67375 w 67403"/>
                <a:gd name="connsiteY0" fmla="*/ 0 h 163369"/>
                <a:gd name="connsiteX1" fmla="*/ 3515 w 67403"/>
                <a:gd name="connsiteY1" fmla="*/ 155606 h 163369"/>
                <a:gd name="connsiteX2" fmla="*/ 0 w 67403"/>
                <a:gd name="connsiteY2" fmla="*/ 163369 h 163369"/>
                <a:gd name="connsiteX3" fmla="*/ 38608 w 67403"/>
                <a:gd name="connsiteY3" fmla="*/ 163369 h 163369"/>
                <a:gd name="connsiteX4" fmla="*/ 67404 w 67403"/>
                <a:gd name="connsiteY4" fmla="*/ 0 h 163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03" h="163369">
                  <a:moveTo>
                    <a:pt x="67375" y="0"/>
                  </a:moveTo>
                  <a:lnTo>
                    <a:pt x="3515" y="155606"/>
                  </a:lnTo>
                  <a:cubicBezTo>
                    <a:pt x="2431" y="158243"/>
                    <a:pt x="1230" y="160820"/>
                    <a:pt x="0" y="163369"/>
                  </a:cubicBezTo>
                  <a:lnTo>
                    <a:pt x="38608" y="163369"/>
                  </a:lnTo>
                  <a:lnTo>
                    <a:pt x="67404" y="0"/>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6" name="Freeform: Shape 235">
              <a:extLst>
                <a:ext uri="{FF2B5EF4-FFF2-40B4-BE49-F238E27FC236}">
                  <a16:creationId xmlns:a16="http://schemas.microsoft.com/office/drawing/2014/main" id="{009DD532-D4A8-97FE-E444-55CF1923DF02}"/>
                </a:ext>
              </a:extLst>
            </p:cNvPr>
            <p:cNvSpPr/>
            <p:nvPr/>
          </p:nvSpPr>
          <p:spPr>
            <a:xfrm>
              <a:off x="5864056" y="2878236"/>
              <a:ext cx="407001" cy="498455"/>
            </a:xfrm>
            <a:custGeom>
              <a:avLst/>
              <a:gdLst>
                <a:gd name="connsiteX0" fmla="*/ 293050 w 407001"/>
                <a:gd name="connsiteY0" fmla="*/ 347126 h 498455"/>
                <a:gd name="connsiteX1" fmla="*/ 266364 w 407001"/>
                <a:gd name="connsiteY1" fmla="*/ 498455 h 498455"/>
                <a:gd name="connsiteX2" fmla="*/ 331542 w 407001"/>
                <a:gd name="connsiteY2" fmla="*/ 427917 h 498455"/>
                <a:gd name="connsiteX3" fmla="*/ 407001 w 407001"/>
                <a:gd name="connsiteY3" fmla="*/ 0 h 498455"/>
                <a:gd name="connsiteX4" fmla="*/ 354273 w 407001"/>
                <a:gd name="connsiteY4" fmla="*/ 0 h 498455"/>
                <a:gd name="connsiteX5" fmla="*/ 302366 w 407001"/>
                <a:gd name="connsiteY5" fmla="*/ 294398 h 498455"/>
                <a:gd name="connsiteX6" fmla="*/ 0 w 407001"/>
                <a:gd name="connsiteY6" fmla="*/ 294398 h 498455"/>
                <a:gd name="connsiteX7" fmla="*/ 20886 w 407001"/>
                <a:gd name="connsiteY7" fmla="*/ 347126 h 498455"/>
                <a:gd name="connsiteX8" fmla="*/ 293079 w 407001"/>
                <a:gd name="connsiteY8" fmla="*/ 347126 h 49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7001" h="498455">
                  <a:moveTo>
                    <a:pt x="293050" y="347126"/>
                  </a:moveTo>
                  <a:lnTo>
                    <a:pt x="266364" y="498455"/>
                  </a:lnTo>
                  <a:lnTo>
                    <a:pt x="331542" y="427917"/>
                  </a:lnTo>
                  <a:lnTo>
                    <a:pt x="407001" y="0"/>
                  </a:lnTo>
                  <a:lnTo>
                    <a:pt x="354273" y="0"/>
                  </a:lnTo>
                  <a:lnTo>
                    <a:pt x="302366" y="294398"/>
                  </a:lnTo>
                  <a:lnTo>
                    <a:pt x="0" y="294398"/>
                  </a:lnTo>
                  <a:cubicBezTo>
                    <a:pt x="9256" y="311154"/>
                    <a:pt x="16228" y="328847"/>
                    <a:pt x="20886" y="347126"/>
                  </a:cubicBezTo>
                  <a:lnTo>
                    <a:pt x="293079" y="347126"/>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7" name="Freeform: Shape 236">
              <a:extLst>
                <a:ext uri="{FF2B5EF4-FFF2-40B4-BE49-F238E27FC236}">
                  <a16:creationId xmlns:a16="http://schemas.microsoft.com/office/drawing/2014/main" id="{F8C36F92-A999-A083-8B09-8FD49EBCC83F}"/>
                </a:ext>
              </a:extLst>
            </p:cNvPr>
            <p:cNvSpPr/>
            <p:nvPr/>
          </p:nvSpPr>
          <p:spPr>
            <a:xfrm>
              <a:off x="5794601" y="3591704"/>
              <a:ext cx="350641" cy="563222"/>
            </a:xfrm>
            <a:custGeom>
              <a:avLst/>
              <a:gdLst>
                <a:gd name="connsiteX0" fmla="*/ 292318 w 350641"/>
                <a:gd name="connsiteY0" fmla="*/ 31637 h 563222"/>
                <a:gd name="connsiteX1" fmla="*/ 231447 w 350641"/>
                <a:gd name="connsiteY1" fmla="*/ 376888 h 563222"/>
                <a:gd name="connsiteX2" fmla="*/ 9110 w 350641"/>
                <a:gd name="connsiteY2" fmla="*/ 376888 h 563222"/>
                <a:gd name="connsiteX3" fmla="*/ 0 w 350641"/>
                <a:gd name="connsiteY3" fmla="*/ 429616 h 563222"/>
                <a:gd name="connsiteX4" fmla="*/ 222161 w 350641"/>
                <a:gd name="connsiteY4" fmla="*/ 429616 h 563222"/>
                <a:gd name="connsiteX5" fmla="*/ 207133 w 350641"/>
                <a:gd name="connsiteY5" fmla="*/ 514859 h 563222"/>
                <a:gd name="connsiteX6" fmla="*/ 247734 w 350641"/>
                <a:gd name="connsiteY6" fmla="*/ 556427 h 563222"/>
                <a:gd name="connsiteX7" fmla="*/ 251337 w 350641"/>
                <a:gd name="connsiteY7" fmla="*/ 563223 h 563222"/>
                <a:gd name="connsiteX8" fmla="*/ 350641 w 350641"/>
                <a:gd name="connsiteY8" fmla="*/ 0 h 563222"/>
                <a:gd name="connsiteX9" fmla="*/ 138704 w 350641"/>
                <a:gd name="connsiteY9" fmla="*/ 31637 h 563222"/>
                <a:gd name="connsiteX10" fmla="*/ 292347 w 350641"/>
                <a:gd name="connsiteY10" fmla="*/ 31637 h 56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0641" h="563222">
                  <a:moveTo>
                    <a:pt x="292318" y="31637"/>
                  </a:moveTo>
                  <a:lnTo>
                    <a:pt x="231447" y="376888"/>
                  </a:lnTo>
                  <a:lnTo>
                    <a:pt x="9110" y="376888"/>
                  </a:lnTo>
                  <a:lnTo>
                    <a:pt x="0" y="429616"/>
                  </a:lnTo>
                  <a:lnTo>
                    <a:pt x="222161" y="429616"/>
                  </a:lnTo>
                  <a:lnTo>
                    <a:pt x="207133" y="514859"/>
                  </a:lnTo>
                  <a:cubicBezTo>
                    <a:pt x="223391" y="525464"/>
                    <a:pt x="237393" y="539495"/>
                    <a:pt x="247734" y="556427"/>
                  </a:cubicBezTo>
                  <a:cubicBezTo>
                    <a:pt x="249081" y="558624"/>
                    <a:pt x="250136" y="560967"/>
                    <a:pt x="251337" y="563223"/>
                  </a:cubicBezTo>
                  <a:lnTo>
                    <a:pt x="350641" y="0"/>
                  </a:lnTo>
                  <a:lnTo>
                    <a:pt x="138704" y="31637"/>
                  </a:lnTo>
                  <a:lnTo>
                    <a:pt x="292347" y="31637"/>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8" name="Freeform: Shape 237">
              <a:extLst>
                <a:ext uri="{FF2B5EF4-FFF2-40B4-BE49-F238E27FC236}">
                  <a16:creationId xmlns:a16="http://schemas.microsoft.com/office/drawing/2014/main" id="{DEEBDB49-97B3-4C51-F3AA-93F2A2ACAECC}"/>
                </a:ext>
              </a:extLst>
            </p:cNvPr>
            <p:cNvSpPr/>
            <p:nvPr/>
          </p:nvSpPr>
          <p:spPr>
            <a:xfrm>
              <a:off x="5594997" y="4366542"/>
              <a:ext cx="130824" cy="52727"/>
            </a:xfrm>
            <a:custGeom>
              <a:avLst/>
              <a:gdLst>
                <a:gd name="connsiteX0" fmla="*/ 109176 w 130824"/>
                <a:gd name="connsiteY0" fmla="*/ 52728 h 52727"/>
                <a:gd name="connsiteX1" fmla="*/ 130824 w 130824"/>
                <a:gd name="connsiteY1" fmla="*/ 0 h 52727"/>
                <a:gd name="connsiteX2" fmla="*/ 0 w 130824"/>
                <a:gd name="connsiteY2" fmla="*/ 0 h 52727"/>
                <a:gd name="connsiteX3" fmla="*/ 15672 w 130824"/>
                <a:gd name="connsiteY3" fmla="*/ 52728 h 52727"/>
                <a:gd name="connsiteX4" fmla="*/ 109176 w 130824"/>
                <a:gd name="connsiteY4" fmla="*/ 52728 h 52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824" h="52727">
                  <a:moveTo>
                    <a:pt x="109176" y="52728"/>
                  </a:moveTo>
                  <a:lnTo>
                    <a:pt x="130824" y="0"/>
                  </a:lnTo>
                  <a:lnTo>
                    <a:pt x="0" y="0"/>
                  </a:lnTo>
                  <a:cubicBezTo>
                    <a:pt x="4658" y="15672"/>
                    <a:pt x="10077" y="33892"/>
                    <a:pt x="15672" y="52728"/>
                  </a:cubicBezTo>
                  <a:lnTo>
                    <a:pt x="109176" y="52728"/>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9" name="Freeform: Shape 238">
              <a:extLst>
                <a:ext uri="{FF2B5EF4-FFF2-40B4-BE49-F238E27FC236}">
                  <a16:creationId xmlns:a16="http://schemas.microsoft.com/office/drawing/2014/main" id="{D04C2427-A9FF-0B9C-593D-E50F9EB7DDF8}"/>
                </a:ext>
              </a:extLst>
            </p:cNvPr>
            <p:cNvSpPr/>
            <p:nvPr/>
          </p:nvSpPr>
          <p:spPr>
            <a:xfrm>
              <a:off x="5595758" y="4765048"/>
              <a:ext cx="61076" cy="52200"/>
            </a:xfrm>
            <a:custGeom>
              <a:avLst/>
              <a:gdLst>
                <a:gd name="connsiteX0" fmla="*/ 14705 w 61076"/>
                <a:gd name="connsiteY0" fmla="*/ 0 h 52200"/>
                <a:gd name="connsiteX1" fmla="*/ 0 w 61076"/>
                <a:gd name="connsiteY1" fmla="*/ 52201 h 52200"/>
                <a:gd name="connsiteX2" fmla="*/ 61077 w 61076"/>
                <a:gd name="connsiteY2" fmla="*/ 52201 h 52200"/>
                <a:gd name="connsiteX3" fmla="*/ 14705 w 61076"/>
                <a:gd name="connsiteY3" fmla="*/ 0 h 52200"/>
              </a:gdLst>
              <a:ahLst/>
              <a:cxnLst>
                <a:cxn ang="0">
                  <a:pos x="connsiteX0" y="connsiteY0"/>
                </a:cxn>
                <a:cxn ang="0">
                  <a:pos x="connsiteX1" y="connsiteY1"/>
                </a:cxn>
                <a:cxn ang="0">
                  <a:pos x="connsiteX2" y="connsiteY2"/>
                </a:cxn>
                <a:cxn ang="0">
                  <a:pos x="connsiteX3" y="connsiteY3"/>
                </a:cxn>
              </a:cxnLst>
              <a:rect l="l" t="t" r="r" b="b"/>
              <a:pathLst>
                <a:path w="61076" h="52200">
                  <a:moveTo>
                    <a:pt x="14705" y="0"/>
                  </a:moveTo>
                  <a:lnTo>
                    <a:pt x="0" y="52201"/>
                  </a:lnTo>
                  <a:lnTo>
                    <a:pt x="61077" y="52201"/>
                  </a:lnTo>
                  <a:cubicBezTo>
                    <a:pt x="41245" y="39370"/>
                    <a:pt x="25251" y="21472"/>
                    <a:pt x="14705" y="0"/>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0" name="Freeform: Shape 239">
              <a:extLst>
                <a:ext uri="{FF2B5EF4-FFF2-40B4-BE49-F238E27FC236}">
                  <a16:creationId xmlns:a16="http://schemas.microsoft.com/office/drawing/2014/main" id="{2FC8C7B3-6DA1-A305-AE3B-AE6274C9E166}"/>
                </a:ext>
              </a:extLst>
            </p:cNvPr>
            <p:cNvSpPr/>
            <p:nvPr/>
          </p:nvSpPr>
          <p:spPr>
            <a:xfrm>
              <a:off x="5253173" y="4484564"/>
              <a:ext cx="132933" cy="577781"/>
            </a:xfrm>
            <a:custGeom>
              <a:avLst/>
              <a:gdLst>
                <a:gd name="connsiteX0" fmla="*/ 132933 w 132933"/>
                <a:gd name="connsiteY0" fmla="*/ 104489 h 577781"/>
                <a:gd name="connsiteX1" fmla="*/ 101882 w 132933"/>
                <a:gd name="connsiteY1" fmla="*/ 0 h 577781"/>
                <a:gd name="connsiteX2" fmla="*/ 0 w 132933"/>
                <a:gd name="connsiteY2" fmla="*/ 577781 h 577781"/>
                <a:gd name="connsiteX3" fmla="*/ 1201 w 132933"/>
                <a:gd name="connsiteY3" fmla="*/ 572480 h 577781"/>
                <a:gd name="connsiteX4" fmla="*/ 132933 w 132933"/>
                <a:gd name="connsiteY4" fmla="*/ 104489 h 577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933" h="577781">
                  <a:moveTo>
                    <a:pt x="132933" y="104489"/>
                  </a:moveTo>
                  <a:lnTo>
                    <a:pt x="101882" y="0"/>
                  </a:lnTo>
                  <a:lnTo>
                    <a:pt x="0" y="577781"/>
                  </a:lnTo>
                  <a:cubicBezTo>
                    <a:pt x="410" y="576024"/>
                    <a:pt x="703" y="574237"/>
                    <a:pt x="1201" y="572480"/>
                  </a:cubicBezTo>
                  <a:lnTo>
                    <a:pt x="132933" y="104489"/>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1" name="Freeform: Shape 240">
              <a:extLst>
                <a:ext uri="{FF2B5EF4-FFF2-40B4-BE49-F238E27FC236}">
                  <a16:creationId xmlns:a16="http://schemas.microsoft.com/office/drawing/2014/main" id="{824AA049-34F8-C7E1-A85A-5751A6D80E70}"/>
                </a:ext>
              </a:extLst>
            </p:cNvPr>
            <p:cNvSpPr/>
            <p:nvPr/>
          </p:nvSpPr>
          <p:spPr>
            <a:xfrm>
              <a:off x="5033942" y="4376003"/>
              <a:ext cx="972977" cy="1929580"/>
            </a:xfrm>
            <a:custGeom>
              <a:avLst/>
              <a:gdLst>
                <a:gd name="connsiteX0" fmla="*/ 851762 w 972977"/>
                <a:gd name="connsiteY0" fmla="*/ 388518 h 1929580"/>
                <a:gd name="connsiteX1" fmla="*/ 813153 w 972977"/>
                <a:gd name="connsiteY1" fmla="*/ 388518 h 1929580"/>
                <a:gd name="connsiteX2" fmla="*/ 766635 w 972977"/>
                <a:gd name="connsiteY2" fmla="*/ 441246 h 1929580"/>
                <a:gd name="connsiteX3" fmla="*/ 842446 w 972977"/>
                <a:gd name="connsiteY3" fmla="*/ 441246 h 1929580"/>
                <a:gd name="connsiteX4" fmla="*/ 781575 w 972977"/>
                <a:gd name="connsiteY4" fmla="*/ 786497 h 1929580"/>
                <a:gd name="connsiteX5" fmla="*/ 459026 w 972977"/>
                <a:gd name="connsiteY5" fmla="*/ 786497 h 1929580"/>
                <a:gd name="connsiteX6" fmla="*/ 395811 w 972977"/>
                <a:gd name="connsiteY6" fmla="*/ 839225 h 1929580"/>
                <a:gd name="connsiteX7" fmla="*/ 772260 w 972977"/>
                <a:gd name="connsiteY7" fmla="*/ 839225 h 1929580"/>
                <a:gd name="connsiteX8" fmla="*/ 711388 w 972977"/>
                <a:gd name="connsiteY8" fmla="*/ 1184476 h 1929580"/>
                <a:gd name="connsiteX9" fmla="*/ 184108 w 972977"/>
                <a:gd name="connsiteY9" fmla="*/ 1184476 h 1929580"/>
                <a:gd name="connsiteX10" fmla="*/ 244980 w 972977"/>
                <a:gd name="connsiteY10" fmla="*/ 839225 h 1929580"/>
                <a:gd name="connsiteX11" fmla="*/ 298440 w 972977"/>
                <a:gd name="connsiteY11" fmla="*/ 839225 h 1929580"/>
                <a:gd name="connsiteX12" fmla="*/ 216478 w 972977"/>
                <a:gd name="connsiteY12" fmla="*/ 701780 h 1929580"/>
                <a:gd name="connsiteX13" fmla="*/ 0 w 972977"/>
                <a:gd name="connsiteY13" fmla="*/ 1929580 h 1929580"/>
                <a:gd name="connsiteX14" fmla="*/ 52728 w 972977"/>
                <a:gd name="connsiteY14" fmla="*/ 1929580 h 1929580"/>
                <a:gd name="connsiteX15" fmla="*/ 104636 w 972977"/>
                <a:gd name="connsiteY15" fmla="*/ 1635183 h 1929580"/>
                <a:gd name="connsiteX16" fmla="*/ 631915 w 972977"/>
                <a:gd name="connsiteY16" fmla="*/ 1635183 h 1929580"/>
                <a:gd name="connsiteX17" fmla="*/ 580008 w 972977"/>
                <a:gd name="connsiteY17" fmla="*/ 1929580 h 1929580"/>
                <a:gd name="connsiteX18" fmla="*/ 632736 w 972977"/>
                <a:gd name="connsiteY18" fmla="*/ 1929580 h 1929580"/>
                <a:gd name="connsiteX19" fmla="*/ 972978 w 972977"/>
                <a:gd name="connsiteY19" fmla="*/ 0 h 1929580"/>
                <a:gd name="connsiteX20" fmla="*/ 880528 w 972977"/>
                <a:gd name="connsiteY20" fmla="*/ 225207 h 1929580"/>
                <a:gd name="connsiteX21" fmla="*/ 851733 w 972977"/>
                <a:gd name="connsiteY21" fmla="*/ 388576 h 1929580"/>
                <a:gd name="connsiteX22" fmla="*/ 641231 w 972977"/>
                <a:gd name="connsiteY22" fmla="*/ 1582425 h 1929580"/>
                <a:gd name="connsiteX23" fmla="*/ 113951 w 972977"/>
                <a:gd name="connsiteY23" fmla="*/ 1582425 h 1929580"/>
                <a:gd name="connsiteX24" fmla="*/ 174822 w 972977"/>
                <a:gd name="connsiteY24" fmla="*/ 1237174 h 1929580"/>
                <a:gd name="connsiteX25" fmla="*/ 702102 w 972977"/>
                <a:gd name="connsiteY25" fmla="*/ 1237174 h 1929580"/>
                <a:gd name="connsiteX26" fmla="*/ 641231 w 972977"/>
                <a:gd name="connsiteY26" fmla="*/ 1582425 h 192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72977" h="1929580">
                  <a:moveTo>
                    <a:pt x="851762" y="388518"/>
                  </a:moveTo>
                  <a:lnTo>
                    <a:pt x="813153" y="388518"/>
                  </a:lnTo>
                  <a:cubicBezTo>
                    <a:pt x="802490" y="410429"/>
                    <a:pt x="786291" y="428444"/>
                    <a:pt x="766635" y="441246"/>
                  </a:cubicBezTo>
                  <a:lnTo>
                    <a:pt x="842446" y="441246"/>
                  </a:lnTo>
                  <a:lnTo>
                    <a:pt x="781575" y="786497"/>
                  </a:lnTo>
                  <a:lnTo>
                    <a:pt x="459026" y="786497"/>
                  </a:lnTo>
                  <a:cubicBezTo>
                    <a:pt x="444057" y="810370"/>
                    <a:pt x="421824" y="828855"/>
                    <a:pt x="395811" y="839225"/>
                  </a:cubicBezTo>
                  <a:lnTo>
                    <a:pt x="772260" y="839225"/>
                  </a:lnTo>
                  <a:lnTo>
                    <a:pt x="711388" y="1184476"/>
                  </a:lnTo>
                  <a:lnTo>
                    <a:pt x="184108" y="1184476"/>
                  </a:lnTo>
                  <a:lnTo>
                    <a:pt x="244980" y="839225"/>
                  </a:lnTo>
                  <a:lnTo>
                    <a:pt x="298440" y="839225"/>
                  </a:lnTo>
                  <a:cubicBezTo>
                    <a:pt x="243105" y="817196"/>
                    <a:pt x="209711" y="760396"/>
                    <a:pt x="216478" y="701780"/>
                  </a:cubicBezTo>
                  <a:lnTo>
                    <a:pt x="0" y="1929580"/>
                  </a:lnTo>
                  <a:lnTo>
                    <a:pt x="52728" y="1929580"/>
                  </a:lnTo>
                  <a:lnTo>
                    <a:pt x="104636" y="1635183"/>
                  </a:lnTo>
                  <a:lnTo>
                    <a:pt x="631915" y="1635183"/>
                  </a:lnTo>
                  <a:lnTo>
                    <a:pt x="580008" y="1929580"/>
                  </a:lnTo>
                  <a:lnTo>
                    <a:pt x="632736" y="1929580"/>
                  </a:lnTo>
                  <a:lnTo>
                    <a:pt x="972978" y="0"/>
                  </a:lnTo>
                  <a:lnTo>
                    <a:pt x="880528" y="225207"/>
                  </a:lnTo>
                  <a:lnTo>
                    <a:pt x="851733" y="388576"/>
                  </a:lnTo>
                  <a:close/>
                  <a:moveTo>
                    <a:pt x="641231" y="1582425"/>
                  </a:moveTo>
                  <a:lnTo>
                    <a:pt x="113951" y="1582425"/>
                  </a:lnTo>
                  <a:lnTo>
                    <a:pt x="174822" y="1237174"/>
                  </a:lnTo>
                  <a:lnTo>
                    <a:pt x="702102" y="1237174"/>
                  </a:lnTo>
                  <a:lnTo>
                    <a:pt x="641231" y="1582425"/>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2" name="Freeform: Shape 241">
              <a:extLst>
                <a:ext uri="{FF2B5EF4-FFF2-40B4-BE49-F238E27FC236}">
                  <a16:creationId xmlns:a16="http://schemas.microsoft.com/office/drawing/2014/main" id="{79543E69-012D-563F-589E-20C274863FC1}"/>
                </a:ext>
              </a:extLst>
            </p:cNvPr>
            <p:cNvSpPr/>
            <p:nvPr/>
          </p:nvSpPr>
          <p:spPr>
            <a:xfrm>
              <a:off x="5605308" y="2878236"/>
              <a:ext cx="85712" cy="187067"/>
            </a:xfrm>
            <a:custGeom>
              <a:avLst/>
              <a:gdLst>
                <a:gd name="connsiteX0" fmla="*/ 85712 w 85712"/>
                <a:gd name="connsiteY0" fmla="*/ 0 h 187067"/>
                <a:gd name="connsiteX1" fmla="*/ 32984 w 85712"/>
                <a:gd name="connsiteY1" fmla="*/ 0 h 187067"/>
                <a:gd name="connsiteX2" fmla="*/ 0 w 85712"/>
                <a:gd name="connsiteY2" fmla="*/ 187067 h 187067"/>
                <a:gd name="connsiteX3" fmla="*/ 54222 w 85712"/>
                <a:gd name="connsiteY3" fmla="*/ 178572 h 187067"/>
                <a:gd name="connsiteX4" fmla="*/ 85712 w 85712"/>
                <a:gd name="connsiteY4" fmla="*/ 0 h 187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2" h="187067">
                  <a:moveTo>
                    <a:pt x="85712" y="0"/>
                  </a:moveTo>
                  <a:lnTo>
                    <a:pt x="32984" y="0"/>
                  </a:lnTo>
                  <a:lnTo>
                    <a:pt x="0" y="187067"/>
                  </a:lnTo>
                  <a:cubicBezTo>
                    <a:pt x="17342" y="182087"/>
                    <a:pt x="35533" y="179246"/>
                    <a:pt x="54222" y="178572"/>
                  </a:cubicBezTo>
                  <a:lnTo>
                    <a:pt x="85712" y="0"/>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sp>
        <p:nvSpPr>
          <p:cNvPr id="243" name="Freeform: Shape 242">
            <a:extLst>
              <a:ext uri="{FF2B5EF4-FFF2-40B4-BE49-F238E27FC236}">
                <a16:creationId xmlns:a16="http://schemas.microsoft.com/office/drawing/2014/main" id="{94EA0896-D97C-2BB4-29B5-4391A57103FA}"/>
              </a:ext>
            </a:extLst>
          </p:cNvPr>
          <p:cNvSpPr/>
          <p:nvPr/>
        </p:nvSpPr>
        <p:spPr>
          <a:xfrm>
            <a:off x="8150648" y="4648298"/>
            <a:ext cx="525515" cy="304668"/>
          </a:xfrm>
          <a:custGeom>
            <a:avLst/>
            <a:gdLst>
              <a:gd name="connsiteX0" fmla="*/ 518696 w 525515"/>
              <a:gd name="connsiteY0" fmla="*/ 40179 h 304668"/>
              <a:gd name="connsiteX1" fmla="*/ 425046 w 525515"/>
              <a:gd name="connsiteY1" fmla="*/ 6814 h 304668"/>
              <a:gd name="connsiteX2" fmla="*/ 117319 w 525515"/>
              <a:gd name="connsiteY2" fmla="*/ 152841 h 304668"/>
              <a:gd name="connsiteX3" fmla="*/ 91278 w 525515"/>
              <a:gd name="connsiteY3" fmla="*/ 133713 h 304668"/>
              <a:gd name="connsiteX4" fmla="*/ 0 w 525515"/>
              <a:gd name="connsiteY4" fmla="*/ 241131 h 304668"/>
              <a:gd name="connsiteX5" fmla="*/ 67902 w 525515"/>
              <a:gd name="connsiteY5" fmla="*/ 291018 h 304668"/>
              <a:gd name="connsiteX6" fmla="*/ 109527 w 525515"/>
              <a:gd name="connsiteY6" fmla="*/ 304668 h 304668"/>
              <a:gd name="connsiteX7" fmla="*/ 139670 w 525515"/>
              <a:gd name="connsiteY7" fmla="*/ 297872 h 304668"/>
              <a:gd name="connsiteX8" fmla="*/ 485331 w 525515"/>
              <a:gd name="connsiteY8" fmla="*/ 133830 h 304668"/>
              <a:gd name="connsiteX9" fmla="*/ 518696 w 525515"/>
              <a:gd name="connsiteY9" fmla="*/ 40179 h 30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5515" h="304668">
                <a:moveTo>
                  <a:pt x="518696" y="40179"/>
                </a:moveTo>
                <a:cubicBezTo>
                  <a:pt x="502058" y="5115"/>
                  <a:pt x="460139" y="-9854"/>
                  <a:pt x="425046" y="6814"/>
                </a:cubicBezTo>
                <a:lnTo>
                  <a:pt x="117319" y="152841"/>
                </a:lnTo>
                <a:lnTo>
                  <a:pt x="91278" y="133713"/>
                </a:lnTo>
                <a:lnTo>
                  <a:pt x="0" y="241131"/>
                </a:lnTo>
                <a:lnTo>
                  <a:pt x="67902" y="291018"/>
                </a:lnTo>
                <a:cubicBezTo>
                  <a:pt x="80205" y="300040"/>
                  <a:pt x="94793" y="304668"/>
                  <a:pt x="109527" y="304668"/>
                </a:cubicBezTo>
                <a:cubicBezTo>
                  <a:pt x="119780" y="304668"/>
                  <a:pt x="130062" y="302442"/>
                  <a:pt x="139670" y="297872"/>
                </a:cubicBezTo>
                <a:lnTo>
                  <a:pt x="485331" y="133830"/>
                </a:lnTo>
                <a:cubicBezTo>
                  <a:pt x="520425" y="117191"/>
                  <a:pt x="535365" y="75243"/>
                  <a:pt x="518696" y="40179"/>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nvGrpSpPr>
          <p:cNvPr id="244" name="Graphic 117">
            <a:extLst>
              <a:ext uri="{FF2B5EF4-FFF2-40B4-BE49-F238E27FC236}">
                <a16:creationId xmlns:a16="http://schemas.microsoft.com/office/drawing/2014/main" id="{477B7E63-5F03-2367-C3AD-E9E63A35778D}"/>
              </a:ext>
            </a:extLst>
          </p:cNvPr>
          <p:cNvGrpSpPr/>
          <p:nvPr/>
        </p:nvGrpSpPr>
        <p:grpSpPr>
          <a:xfrm>
            <a:off x="2099703" y="1620663"/>
            <a:ext cx="8267657" cy="4649683"/>
            <a:chOff x="2186016" y="1662931"/>
            <a:chExt cx="8267657" cy="4649683"/>
          </a:xfrm>
        </p:grpSpPr>
        <p:sp>
          <p:nvSpPr>
            <p:cNvPr id="245" name="Freeform: Shape 244">
              <a:extLst>
                <a:ext uri="{FF2B5EF4-FFF2-40B4-BE49-F238E27FC236}">
                  <a16:creationId xmlns:a16="http://schemas.microsoft.com/office/drawing/2014/main" id="{BCA665BB-FBE9-3DE9-BBDC-1E3FDDF206ED}"/>
                </a:ext>
              </a:extLst>
            </p:cNvPr>
            <p:cNvSpPr/>
            <p:nvPr/>
          </p:nvSpPr>
          <p:spPr>
            <a:xfrm>
              <a:off x="5580936" y="4319174"/>
              <a:ext cx="158740" cy="232178"/>
            </a:xfrm>
            <a:custGeom>
              <a:avLst/>
              <a:gdLst>
                <a:gd name="connsiteX0" fmla="*/ 69015 w 158740"/>
                <a:gd name="connsiteY0" fmla="*/ 232179 h 232178"/>
                <a:gd name="connsiteX1" fmla="*/ 158740 w 158740"/>
                <a:gd name="connsiteY1" fmla="*/ 13592 h 232178"/>
                <a:gd name="connsiteX2" fmla="*/ 0 w 158740"/>
                <a:gd name="connsiteY2" fmla="*/ 0 h 232178"/>
                <a:gd name="connsiteX3" fmla="*/ 69015 w 158740"/>
                <a:gd name="connsiteY3" fmla="*/ 232179 h 232178"/>
              </a:gdLst>
              <a:ahLst/>
              <a:cxnLst>
                <a:cxn ang="0">
                  <a:pos x="connsiteX0" y="connsiteY0"/>
                </a:cxn>
                <a:cxn ang="0">
                  <a:pos x="connsiteX1" y="connsiteY1"/>
                </a:cxn>
                <a:cxn ang="0">
                  <a:pos x="connsiteX2" y="connsiteY2"/>
                </a:cxn>
                <a:cxn ang="0">
                  <a:pos x="connsiteX3" y="connsiteY3"/>
                </a:cxn>
              </a:cxnLst>
              <a:rect l="l" t="t" r="r" b="b"/>
              <a:pathLst>
                <a:path w="158740" h="232178">
                  <a:moveTo>
                    <a:pt x="69015" y="232179"/>
                  </a:moveTo>
                  <a:lnTo>
                    <a:pt x="158740" y="13592"/>
                  </a:lnTo>
                  <a:lnTo>
                    <a:pt x="0" y="0"/>
                  </a:lnTo>
                  <a:cubicBezTo>
                    <a:pt x="0" y="0"/>
                    <a:pt x="68927" y="231915"/>
                    <a:pt x="69015" y="232179"/>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6" name="Freeform: Shape 245">
              <a:extLst>
                <a:ext uri="{FF2B5EF4-FFF2-40B4-BE49-F238E27FC236}">
                  <a16:creationId xmlns:a16="http://schemas.microsoft.com/office/drawing/2014/main" id="{A3741DAF-6957-06C6-54F8-D654A0A7C43E}"/>
                </a:ext>
              </a:extLst>
            </p:cNvPr>
            <p:cNvSpPr/>
            <p:nvPr/>
          </p:nvSpPr>
          <p:spPr>
            <a:xfrm>
              <a:off x="5785843" y="1662931"/>
              <a:ext cx="4667831" cy="4649683"/>
            </a:xfrm>
            <a:custGeom>
              <a:avLst/>
              <a:gdLst>
                <a:gd name="connsiteX0" fmla="*/ 4639007 w 4667831"/>
                <a:gd name="connsiteY0" fmla="*/ 3462396 h 4649683"/>
                <a:gd name="connsiteX1" fmla="*/ 4554847 w 4667831"/>
                <a:gd name="connsiteY1" fmla="*/ 3405186 h 4649683"/>
                <a:gd name="connsiteX2" fmla="*/ 4555932 w 4667831"/>
                <a:gd name="connsiteY2" fmla="*/ 3335907 h 4649683"/>
                <a:gd name="connsiteX3" fmla="*/ 4605672 w 4667831"/>
                <a:gd name="connsiteY3" fmla="*/ 3287690 h 4649683"/>
                <a:gd name="connsiteX4" fmla="*/ 4639124 w 4667831"/>
                <a:gd name="connsiteY4" fmla="*/ 3276032 h 4649683"/>
                <a:gd name="connsiteX5" fmla="*/ 4631918 w 4667831"/>
                <a:gd name="connsiteY5" fmla="*/ 3265808 h 4649683"/>
                <a:gd name="connsiteX6" fmla="*/ 4556224 w 4667831"/>
                <a:gd name="connsiteY6" fmla="*/ 3191784 h 4649683"/>
                <a:gd name="connsiteX7" fmla="*/ 4379937 w 4667831"/>
                <a:gd name="connsiteY7" fmla="*/ 3113864 h 4649683"/>
                <a:gd name="connsiteX8" fmla="*/ 4220552 w 4667831"/>
                <a:gd name="connsiteY8" fmla="*/ 3084453 h 4649683"/>
                <a:gd name="connsiteX9" fmla="*/ 4081204 w 4667831"/>
                <a:gd name="connsiteY9" fmla="*/ 3061282 h 4649683"/>
                <a:gd name="connsiteX10" fmla="*/ 3963532 w 4667831"/>
                <a:gd name="connsiteY10" fmla="*/ 3026628 h 4649683"/>
                <a:gd name="connsiteX11" fmla="*/ 3871990 w 4667831"/>
                <a:gd name="connsiteY11" fmla="*/ 2973490 h 4649683"/>
                <a:gd name="connsiteX12" fmla="*/ 3802976 w 4667831"/>
                <a:gd name="connsiteY12" fmla="*/ 2899407 h 4649683"/>
                <a:gd name="connsiteX13" fmla="*/ 3770226 w 4667831"/>
                <a:gd name="connsiteY13" fmla="*/ 2847763 h 4649683"/>
                <a:gd name="connsiteX14" fmla="*/ 3736949 w 4667831"/>
                <a:gd name="connsiteY14" fmla="*/ 2789265 h 4649683"/>
                <a:gd name="connsiteX15" fmla="*/ 3674261 w 4667831"/>
                <a:gd name="connsiteY15" fmla="*/ 2666350 h 4649683"/>
                <a:gd name="connsiteX16" fmla="*/ 3616026 w 4667831"/>
                <a:gd name="connsiteY16" fmla="*/ 2538221 h 4649683"/>
                <a:gd name="connsiteX17" fmla="*/ 3509955 w 4667831"/>
                <a:gd name="connsiteY17" fmla="*/ 2273116 h 4649683"/>
                <a:gd name="connsiteX18" fmla="*/ 3414664 w 4667831"/>
                <a:gd name="connsiteY18" fmla="*/ 2001362 h 4649683"/>
                <a:gd name="connsiteX19" fmla="*/ 3370636 w 4667831"/>
                <a:gd name="connsiteY19" fmla="*/ 1864181 h 4649683"/>
                <a:gd name="connsiteX20" fmla="*/ 3349633 w 4667831"/>
                <a:gd name="connsiteY20" fmla="*/ 1795606 h 4649683"/>
                <a:gd name="connsiteX21" fmla="*/ 3339497 w 4667831"/>
                <a:gd name="connsiteY21" fmla="*/ 1761508 h 4649683"/>
                <a:gd name="connsiteX22" fmla="*/ 3334605 w 4667831"/>
                <a:gd name="connsiteY22" fmla="*/ 1744665 h 4649683"/>
                <a:gd name="connsiteX23" fmla="*/ 3330269 w 4667831"/>
                <a:gd name="connsiteY23" fmla="*/ 1729198 h 4649683"/>
                <a:gd name="connsiteX24" fmla="*/ 3223613 w 4667831"/>
                <a:gd name="connsiteY24" fmla="*/ 1316015 h 4649683"/>
                <a:gd name="connsiteX25" fmla="*/ 2743144 w 4667831"/>
                <a:gd name="connsiteY25" fmla="*/ 733547 h 4649683"/>
                <a:gd name="connsiteX26" fmla="*/ 2523971 w 4667831"/>
                <a:gd name="connsiteY26" fmla="*/ 521786 h 4649683"/>
                <a:gd name="connsiteX27" fmla="*/ 2525963 w 4667831"/>
                <a:gd name="connsiteY27" fmla="*/ 520790 h 4649683"/>
                <a:gd name="connsiteX28" fmla="*/ 2463129 w 4667831"/>
                <a:gd name="connsiteY28" fmla="*/ 461705 h 4649683"/>
                <a:gd name="connsiteX29" fmla="*/ 735760 w 4667831"/>
                <a:gd name="connsiteY29" fmla="*/ 1394990 h 4649683"/>
                <a:gd name="connsiteX30" fmla="*/ 1304285 w 4667831"/>
                <a:gd name="connsiteY30" fmla="*/ 2207441 h 4649683"/>
                <a:gd name="connsiteX31" fmla="*/ 1120587 w 4667831"/>
                <a:gd name="connsiteY31" fmla="*/ 2119678 h 4649683"/>
                <a:gd name="connsiteX32" fmla="*/ 697035 w 4667831"/>
                <a:gd name="connsiteY32" fmla="*/ 1617209 h 4649683"/>
                <a:gd name="connsiteX33" fmla="*/ 440249 w 4667831"/>
                <a:gd name="connsiteY33" fmla="*/ 1895174 h 4649683"/>
                <a:gd name="connsiteX34" fmla="*/ 383508 w 4667831"/>
                <a:gd name="connsiteY34" fmla="*/ 1925170 h 4649683"/>
                <a:gd name="connsiteX35" fmla="*/ 88759 w 4667831"/>
                <a:gd name="connsiteY35" fmla="*/ 1969169 h 4649683"/>
                <a:gd name="connsiteX36" fmla="*/ 71095 w 4667831"/>
                <a:gd name="connsiteY36" fmla="*/ 1998257 h 4649683"/>
                <a:gd name="connsiteX37" fmla="*/ 0 w 4667831"/>
                <a:gd name="connsiteY37" fmla="*/ 2409184 h 4649683"/>
                <a:gd name="connsiteX38" fmla="*/ 155225 w 4667831"/>
                <a:gd name="connsiteY38" fmla="*/ 2422483 h 4649683"/>
                <a:gd name="connsiteX39" fmla="*/ 256492 w 4667831"/>
                <a:gd name="connsiteY39" fmla="*/ 2485171 h 4649683"/>
                <a:gd name="connsiteX40" fmla="*/ 265925 w 4667831"/>
                <a:gd name="connsiteY40" fmla="*/ 2603867 h 4649683"/>
                <a:gd name="connsiteX41" fmla="*/ 64826 w 4667831"/>
                <a:gd name="connsiteY41" fmla="*/ 3093798 h 4649683"/>
                <a:gd name="connsiteX42" fmla="*/ 47250 w 4667831"/>
                <a:gd name="connsiteY42" fmla="*/ 3124204 h 4649683"/>
                <a:gd name="connsiteX43" fmla="*/ 870363 w 4667831"/>
                <a:gd name="connsiteY43" fmla="*/ 2917716 h 4649683"/>
                <a:gd name="connsiteX44" fmla="*/ 917789 w 4667831"/>
                <a:gd name="connsiteY44" fmla="*/ 3175058 h 4649683"/>
                <a:gd name="connsiteX45" fmla="*/ 1008774 w 4667831"/>
                <a:gd name="connsiteY45" fmla="*/ 3155695 h 4649683"/>
                <a:gd name="connsiteX46" fmla="*/ 1040059 w 4667831"/>
                <a:gd name="connsiteY46" fmla="*/ 3157833 h 4649683"/>
                <a:gd name="connsiteX47" fmla="*/ 1191037 w 4667831"/>
                <a:gd name="connsiteY47" fmla="*/ 3246065 h 4649683"/>
                <a:gd name="connsiteX48" fmla="*/ 1235387 w 4667831"/>
                <a:gd name="connsiteY48" fmla="*/ 3415234 h 4649683"/>
                <a:gd name="connsiteX49" fmla="*/ 1200059 w 4667831"/>
                <a:gd name="connsiteY49" fmla="*/ 3509382 h 4649683"/>
                <a:gd name="connsiteX50" fmla="*/ 1289990 w 4667831"/>
                <a:gd name="connsiteY50" fmla="*/ 3738075 h 4649683"/>
                <a:gd name="connsiteX51" fmla="*/ 1294970 w 4667831"/>
                <a:gd name="connsiteY51" fmla="*/ 3800118 h 4649683"/>
                <a:gd name="connsiteX52" fmla="*/ 1296932 w 4667831"/>
                <a:gd name="connsiteY52" fmla="*/ 3863685 h 4649683"/>
                <a:gd name="connsiteX53" fmla="*/ 1372685 w 4667831"/>
                <a:gd name="connsiteY53" fmla="*/ 3882550 h 4649683"/>
                <a:gd name="connsiteX54" fmla="*/ 1453065 w 4667831"/>
                <a:gd name="connsiteY54" fmla="*/ 4000719 h 4649683"/>
                <a:gd name="connsiteX55" fmla="*/ 1377577 w 4667831"/>
                <a:gd name="connsiteY55" fmla="*/ 4080016 h 4649683"/>
                <a:gd name="connsiteX56" fmla="*/ 1373300 w 4667831"/>
                <a:gd name="connsiteY56" fmla="*/ 4119504 h 4649683"/>
                <a:gd name="connsiteX57" fmla="*/ 1259056 w 4667831"/>
                <a:gd name="connsiteY57" fmla="*/ 4561833 h 4649683"/>
                <a:gd name="connsiteX58" fmla="*/ 1191974 w 4667831"/>
                <a:gd name="connsiteY58" fmla="*/ 4648365 h 4649683"/>
                <a:gd name="connsiteX59" fmla="*/ 1211601 w 4667831"/>
                <a:gd name="connsiteY59" fmla="*/ 4649684 h 4649683"/>
                <a:gd name="connsiteX60" fmla="*/ 1769053 w 4667831"/>
                <a:gd name="connsiteY60" fmla="*/ 4649684 h 4649683"/>
                <a:gd name="connsiteX61" fmla="*/ 1886373 w 4667831"/>
                <a:gd name="connsiteY61" fmla="*/ 4591829 h 4649683"/>
                <a:gd name="connsiteX62" fmla="*/ 1872751 w 4667831"/>
                <a:gd name="connsiteY62" fmla="*/ 4533096 h 4649683"/>
                <a:gd name="connsiteX63" fmla="*/ 1872751 w 4667831"/>
                <a:gd name="connsiteY63" fmla="*/ 4376113 h 4649683"/>
                <a:gd name="connsiteX64" fmla="*/ 1872664 w 4667831"/>
                <a:gd name="connsiteY64" fmla="*/ 4375908 h 4649683"/>
                <a:gd name="connsiteX65" fmla="*/ 1764424 w 4667831"/>
                <a:gd name="connsiteY65" fmla="*/ 4294619 h 4649683"/>
                <a:gd name="connsiteX66" fmla="*/ 1594113 w 4667831"/>
                <a:gd name="connsiteY66" fmla="*/ 4265502 h 4649683"/>
                <a:gd name="connsiteX67" fmla="*/ 1728921 w 4667831"/>
                <a:gd name="connsiteY67" fmla="*/ 2813051 h 4649683"/>
                <a:gd name="connsiteX68" fmla="*/ 2022587 w 4667831"/>
                <a:gd name="connsiteY68" fmla="*/ 2334281 h 4649683"/>
                <a:gd name="connsiteX69" fmla="*/ 2262704 w 4667831"/>
                <a:gd name="connsiteY69" fmla="*/ 2494134 h 4649683"/>
                <a:gd name="connsiteX70" fmla="*/ 2486475 w 4667831"/>
                <a:gd name="connsiteY70" fmla="*/ 2316441 h 4649683"/>
                <a:gd name="connsiteX71" fmla="*/ 2850094 w 4667831"/>
                <a:gd name="connsiteY71" fmla="*/ 2602754 h 4649683"/>
                <a:gd name="connsiteX72" fmla="*/ 3149852 w 4667831"/>
                <a:gd name="connsiteY72" fmla="*/ 2548942 h 4649683"/>
                <a:gd name="connsiteX73" fmla="*/ 3258559 w 4667831"/>
                <a:gd name="connsiteY73" fmla="*/ 2728862 h 4649683"/>
                <a:gd name="connsiteX74" fmla="*/ 3344389 w 4667831"/>
                <a:gd name="connsiteY74" fmla="*/ 2859276 h 4649683"/>
                <a:gd name="connsiteX75" fmla="*/ 3437688 w 4667831"/>
                <a:gd name="connsiteY75" fmla="*/ 2987844 h 4649683"/>
                <a:gd name="connsiteX76" fmla="*/ 3488307 w 4667831"/>
                <a:gd name="connsiteY76" fmla="*/ 3051235 h 4649683"/>
                <a:gd name="connsiteX77" fmla="*/ 3545634 w 4667831"/>
                <a:gd name="connsiteY77" fmla="*/ 3116969 h 4649683"/>
                <a:gd name="connsiteX78" fmla="*/ 3696524 w 4667831"/>
                <a:gd name="connsiteY78" fmla="*/ 3239415 h 4649683"/>
                <a:gd name="connsiteX79" fmla="*/ 3871669 w 4667831"/>
                <a:gd name="connsiteY79" fmla="*/ 3312443 h 4649683"/>
                <a:gd name="connsiteX80" fmla="*/ 4042859 w 4667831"/>
                <a:gd name="connsiteY80" fmla="*/ 3340506 h 4649683"/>
                <a:gd name="connsiteX81" fmla="*/ 4197967 w 4667831"/>
                <a:gd name="connsiteY81" fmla="*/ 3346951 h 4649683"/>
                <a:gd name="connsiteX82" fmla="*/ 4332101 w 4667831"/>
                <a:gd name="connsiteY82" fmla="*/ 3354216 h 4649683"/>
                <a:gd name="connsiteX83" fmla="*/ 4430790 w 4667831"/>
                <a:gd name="connsiteY83" fmla="*/ 3380580 h 4649683"/>
                <a:gd name="connsiteX84" fmla="*/ 4464858 w 4667831"/>
                <a:gd name="connsiteY84" fmla="*/ 3405039 h 4649683"/>
                <a:gd name="connsiteX85" fmla="*/ 4493449 w 4667831"/>
                <a:gd name="connsiteY85" fmla="*/ 3442125 h 4649683"/>
                <a:gd name="connsiteX86" fmla="*/ 4495909 w 4667831"/>
                <a:gd name="connsiteY86" fmla="*/ 3446343 h 4649683"/>
                <a:gd name="connsiteX87" fmla="*/ 4625620 w 4667831"/>
                <a:gd name="connsiteY87" fmla="*/ 3489756 h 4649683"/>
                <a:gd name="connsiteX88" fmla="*/ 4667832 w 4667831"/>
                <a:gd name="connsiteY88" fmla="*/ 3457562 h 4649683"/>
                <a:gd name="connsiteX89" fmla="*/ 4639036 w 4667831"/>
                <a:gd name="connsiteY89" fmla="*/ 3462396 h 4649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4667831" h="4649683">
                  <a:moveTo>
                    <a:pt x="4639007" y="3462396"/>
                  </a:moveTo>
                  <a:cubicBezTo>
                    <a:pt x="4601658" y="3462396"/>
                    <a:pt x="4568615" y="3439957"/>
                    <a:pt x="4554847" y="3405186"/>
                  </a:cubicBezTo>
                  <a:cubicBezTo>
                    <a:pt x="4545942" y="3382718"/>
                    <a:pt x="4546323" y="3358112"/>
                    <a:pt x="4555932" y="3335907"/>
                  </a:cubicBezTo>
                  <a:cubicBezTo>
                    <a:pt x="4565539" y="3313732"/>
                    <a:pt x="4583174" y="3296596"/>
                    <a:pt x="4605672" y="3287690"/>
                  </a:cubicBezTo>
                  <a:cubicBezTo>
                    <a:pt x="4616539" y="3283384"/>
                    <a:pt x="4627758" y="3279576"/>
                    <a:pt x="4639124" y="3276032"/>
                  </a:cubicBezTo>
                  <a:cubicBezTo>
                    <a:pt x="4636722" y="3272633"/>
                    <a:pt x="4634466" y="3269177"/>
                    <a:pt x="4631918" y="3265808"/>
                  </a:cubicBezTo>
                  <a:cubicBezTo>
                    <a:pt x="4610857" y="3237804"/>
                    <a:pt x="4584551" y="3212611"/>
                    <a:pt x="4556224" y="3191784"/>
                  </a:cubicBezTo>
                  <a:cubicBezTo>
                    <a:pt x="4498838" y="3150217"/>
                    <a:pt x="4436151" y="3128100"/>
                    <a:pt x="4379937" y="3113864"/>
                  </a:cubicBezTo>
                  <a:cubicBezTo>
                    <a:pt x="4323050" y="3099510"/>
                    <a:pt x="4270292" y="3091982"/>
                    <a:pt x="4220552" y="3084453"/>
                  </a:cubicBezTo>
                  <a:cubicBezTo>
                    <a:pt x="4170900" y="3077130"/>
                    <a:pt x="4124353" y="3070305"/>
                    <a:pt x="4081204" y="3061282"/>
                  </a:cubicBezTo>
                  <a:cubicBezTo>
                    <a:pt x="4038055" y="3052319"/>
                    <a:pt x="3998450" y="3041158"/>
                    <a:pt x="3963532" y="3026628"/>
                  </a:cubicBezTo>
                  <a:cubicBezTo>
                    <a:pt x="3928527" y="3012157"/>
                    <a:pt x="3898267" y="2994523"/>
                    <a:pt x="3871990" y="2973490"/>
                  </a:cubicBezTo>
                  <a:cubicBezTo>
                    <a:pt x="3845714" y="2952399"/>
                    <a:pt x="3823012" y="2927998"/>
                    <a:pt x="3802976" y="2899407"/>
                  </a:cubicBezTo>
                  <a:cubicBezTo>
                    <a:pt x="3793865" y="2886635"/>
                    <a:pt x="3781562" y="2866159"/>
                    <a:pt x="3770226" y="2847763"/>
                  </a:cubicBezTo>
                  <a:cubicBezTo>
                    <a:pt x="3759007" y="2828488"/>
                    <a:pt x="3747758" y="2809330"/>
                    <a:pt x="3736949" y="2789265"/>
                  </a:cubicBezTo>
                  <a:cubicBezTo>
                    <a:pt x="3715184" y="2749543"/>
                    <a:pt x="3694268" y="2708473"/>
                    <a:pt x="3674261" y="2666350"/>
                  </a:cubicBezTo>
                  <a:cubicBezTo>
                    <a:pt x="3654078" y="2624460"/>
                    <a:pt x="3634803" y="2581546"/>
                    <a:pt x="3616026" y="2538221"/>
                  </a:cubicBezTo>
                  <a:cubicBezTo>
                    <a:pt x="3578501" y="2451542"/>
                    <a:pt x="3543378" y="2362812"/>
                    <a:pt x="3509955" y="2273116"/>
                  </a:cubicBezTo>
                  <a:cubicBezTo>
                    <a:pt x="3476560" y="2183391"/>
                    <a:pt x="3444865" y="2092611"/>
                    <a:pt x="3414664" y="2001362"/>
                  </a:cubicBezTo>
                  <a:cubicBezTo>
                    <a:pt x="3399606" y="1955723"/>
                    <a:pt x="3384873" y="1909938"/>
                    <a:pt x="3370636" y="1864181"/>
                  </a:cubicBezTo>
                  <a:lnTo>
                    <a:pt x="3349633" y="1795606"/>
                  </a:lnTo>
                  <a:lnTo>
                    <a:pt x="3339497" y="1761508"/>
                  </a:lnTo>
                  <a:lnTo>
                    <a:pt x="3334605" y="1744665"/>
                  </a:lnTo>
                  <a:lnTo>
                    <a:pt x="3330269" y="1729198"/>
                  </a:lnTo>
                  <a:cubicBezTo>
                    <a:pt x="3306366" y="1591754"/>
                    <a:pt x="3272239" y="1449857"/>
                    <a:pt x="3223613" y="1316015"/>
                  </a:cubicBezTo>
                  <a:cubicBezTo>
                    <a:pt x="3132159" y="1064269"/>
                    <a:pt x="2825604" y="866744"/>
                    <a:pt x="2743144" y="733547"/>
                  </a:cubicBezTo>
                  <a:cubicBezTo>
                    <a:pt x="2683122" y="636586"/>
                    <a:pt x="2606344" y="568772"/>
                    <a:pt x="2523971" y="521786"/>
                  </a:cubicBezTo>
                  <a:cubicBezTo>
                    <a:pt x="2524645" y="521463"/>
                    <a:pt x="2525260" y="521112"/>
                    <a:pt x="2525963" y="520790"/>
                  </a:cubicBezTo>
                  <a:cubicBezTo>
                    <a:pt x="2504901" y="500401"/>
                    <a:pt x="2483986" y="480775"/>
                    <a:pt x="2463129" y="461705"/>
                  </a:cubicBezTo>
                  <a:cubicBezTo>
                    <a:pt x="1299071" y="-603722"/>
                    <a:pt x="497313" y="372595"/>
                    <a:pt x="735760" y="1394990"/>
                  </a:cubicBezTo>
                  <a:cubicBezTo>
                    <a:pt x="844146" y="1859758"/>
                    <a:pt x="1078316" y="2092288"/>
                    <a:pt x="1304285" y="2207441"/>
                  </a:cubicBezTo>
                  <a:cubicBezTo>
                    <a:pt x="1244439" y="2185939"/>
                    <a:pt x="1182337" y="2157437"/>
                    <a:pt x="1120587" y="2119678"/>
                  </a:cubicBezTo>
                  <a:cubicBezTo>
                    <a:pt x="936624" y="2007162"/>
                    <a:pt x="794991" y="1838608"/>
                    <a:pt x="697035" y="1617209"/>
                  </a:cubicBezTo>
                  <a:lnTo>
                    <a:pt x="440249" y="1895174"/>
                  </a:lnTo>
                  <a:cubicBezTo>
                    <a:pt x="425369" y="1911285"/>
                    <a:pt x="405215" y="1921948"/>
                    <a:pt x="383508" y="1925170"/>
                  </a:cubicBezTo>
                  <a:lnTo>
                    <a:pt x="88759" y="1969169"/>
                  </a:lnTo>
                  <a:lnTo>
                    <a:pt x="71095" y="1998257"/>
                  </a:lnTo>
                  <a:lnTo>
                    <a:pt x="0" y="2409184"/>
                  </a:lnTo>
                  <a:lnTo>
                    <a:pt x="155225" y="2422483"/>
                  </a:lnTo>
                  <a:cubicBezTo>
                    <a:pt x="196881" y="2426057"/>
                    <a:pt x="234727" y="2449491"/>
                    <a:pt x="256492" y="2485171"/>
                  </a:cubicBezTo>
                  <a:cubicBezTo>
                    <a:pt x="278257" y="2520850"/>
                    <a:pt x="281802" y="2565229"/>
                    <a:pt x="265925" y="2603867"/>
                  </a:cubicBezTo>
                  <a:lnTo>
                    <a:pt x="64826" y="3093798"/>
                  </a:lnTo>
                  <a:cubicBezTo>
                    <a:pt x="60286" y="3104900"/>
                    <a:pt x="54281" y="3115036"/>
                    <a:pt x="47250" y="3124204"/>
                  </a:cubicBezTo>
                  <a:cubicBezTo>
                    <a:pt x="387141" y="3077130"/>
                    <a:pt x="658689" y="2981751"/>
                    <a:pt x="870363" y="2917716"/>
                  </a:cubicBezTo>
                  <a:lnTo>
                    <a:pt x="917789" y="3175058"/>
                  </a:lnTo>
                  <a:cubicBezTo>
                    <a:pt x="945852" y="3162725"/>
                    <a:pt x="976610" y="3155695"/>
                    <a:pt x="1008774" y="3155695"/>
                  </a:cubicBezTo>
                  <a:cubicBezTo>
                    <a:pt x="1019173" y="3155695"/>
                    <a:pt x="1029689" y="3156398"/>
                    <a:pt x="1040059" y="3157833"/>
                  </a:cubicBezTo>
                  <a:cubicBezTo>
                    <a:pt x="1100521" y="3166123"/>
                    <a:pt x="1154157" y="3197467"/>
                    <a:pt x="1191037" y="3246065"/>
                  </a:cubicBezTo>
                  <a:cubicBezTo>
                    <a:pt x="1227917" y="3294691"/>
                    <a:pt x="1243677" y="3354743"/>
                    <a:pt x="1235387" y="3415234"/>
                  </a:cubicBezTo>
                  <a:cubicBezTo>
                    <a:pt x="1230788" y="3448804"/>
                    <a:pt x="1218573" y="3481114"/>
                    <a:pt x="1200059" y="3509382"/>
                  </a:cubicBezTo>
                  <a:cubicBezTo>
                    <a:pt x="1238961" y="3544329"/>
                    <a:pt x="1275783" y="3611352"/>
                    <a:pt x="1289990" y="3738075"/>
                  </a:cubicBezTo>
                  <a:cubicBezTo>
                    <a:pt x="1292099" y="3756940"/>
                    <a:pt x="1293798" y="3777826"/>
                    <a:pt x="1294970" y="3800118"/>
                  </a:cubicBezTo>
                  <a:cubicBezTo>
                    <a:pt x="1296054" y="3820477"/>
                    <a:pt x="1296698" y="3841774"/>
                    <a:pt x="1296932" y="3863685"/>
                  </a:cubicBezTo>
                  <a:cubicBezTo>
                    <a:pt x="1323414" y="3871770"/>
                    <a:pt x="1352912" y="3878800"/>
                    <a:pt x="1372685" y="3882550"/>
                  </a:cubicBezTo>
                  <a:cubicBezTo>
                    <a:pt x="1427434" y="3892978"/>
                    <a:pt x="1463494" y="3945970"/>
                    <a:pt x="1453065" y="4000719"/>
                  </a:cubicBezTo>
                  <a:cubicBezTo>
                    <a:pt x="1445567" y="4040118"/>
                    <a:pt x="1415863" y="4070789"/>
                    <a:pt x="1377577" y="4080016"/>
                  </a:cubicBezTo>
                  <a:cubicBezTo>
                    <a:pt x="1378046" y="4093169"/>
                    <a:pt x="1376669" y="4106468"/>
                    <a:pt x="1373300" y="4119504"/>
                  </a:cubicBezTo>
                  <a:lnTo>
                    <a:pt x="1259056" y="4561833"/>
                  </a:lnTo>
                  <a:cubicBezTo>
                    <a:pt x="1249272" y="4599680"/>
                    <a:pt x="1224431" y="4630408"/>
                    <a:pt x="1191974" y="4648365"/>
                  </a:cubicBezTo>
                  <a:cubicBezTo>
                    <a:pt x="1198448" y="4649215"/>
                    <a:pt x="1204981" y="4649684"/>
                    <a:pt x="1211601" y="4649684"/>
                  </a:cubicBezTo>
                  <a:lnTo>
                    <a:pt x="1769053" y="4649684"/>
                  </a:lnTo>
                  <a:cubicBezTo>
                    <a:pt x="1815278" y="4649684"/>
                    <a:pt x="1858515" y="4628065"/>
                    <a:pt x="1886373" y="4591829"/>
                  </a:cubicBezTo>
                  <a:cubicBezTo>
                    <a:pt x="1877731" y="4574048"/>
                    <a:pt x="1872751" y="4554158"/>
                    <a:pt x="1872751" y="4533096"/>
                  </a:cubicBezTo>
                  <a:lnTo>
                    <a:pt x="1872751" y="4376113"/>
                  </a:lnTo>
                  <a:lnTo>
                    <a:pt x="1872664" y="4375908"/>
                  </a:lnTo>
                  <a:cubicBezTo>
                    <a:pt x="1851806" y="4332935"/>
                    <a:pt x="1811499" y="4302675"/>
                    <a:pt x="1764424" y="4294619"/>
                  </a:cubicBezTo>
                  <a:lnTo>
                    <a:pt x="1594113" y="4265502"/>
                  </a:lnTo>
                  <a:lnTo>
                    <a:pt x="1728921" y="2813051"/>
                  </a:lnTo>
                  <a:cubicBezTo>
                    <a:pt x="1893256" y="2750744"/>
                    <a:pt x="2020858" y="2617049"/>
                    <a:pt x="2022587" y="2334281"/>
                  </a:cubicBezTo>
                  <a:cubicBezTo>
                    <a:pt x="2154963" y="2426672"/>
                    <a:pt x="2262704" y="2494134"/>
                    <a:pt x="2262704" y="2494134"/>
                  </a:cubicBezTo>
                  <a:cubicBezTo>
                    <a:pt x="2262704" y="2494134"/>
                    <a:pt x="2315373" y="2290106"/>
                    <a:pt x="2486475" y="2316441"/>
                  </a:cubicBezTo>
                  <a:cubicBezTo>
                    <a:pt x="2657607" y="2342776"/>
                    <a:pt x="2850094" y="2602754"/>
                    <a:pt x="2850094" y="2602754"/>
                  </a:cubicBezTo>
                  <a:lnTo>
                    <a:pt x="3149852" y="2548942"/>
                  </a:lnTo>
                  <a:cubicBezTo>
                    <a:pt x="3184887" y="2609286"/>
                    <a:pt x="3220917" y="2669308"/>
                    <a:pt x="3258559" y="2728862"/>
                  </a:cubicBezTo>
                  <a:cubicBezTo>
                    <a:pt x="3286241" y="2772597"/>
                    <a:pt x="3314598" y="2816097"/>
                    <a:pt x="3344389" y="2859276"/>
                  </a:cubicBezTo>
                  <a:cubicBezTo>
                    <a:pt x="3373917" y="2902483"/>
                    <a:pt x="3404938" y="2945339"/>
                    <a:pt x="3437688" y="2987844"/>
                  </a:cubicBezTo>
                  <a:cubicBezTo>
                    <a:pt x="3453858" y="3009082"/>
                    <a:pt x="3471112" y="3030231"/>
                    <a:pt x="3488307" y="3051235"/>
                  </a:cubicBezTo>
                  <a:cubicBezTo>
                    <a:pt x="3506440" y="3072384"/>
                    <a:pt x="3522902" y="3092040"/>
                    <a:pt x="3545634" y="3116969"/>
                  </a:cubicBezTo>
                  <a:cubicBezTo>
                    <a:pt x="3589047" y="3163897"/>
                    <a:pt x="3640457" y="3206138"/>
                    <a:pt x="3696524" y="3239415"/>
                  </a:cubicBezTo>
                  <a:cubicBezTo>
                    <a:pt x="3752562" y="3272839"/>
                    <a:pt x="3812789" y="3296800"/>
                    <a:pt x="3871669" y="3312443"/>
                  </a:cubicBezTo>
                  <a:cubicBezTo>
                    <a:pt x="3930694" y="3328232"/>
                    <a:pt x="3988315" y="3336112"/>
                    <a:pt x="4042859" y="3340506"/>
                  </a:cubicBezTo>
                  <a:cubicBezTo>
                    <a:pt x="4097462" y="3344900"/>
                    <a:pt x="4149311" y="3345837"/>
                    <a:pt x="4197967" y="3346951"/>
                  </a:cubicBezTo>
                  <a:cubicBezTo>
                    <a:pt x="4246447" y="3348093"/>
                    <a:pt x="4292145" y="3349324"/>
                    <a:pt x="4332101" y="3354216"/>
                  </a:cubicBezTo>
                  <a:cubicBezTo>
                    <a:pt x="4372409" y="3358932"/>
                    <a:pt x="4405569" y="3367544"/>
                    <a:pt x="4430790" y="3380580"/>
                  </a:cubicBezTo>
                  <a:cubicBezTo>
                    <a:pt x="4443328" y="3387317"/>
                    <a:pt x="4454576" y="3394933"/>
                    <a:pt x="4464858" y="3405039"/>
                  </a:cubicBezTo>
                  <a:cubicBezTo>
                    <a:pt x="4475140" y="3415087"/>
                    <a:pt x="4484778" y="3427361"/>
                    <a:pt x="4493449" y="3442125"/>
                  </a:cubicBezTo>
                  <a:lnTo>
                    <a:pt x="4495909" y="3446343"/>
                  </a:lnTo>
                  <a:cubicBezTo>
                    <a:pt x="4521804" y="3490488"/>
                    <a:pt x="4576964" y="3509909"/>
                    <a:pt x="4625620" y="3489756"/>
                  </a:cubicBezTo>
                  <a:cubicBezTo>
                    <a:pt x="4642874" y="3482608"/>
                    <a:pt x="4657139" y="3471330"/>
                    <a:pt x="4667832" y="3457562"/>
                  </a:cubicBezTo>
                  <a:cubicBezTo>
                    <a:pt x="4658516" y="3460697"/>
                    <a:pt x="4648879" y="3462396"/>
                    <a:pt x="4639036" y="3462396"/>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7" name="Freeform: Shape 246">
              <a:extLst>
                <a:ext uri="{FF2B5EF4-FFF2-40B4-BE49-F238E27FC236}">
                  <a16:creationId xmlns:a16="http://schemas.microsoft.com/office/drawing/2014/main" id="{F857B22C-C044-30E4-13DB-D00AA404BC2D}"/>
                </a:ext>
              </a:extLst>
            </p:cNvPr>
            <p:cNvSpPr/>
            <p:nvPr/>
          </p:nvSpPr>
          <p:spPr>
            <a:xfrm>
              <a:off x="2186016" y="2254083"/>
              <a:ext cx="4227699" cy="4055103"/>
            </a:xfrm>
            <a:custGeom>
              <a:avLst/>
              <a:gdLst>
                <a:gd name="connsiteX0" fmla="*/ 3481423 w 4227699"/>
                <a:gd name="connsiteY0" fmla="*/ 802373 h 4055103"/>
                <a:gd name="connsiteX1" fmla="*/ 3519856 w 4227699"/>
                <a:gd name="connsiteY1" fmla="*/ 805684 h 4055103"/>
                <a:gd name="connsiteX2" fmla="*/ 3664828 w 4227699"/>
                <a:gd name="connsiteY2" fmla="*/ 897372 h 4055103"/>
                <a:gd name="connsiteX3" fmla="*/ 3702500 w 4227699"/>
                <a:gd name="connsiteY3" fmla="*/ 1064695 h 4055103"/>
                <a:gd name="connsiteX4" fmla="*/ 3634246 w 4227699"/>
                <a:gd name="connsiteY4" fmla="*/ 1190627 h 4055103"/>
                <a:gd name="connsiteX5" fmla="*/ 3921145 w 4227699"/>
                <a:gd name="connsiteY5" fmla="*/ 1147800 h 4055103"/>
                <a:gd name="connsiteX6" fmla="*/ 4182207 w 4227699"/>
                <a:gd name="connsiteY6" fmla="*/ 865208 h 4055103"/>
                <a:gd name="connsiteX7" fmla="*/ 4227700 w 4227699"/>
                <a:gd name="connsiteY7" fmla="*/ 837701 h 4055103"/>
                <a:gd name="connsiteX8" fmla="*/ 4198377 w 4227699"/>
                <a:gd name="connsiteY8" fmla="*/ 727236 h 4055103"/>
                <a:gd name="connsiteX9" fmla="*/ 4200193 w 4227699"/>
                <a:gd name="connsiteY9" fmla="*/ 0 h 4055103"/>
                <a:gd name="connsiteX10" fmla="*/ 3759651 w 4227699"/>
                <a:gd name="connsiteY10" fmla="*/ 86415 h 4055103"/>
                <a:gd name="connsiteX11" fmla="*/ 2115886 w 4227699"/>
                <a:gd name="connsiteY11" fmla="*/ 125903 h 4055103"/>
                <a:gd name="connsiteX12" fmla="*/ 1515724 w 4227699"/>
                <a:gd name="connsiteY12" fmla="*/ 466115 h 4055103"/>
                <a:gd name="connsiteX13" fmla="*/ 1369111 w 4227699"/>
                <a:gd name="connsiteY13" fmla="*/ 610297 h 4055103"/>
                <a:gd name="connsiteX14" fmla="*/ 865618 w 4227699"/>
                <a:gd name="connsiteY14" fmla="*/ 1898529 h 4055103"/>
                <a:gd name="connsiteX15" fmla="*/ 531996 w 4227699"/>
                <a:gd name="connsiteY15" fmla="*/ 2722551 h 4055103"/>
                <a:gd name="connsiteX16" fmla="*/ 95965 w 4227699"/>
                <a:gd name="connsiteY16" fmla="*/ 2785824 h 4055103"/>
                <a:gd name="connsiteX17" fmla="*/ 2197 w 4227699"/>
                <a:gd name="connsiteY17" fmla="*/ 2832430 h 4055103"/>
                <a:gd name="connsiteX18" fmla="*/ 0 w 4227699"/>
                <a:gd name="connsiteY18" fmla="*/ 2840573 h 4055103"/>
                <a:gd name="connsiteX19" fmla="*/ 37700 w 4227699"/>
                <a:gd name="connsiteY19" fmla="*/ 2836355 h 4055103"/>
                <a:gd name="connsiteX20" fmla="*/ 48891 w 4227699"/>
                <a:gd name="connsiteY20" fmla="*/ 2835652 h 4055103"/>
                <a:gd name="connsiteX21" fmla="*/ 138616 w 4227699"/>
                <a:gd name="connsiteY21" fmla="*/ 2915096 h 4055103"/>
                <a:gd name="connsiteX22" fmla="*/ 137034 w 4227699"/>
                <a:gd name="connsiteY22" fmla="*/ 2946059 h 4055103"/>
                <a:gd name="connsiteX23" fmla="*/ 248319 w 4227699"/>
                <a:gd name="connsiteY23" fmla="*/ 2954495 h 4055103"/>
                <a:gd name="connsiteX24" fmla="*/ 612933 w 4227699"/>
                <a:gd name="connsiteY24" fmla="*/ 2846579 h 4055103"/>
                <a:gd name="connsiteX25" fmla="*/ 1013402 w 4227699"/>
                <a:gd name="connsiteY25" fmla="*/ 1908108 h 4055103"/>
                <a:gd name="connsiteX26" fmla="*/ 1272502 w 4227699"/>
                <a:gd name="connsiteY26" fmla="*/ 996149 h 4055103"/>
                <a:gd name="connsiteX27" fmla="*/ 1261927 w 4227699"/>
                <a:gd name="connsiteY27" fmla="*/ 1119708 h 4055103"/>
                <a:gd name="connsiteX28" fmla="*/ 1465603 w 4227699"/>
                <a:gd name="connsiteY28" fmla="*/ 2403488 h 4055103"/>
                <a:gd name="connsiteX29" fmla="*/ 1523868 w 4227699"/>
                <a:gd name="connsiteY29" fmla="*/ 2377856 h 4055103"/>
                <a:gd name="connsiteX30" fmla="*/ 1511916 w 4227699"/>
                <a:gd name="connsiteY30" fmla="*/ 2276765 h 4055103"/>
                <a:gd name="connsiteX31" fmla="*/ 1734369 w 4227699"/>
                <a:gd name="connsiteY31" fmla="*/ 2077746 h 4055103"/>
                <a:gd name="connsiteX32" fmla="*/ 1759679 w 4227699"/>
                <a:gd name="connsiteY32" fmla="*/ 2079181 h 4055103"/>
                <a:gd name="connsiteX33" fmla="*/ 1825823 w 4227699"/>
                <a:gd name="connsiteY33" fmla="*/ 2097197 h 4055103"/>
                <a:gd name="connsiteX34" fmla="*/ 1868679 w 4227699"/>
                <a:gd name="connsiteY34" fmla="*/ 1987845 h 4055103"/>
                <a:gd name="connsiteX35" fmla="*/ 1958698 w 4227699"/>
                <a:gd name="connsiteY35" fmla="*/ 1926446 h 4055103"/>
                <a:gd name="connsiteX36" fmla="*/ 1993967 w 4227699"/>
                <a:gd name="connsiteY36" fmla="*/ 1933125 h 4055103"/>
                <a:gd name="connsiteX37" fmla="*/ 2047281 w 4227699"/>
                <a:gd name="connsiteY37" fmla="*/ 1984417 h 4055103"/>
                <a:gd name="connsiteX38" fmla="*/ 2048687 w 4227699"/>
                <a:gd name="connsiteY38" fmla="*/ 2058383 h 4055103"/>
                <a:gd name="connsiteX39" fmla="*/ 1958288 w 4227699"/>
                <a:gd name="connsiteY39" fmla="*/ 2289068 h 4055103"/>
                <a:gd name="connsiteX40" fmla="*/ 1957292 w 4227699"/>
                <a:gd name="connsiteY40" fmla="*/ 2326944 h 4055103"/>
                <a:gd name="connsiteX41" fmla="*/ 1871667 w 4227699"/>
                <a:gd name="connsiteY41" fmla="*/ 2479240 h 4055103"/>
                <a:gd name="connsiteX42" fmla="*/ 2088936 w 4227699"/>
                <a:gd name="connsiteY42" fmla="*/ 2360427 h 4055103"/>
                <a:gd name="connsiteX43" fmla="*/ 2231536 w 4227699"/>
                <a:gd name="connsiteY43" fmla="*/ 1983744 h 4055103"/>
                <a:gd name="connsiteX44" fmla="*/ 2321964 w 4227699"/>
                <a:gd name="connsiteY44" fmla="*/ 1921290 h 4055103"/>
                <a:gd name="connsiteX45" fmla="*/ 2356179 w 4227699"/>
                <a:gd name="connsiteY45" fmla="*/ 1927559 h 4055103"/>
                <a:gd name="connsiteX46" fmla="*/ 2410078 w 4227699"/>
                <a:gd name="connsiteY46" fmla="*/ 1978237 h 4055103"/>
                <a:gd name="connsiteX47" fmla="*/ 2412363 w 4227699"/>
                <a:gd name="connsiteY47" fmla="*/ 2052202 h 4055103"/>
                <a:gd name="connsiteX48" fmla="*/ 2257109 w 4227699"/>
                <a:gd name="connsiteY48" fmla="*/ 2462309 h 4055103"/>
                <a:gd name="connsiteX49" fmla="*/ 2213081 w 4227699"/>
                <a:gd name="connsiteY49" fmla="*/ 2512898 h 4055103"/>
                <a:gd name="connsiteX50" fmla="*/ 1868386 w 4227699"/>
                <a:gd name="connsiteY50" fmla="*/ 2701401 h 4055103"/>
                <a:gd name="connsiteX51" fmla="*/ 1750041 w 4227699"/>
                <a:gd name="connsiteY51" fmla="*/ 3149237 h 4055103"/>
                <a:gd name="connsiteX52" fmla="*/ 1995285 w 4227699"/>
                <a:gd name="connsiteY52" fmla="*/ 3420376 h 4055103"/>
                <a:gd name="connsiteX53" fmla="*/ 2030437 w 4227699"/>
                <a:gd name="connsiteY53" fmla="*/ 3507817 h 4055103"/>
                <a:gd name="connsiteX54" fmla="*/ 2043619 w 4227699"/>
                <a:gd name="connsiteY54" fmla="*/ 3964793 h 4055103"/>
                <a:gd name="connsiteX55" fmla="*/ 2012509 w 4227699"/>
                <a:gd name="connsiteY55" fmla="*/ 4055104 h 4055103"/>
                <a:gd name="connsiteX56" fmla="*/ 2298529 w 4227699"/>
                <a:gd name="connsiteY56" fmla="*/ 4055104 h 4055103"/>
                <a:gd name="connsiteX57" fmla="*/ 2424051 w 4227699"/>
                <a:gd name="connsiteY57" fmla="*/ 3985591 h 4055103"/>
                <a:gd name="connsiteX58" fmla="*/ 2431755 w 4227699"/>
                <a:gd name="connsiteY58" fmla="*/ 3842317 h 4055103"/>
                <a:gd name="connsiteX59" fmla="*/ 2375805 w 4227699"/>
                <a:gd name="connsiteY59" fmla="*/ 3727107 h 4055103"/>
                <a:gd name="connsiteX60" fmla="*/ 2312678 w 4227699"/>
                <a:gd name="connsiteY60" fmla="*/ 3661343 h 4055103"/>
                <a:gd name="connsiteX61" fmla="*/ 2087207 w 4227699"/>
                <a:gd name="connsiteY61" fmla="*/ 3540215 h 4055103"/>
                <a:gd name="connsiteX62" fmla="*/ 2121891 w 4227699"/>
                <a:gd name="connsiteY62" fmla="*/ 3006608 h 4055103"/>
                <a:gd name="connsiteX63" fmla="*/ 3134239 w 4227699"/>
                <a:gd name="connsiteY63" fmla="*/ 2568878 h 4055103"/>
                <a:gd name="connsiteX64" fmla="*/ 3200119 w 4227699"/>
                <a:gd name="connsiteY64" fmla="*/ 2334854 h 4055103"/>
                <a:gd name="connsiteX65" fmla="*/ 3065985 w 4227699"/>
                <a:gd name="connsiteY65" fmla="*/ 1883678 h 4055103"/>
                <a:gd name="connsiteX66" fmla="*/ 3064813 w 4227699"/>
                <a:gd name="connsiteY66" fmla="*/ 1813140 h 4055103"/>
                <a:gd name="connsiteX67" fmla="*/ 3065253 w 4227699"/>
                <a:gd name="connsiteY67" fmla="*/ 1809946 h 4055103"/>
                <a:gd name="connsiteX68" fmla="*/ 3080837 w 4227699"/>
                <a:gd name="connsiteY68" fmla="*/ 1719870 h 4055103"/>
                <a:gd name="connsiteX69" fmla="*/ 3002038 w 4227699"/>
                <a:gd name="connsiteY69" fmla="*/ 1681495 h 4055103"/>
                <a:gd name="connsiteX70" fmla="*/ 2968878 w 4227699"/>
                <a:gd name="connsiteY70" fmla="*/ 1580287 h 4055103"/>
                <a:gd name="connsiteX71" fmla="*/ 3213155 w 4227699"/>
                <a:gd name="connsiteY71" fmla="*/ 1152458 h 4055103"/>
                <a:gd name="connsiteX72" fmla="*/ 3260581 w 4227699"/>
                <a:gd name="connsiteY72" fmla="*/ 1139569 h 4055103"/>
                <a:gd name="connsiteX73" fmla="*/ 3276663 w 4227699"/>
                <a:gd name="connsiteY73" fmla="*/ 1140946 h 4055103"/>
                <a:gd name="connsiteX74" fmla="*/ 3290606 w 4227699"/>
                <a:gd name="connsiteY74" fmla="*/ 1143348 h 4055103"/>
                <a:gd name="connsiteX75" fmla="*/ 3260873 w 4227699"/>
                <a:gd name="connsiteY75" fmla="*/ 988181 h 4055103"/>
                <a:gd name="connsiteX76" fmla="*/ 3481452 w 4227699"/>
                <a:gd name="connsiteY76" fmla="*/ 802256 h 4055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227699" h="4055103">
                  <a:moveTo>
                    <a:pt x="3481423" y="802373"/>
                  </a:moveTo>
                  <a:cubicBezTo>
                    <a:pt x="3494224" y="802373"/>
                    <a:pt x="3507142" y="803487"/>
                    <a:pt x="3519856" y="805684"/>
                  </a:cubicBezTo>
                  <a:cubicBezTo>
                    <a:pt x="3578853" y="815878"/>
                    <a:pt x="3630321" y="848452"/>
                    <a:pt x="3664828" y="897372"/>
                  </a:cubicBezTo>
                  <a:cubicBezTo>
                    <a:pt x="3699307" y="946291"/>
                    <a:pt x="3712694" y="1005698"/>
                    <a:pt x="3702500" y="1064695"/>
                  </a:cubicBezTo>
                  <a:cubicBezTo>
                    <a:pt x="3693858" y="1114728"/>
                    <a:pt x="3669076" y="1158229"/>
                    <a:pt x="3634246" y="1190627"/>
                  </a:cubicBezTo>
                  <a:lnTo>
                    <a:pt x="3921145" y="1147800"/>
                  </a:lnTo>
                  <a:lnTo>
                    <a:pt x="4182207" y="865208"/>
                  </a:lnTo>
                  <a:cubicBezTo>
                    <a:pt x="4194539" y="851850"/>
                    <a:pt x="4210417" y="842476"/>
                    <a:pt x="4227700" y="837701"/>
                  </a:cubicBezTo>
                  <a:cubicBezTo>
                    <a:pt x="4217037" y="801934"/>
                    <a:pt x="4207223" y="765142"/>
                    <a:pt x="4198377" y="727236"/>
                  </a:cubicBezTo>
                  <a:cubicBezTo>
                    <a:pt x="4140229" y="477833"/>
                    <a:pt x="4142895" y="223830"/>
                    <a:pt x="4200193" y="0"/>
                  </a:cubicBezTo>
                  <a:cubicBezTo>
                    <a:pt x="4062221" y="50062"/>
                    <a:pt x="3910248" y="86415"/>
                    <a:pt x="3759651" y="86415"/>
                  </a:cubicBezTo>
                  <a:cubicBezTo>
                    <a:pt x="3275901" y="86415"/>
                    <a:pt x="2619379" y="-22175"/>
                    <a:pt x="2115886" y="125903"/>
                  </a:cubicBezTo>
                  <a:cubicBezTo>
                    <a:pt x="1868679" y="198609"/>
                    <a:pt x="1663275" y="308722"/>
                    <a:pt x="1515724" y="466115"/>
                  </a:cubicBezTo>
                  <a:cubicBezTo>
                    <a:pt x="1468767" y="507009"/>
                    <a:pt x="1419173" y="554816"/>
                    <a:pt x="1369111" y="610297"/>
                  </a:cubicBezTo>
                  <a:cubicBezTo>
                    <a:pt x="1162710" y="839107"/>
                    <a:pt x="907800" y="1248335"/>
                    <a:pt x="865618" y="1898529"/>
                  </a:cubicBezTo>
                  <a:cubicBezTo>
                    <a:pt x="838668" y="2313762"/>
                    <a:pt x="726445" y="2590995"/>
                    <a:pt x="531996" y="2722551"/>
                  </a:cubicBezTo>
                  <a:cubicBezTo>
                    <a:pt x="329140" y="2859819"/>
                    <a:pt x="97986" y="2786498"/>
                    <a:pt x="95965" y="2785824"/>
                  </a:cubicBezTo>
                  <a:cubicBezTo>
                    <a:pt x="57181" y="2772818"/>
                    <a:pt x="15232" y="2793675"/>
                    <a:pt x="2197" y="2832430"/>
                  </a:cubicBezTo>
                  <a:cubicBezTo>
                    <a:pt x="1289" y="2835125"/>
                    <a:pt x="586" y="2837849"/>
                    <a:pt x="0" y="2840573"/>
                  </a:cubicBezTo>
                  <a:cubicBezTo>
                    <a:pt x="12420" y="2839314"/>
                    <a:pt x="24929" y="2837937"/>
                    <a:pt x="37700" y="2836355"/>
                  </a:cubicBezTo>
                  <a:cubicBezTo>
                    <a:pt x="41421" y="2835887"/>
                    <a:pt x="45170" y="2835652"/>
                    <a:pt x="48891" y="2835652"/>
                  </a:cubicBezTo>
                  <a:cubicBezTo>
                    <a:pt x="94471" y="2835652"/>
                    <a:pt x="133021" y="2869808"/>
                    <a:pt x="138616" y="2915096"/>
                  </a:cubicBezTo>
                  <a:cubicBezTo>
                    <a:pt x="139905" y="2925612"/>
                    <a:pt x="139290" y="2936040"/>
                    <a:pt x="137034" y="2946059"/>
                  </a:cubicBezTo>
                  <a:cubicBezTo>
                    <a:pt x="168085" y="2950804"/>
                    <a:pt x="205903" y="2954495"/>
                    <a:pt x="248319" y="2954495"/>
                  </a:cubicBezTo>
                  <a:cubicBezTo>
                    <a:pt x="353043" y="2954495"/>
                    <a:pt x="485712" y="2931910"/>
                    <a:pt x="612933" y="2846579"/>
                  </a:cubicBezTo>
                  <a:cubicBezTo>
                    <a:pt x="848510" y="2688541"/>
                    <a:pt x="983259" y="2372788"/>
                    <a:pt x="1013402" y="1908108"/>
                  </a:cubicBezTo>
                  <a:cubicBezTo>
                    <a:pt x="1039034" y="1512941"/>
                    <a:pt x="1147683" y="1214413"/>
                    <a:pt x="1272502" y="996149"/>
                  </a:cubicBezTo>
                  <a:cubicBezTo>
                    <a:pt x="1267170" y="1035929"/>
                    <a:pt x="1263479" y="1076998"/>
                    <a:pt x="1261927" y="1119708"/>
                  </a:cubicBezTo>
                  <a:cubicBezTo>
                    <a:pt x="1249448" y="1463289"/>
                    <a:pt x="1383172" y="1957087"/>
                    <a:pt x="1465603" y="2403488"/>
                  </a:cubicBezTo>
                  <a:lnTo>
                    <a:pt x="1523868" y="2377856"/>
                  </a:lnTo>
                  <a:cubicBezTo>
                    <a:pt x="1512502" y="2346483"/>
                    <a:pt x="1507932" y="2312122"/>
                    <a:pt x="1511916" y="2276765"/>
                  </a:cubicBezTo>
                  <a:cubicBezTo>
                    <a:pt x="1524688" y="2163312"/>
                    <a:pt x="1620331" y="2077746"/>
                    <a:pt x="1734369" y="2077746"/>
                  </a:cubicBezTo>
                  <a:cubicBezTo>
                    <a:pt x="1742777" y="2077746"/>
                    <a:pt x="1751272" y="2078215"/>
                    <a:pt x="1759679" y="2079181"/>
                  </a:cubicBezTo>
                  <a:cubicBezTo>
                    <a:pt x="1783143" y="2081818"/>
                    <a:pt x="1805347" y="2088057"/>
                    <a:pt x="1825823" y="2097197"/>
                  </a:cubicBezTo>
                  <a:lnTo>
                    <a:pt x="1868679" y="1987845"/>
                  </a:lnTo>
                  <a:cubicBezTo>
                    <a:pt x="1883297" y="1950525"/>
                    <a:pt x="1918624" y="1926446"/>
                    <a:pt x="1958698" y="1926446"/>
                  </a:cubicBezTo>
                  <a:cubicBezTo>
                    <a:pt x="1970766" y="1926446"/>
                    <a:pt x="1982630" y="1928702"/>
                    <a:pt x="1993967" y="1933125"/>
                  </a:cubicBezTo>
                  <a:cubicBezTo>
                    <a:pt x="2018017" y="1942557"/>
                    <a:pt x="2036940" y="1960748"/>
                    <a:pt x="2047281" y="1984417"/>
                  </a:cubicBezTo>
                  <a:cubicBezTo>
                    <a:pt x="2057621" y="2008087"/>
                    <a:pt x="2058119" y="2034333"/>
                    <a:pt x="2048687" y="2058383"/>
                  </a:cubicBezTo>
                  <a:lnTo>
                    <a:pt x="1958288" y="2289068"/>
                  </a:lnTo>
                  <a:cubicBezTo>
                    <a:pt x="1958991" y="2301518"/>
                    <a:pt x="1958727" y="2314143"/>
                    <a:pt x="1957292" y="2326944"/>
                  </a:cubicBezTo>
                  <a:cubicBezTo>
                    <a:pt x="1950261" y="2389368"/>
                    <a:pt x="1918126" y="2443297"/>
                    <a:pt x="1871667" y="2479240"/>
                  </a:cubicBezTo>
                  <a:lnTo>
                    <a:pt x="2088936" y="2360427"/>
                  </a:lnTo>
                  <a:lnTo>
                    <a:pt x="2231536" y="1983744"/>
                  </a:lnTo>
                  <a:cubicBezTo>
                    <a:pt x="2245684" y="1946395"/>
                    <a:pt x="2282008" y="1921290"/>
                    <a:pt x="2321964" y="1921290"/>
                  </a:cubicBezTo>
                  <a:cubicBezTo>
                    <a:pt x="2333652" y="1921290"/>
                    <a:pt x="2345164" y="1923399"/>
                    <a:pt x="2356179" y="1927559"/>
                  </a:cubicBezTo>
                  <a:cubicBezTo>
                    <a:pt x="2380316" y="1936699"/>
                    <a:pt x="2399474" y="1954714"/>
                    <a:pt x="2410078" y="1978237"/>
                  </a:cubicBezTo>
                  <a:cubicBezTo>
                    <a:pt x="2420683" y="2001759"/>
                    <a:pt x="2421503" y="2028035"/>
                    <a:pt x="2412363" y="2052202"/>
                  </a:cubicBezTo>
                  <a:lnTo>
                    <a:pt x="2257109" y="2462309"/>
                  </a:lnTo>
                  <a:cubicBezTo>
                    <a:pt x="2248936" y="2483869"/>
                    <a:pt x="2233322" y="2501825"/>
                    <a:pt x="2213081" y="2512898"/>
                  </a:cubicBezTo>
                  <a:lnTo>
                    <a:pt x="1868386" y="2701401"/>
                  </a:lnTo>
                  <a:lnTo>
                    <a:pt x="1750041" y="3149237"/>
                  </a:lnTo>
                  <a:lnTo>
                    <a:pt x="1995285" y="3420376"/>
                  </a:lnTo>
                  <a:cubicBezTo>
                    <a:pt x="2017021" y="3444397"/>
                    <a:pt x="2029500" y="3475448"/>
                    <a:pt x="2030437" y="3507817"/>
                  </a:cubicBezTo>
                  <a:lnTo>
                    <a:pt x="2043619" y="3964793"/>
                  </a:lnTo>
                  <a:cubicBezTo>
                    <a:pt x="2044615" y="3999007"/>
                    <a:pt x="2032722" y="4030556"/>
                    <a:pt x="2012509" y="4055104"/>
                  </a:cubicBezTo>
                  <a:lnTo>
                    <a:pt x="2298529" y="4055104"/>
                  </a:lnTo>
                  <a:cubicBezTo>
                    <a:pt x="2349558" y="4055104"/>
                    <a:pt x="2396984" y="4028828"/>
                    <a:pt x="2424051" y="3985591"/>
                  </a:cubicBezTo>
                  <a:cubicBezTo>
                    <a:pt x="2451118" y="3942354"/>
                    <a:pt x="2454048" y="3888220"/>
                    <a:pt x="2431755" y="3842317"/>
                  </a:cubicBezTo>
                  <a:lnTo>
                    <a:pt x="2375805" y="3727107"/>
                  </a:lnTo>
                  <a:cubicBezTo>
                    <a:pt x="2362213" y="3699102"/>
                    <a:pt x="2340126" y="3676078"/>
                    <a:pt x="2312678" y="3661343"/>
                  </a:cubicBezTo>
                  <a:lnTo>
                    <a:pt x="2087207" y="3540215"/>
                  </a:lnTo>
                  <a:lnTo>
                    <a:pt x="2121891" y="3006608"/>
                  </a:lnTo>
                  <a:cubicBezTo>
                    <a:pt x="2429646" y="2835623"/>
                    <a:pt x="2808761" y="2611646"/>
                    <a:pt x="3134239" y="2568878"/>
                  </a:cubicBezTo>
                  <a:lnTo>
                    <a:pt x="3200119" y="2334854"/>
                  </a:lnTo>
                  <a:lnTo>
                    <a:pt x="3065985" y="1883678"/>
                  </a:lnTo>
                  <a:cubicBezTo>
                    <a:pt x="3059160" y="1860741"/>
                    <a:pt x="3058779" y="1836428"/>
                    <a:pt x="3064813" y="1813140"/>
                  </a:cubicBezTo>
                  <a:cubicBezTo>
                    <a:pt x="3064960" y="1811909"/>
                    <a:pt x="3065077" y="1810943"/>
                    <a:pt x="3065253" y="1809946"/>
                  </a:cubicBezTo>
                  <a:lnTo>
                    <a:pt x="3080837" y="1719870"/>
                  </a:lnTo>
                  <a:cubicBezTo>
                    <a:pt x="3055176" y="1716003"/>
                    <a:pt x="3026175" y="1706219"/>
                    <a:pt x="3002038" y="1681495"/>
                  </a:cubicBezTo>
                  <a:cubicBezTo>
                    <a:pt x="2976201" y="1655043"/>
                    <a:pt x="2964425" y="1619101"/>
                    <a:pt x="2968878" y="1580287"/>
                  </a:cubicBezTo>
                  <a:cubicBezTo>
                    <a:pt x="3003561" y="1276720"/>
                    <a:pt x="3149940" y="1180257"/>
                    <a:pt x="3213155" y="1152458"/>
                  </a:cubicBezTo>
                  <a:cubicBezTo>
                    <a:pt x="3227596" y="1144021"/>
                    <a:pt x="3243971" y="1139569"/>
                    <a:pt x="3260581" y="1139569"/>
                  </a:cubicBezTo>
                  <a:cubicBezTo>
                    <a:pt x="3265941" y="1139569"/>
                    <a:pt x="3271360" y="1140038"/>
                    <a:pt x="3276663" y="1140946"/>
                  </a:cubicBezTo>
                  <a:lnTo>
                    <a:pt x="3290606" y="1143348"/>
                  </a:lnTo>
                  <a:cubicBezTo>
                    <a:pt x="3262075" y="1096889"/>
                    <a:pt x="3251500" y="1042374"/>
                    <a:pt x="3260873" y="988181"/>
                  </a:cubicBezTo>
                  <a:cubicBezTo>
                    <a:pt x="3279504" y="880440"/>
                    <a:pt x="3372276" y="802256"/>
                    <a:pt x="3481452" y="802256"/>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8" name="Freeform: Shape 247">
              <a:extLst>
                <a:ext uri="{FF2B5EF4-FFF2-40B4-BE49-F238E27FC236}">
                  <a16:creationId xmlns:a16="http://schemas.microsoft.com/office/drawing/2014/main" id="{24711C46-DBAD-63B4-33C2-2F2254A15682}"/>
                </a:ext>
              </a:extLst>
            </p:cNvPr>
            <p:cNvSpPr/>
            <p:nvPr/>
          </p:nvSpPr>
          <p:spPr>
            <a:xfrm>
              <a:off x="3678423" y="5707121"/>
              <a:ext cx="309483" cy="602095"/>
            </a:xfrm>
            <a:custGeom>
              <a:avLst/>
              <a:gdLst>
                <a:gd name="connsiteX0" fmla="*/ 267126 w 309483"/>
                <a:gd name="connsiteY0" fmla="*/ 112897 h 602095"/>
                <a:gd name="connsiteX1" fmla="*/ 165009 w 309483"/>
                <a:gd name="connsiteY1" fmla="*/ 0 h 602095"/>
                <a:gd name="connsiteX2" fmla="*/ 175203 w 309483"/>
                <a:gd name="connsiteY2" fmla="*/ 23405 h 602095"/>
                <a:gd name="connsiteX3" fmla="*/ 173944 w 309483"/>
                <a:gd name="connsiteY3" fmla="*/ 134925 h 602095"/>
                <a:gd name="connsiteX4" fmla="*/ 0 w 309483"/>
                <a:gd name="connsiteY4" fmla="*/ 511168 h 602095"/>
                <a:gd name="connsiteX5" fmla="*/ 27536 w 309483"/>
                <a:gd name="connsiteY5" fmla="*/ 554376 h 602095"/>
                <a:gd name="connsiteX6" fmla="*/ 136419 w 309483"/>
                <a:gd name="connsiteY6" fmla="*/ 602095 h 602095"/>
                <a:gd name="connsiteX7" fmla="*/ 309484 w 309483"/>
                <a:gd name="connsiteY7" fmla="*/ 602095 h 602095"/>
                <a:gd name="connsiteX8" fmla="*/ 278843 w 309483"/>
                <a:gd name="connsiteY8" fmla="*/ 519634 h 602095"/>
                <a:gd name="connsiteX9" fmla="*/ 267126 w 309483"/>
                <a:gd name="connsiteY9" fmla="*/ 112867 h 6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483" h="602095">
                  <a:moveTo>
                    <a:pt x="267126" y="112897"/>
                  </a:moveTo>
                  <a:lnTo>
                    <a:pt x="165009" y="0"/>
                  </a:lnTo>
                  <a:lnTo>
                    <a:pt x="175203" y="23405"/>
                  </a:lnTo>
                  <a:cubicBezTo>
                    <a:pt x="190700" y="59026"/>
                    <a:pt x="190260" y="99656"/>
                    <a:pt x="173944" y="134925"/>
                  </a:cubicBezTo>
                  <a:lnTo>
                    <a:pt x="0" y="511168"/>
                  </a:lnTo>
                  <a:cubicBezTo>
                    <a:pt x="6591" y="526899"/>
                    <a:pt x="15730" y="541575"/>
                    <a:pt x="27536" y="554376"/>
                  </a:cubicBezTo>
                  <a:cubicBezTo>
                    <a:pt x="55570" y="584783"/>
                    <a:pt x="95057" y="602095"/>
                    <a:pt x="136419" y="602095"/>
                  </a:cubicBezTo>
                  <a:lnTo>
                    <a:pt x="309484" y="602095"/>
                  </a:lnTo>
                  <a:cubicBezTo>
                    <a:pt x="291117" y="579627"/>
                    <a:pt x="279751" y="551095"/>
                    <a:pt x="278843" y="519634"/>
                  </a:cubicBezTo>
                  <a:lnTo>
                    <a:pt x="267126" y="112867"/>
                  </a:ln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49" name="Freeform: Shape 248">
              <a:extLst>
                <a:ext uri="{FF2B5EF4-FFF2-40B4-BE49-F238E27FC236}">
                  <a16:creationId xmlns:a16="http://schemas.microsoft.com/office/drawing/2014/main" id="{8139C72B-A931-286F-846B-94D01154B1AA}"/>
                </a:ext>
              </a:extLst>
            </p:cNvPr>
            <p:cNvSpPr/>
            <p:nvPr/>
          </p:nvSpPr>
          <p:spPr>
            <a:xfrm>
              <a:off x="7972355" y="3811268"/>
              <a:ext cx="1356133" cy="1263372"/>
            </a:xfrm>
            <a:custGeom>
              <a:avLst/>
              <a:gdLst>
                <a:gd name="connsiteX0" fmla="*/ 497 w 1356133"/>
                <a:gd name="connsiteY0" fmla="*/ 68272 h 1263372"/>
                <a:gd name="connsiteX1" fmla="*/ 1285537 w 1356133"/>
                <a:gd name="connsiteY1" fmla="*/ 1257317 h 1263372"/>
                <a:gd name="connsiteX2" fmla="*/ 1355899 w 1356133"/>
                <a:gd name="connsiteY2" fmla="*/ 1251722 h 1263372"/>
                <a:gd name="connsiteX3" fmla="*/ 1303816 w 1356133"/>
                <a:gd name="connsiteY3" fmla="*/ 1213875 h 1263372"/>
                <a:gd name="connsiteX4" fmla="*/ 347740 w 1356133"/>
                <a:gd name="connsiteY4" fmla="*/ 52190 h 1263372"/>
                <a:gd name="connsiteX5" fmla="*/ 184606 w 1356133"/>
                <a:gd name="connsiteY5" fmla="*/ 458 h 1263372"/>
                <a:gd name="connsiteX6" fmla="*/ 497 w 1356133"/>
                <a:gd name="connsiteY6" fmla="*/ 68272 h 126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6133" h="1263372">
                  <a:moveTo>
                    <a:pt x="497" y="68272"/>
                  </a:moveTo>
                  <a:cubicBezTo>
                    <a:pt x="497" y="68272"/>
                    <a:pt x="-64299" y="943878"/>
                    <a:pt x="1285537" y="1257317"/>
                  </a:cubicBezTo>
                  <a:cubicBezTo>
                    <a:pt x="1285537" y="1257317"/>
                    <a:pt x="1351593" y="1274131"/>
                    <a:pt x="1355899" y="1251722"/>
                  </a:cubicBezTo>
                  <a:cubicBezTo>
                    <a:pt x="1360206" y="1229313"/>
                    <a:pt x="1303816" y="1213875"/>
                    <a:pt x="1303816" y="1213875"/>
                  </a:cubicBezTo>
                  <a:cubicBezTo>
                    <a:pt x="123764" y="820290"/>
                    <a:pt x="347740" y="52190"/>
                    <a:pt x="347740" y="52190"/>
                  </a:cubicBezTo>
                  <a:cubicBezTo>
                    <a:pt x="347740" y="52190"/>
                    <a:pt x="324276" y="-5694"/>
                    <a:pt x="184606" y="458"/>
                  </a:cubicBezTo>
                  <a:cubicBezTo>
                    <a:pt x="44936" y="6609"/>
                    <a:pt x="497" y="68272"/>
                    <a:pt x="497" y="6827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0" name="Freeform: Shape 249">
              <a:extLst>
                <a:ext uri="{FF2B5EF4-FFF2-40B4-BE49-F238E27FC236}">
                  <a16:creationId xmlns:a16="http://schemas.microsoft.com/office/drawing/2014/main" id="{E0228CBE-7A7E-E4BB-BBF9-7EE849F7CFF6}"/>
                </a:ext>
              </a:extLst>
            </p:cNvPr>
            <p:cNvSpPr/>
            <p:nvPr/>
          </p:nvSpPr>
          <p:spPr>
            <a:xfrm rot="-2700000">
              <a:off x="8298567" y="3090822"/>
              <a:ext cx="223801" cy="223801"/>
            </a:xfrm>
            <a:custGeom>
              <a:avLst/>
              <a:gdLst>
                <a:gd name="connsiteX0" fmla="*/ 223801 w 223801"/>
                <a:gd name="connsiteY0" fmla="*/ 111901 h 223801"/>
                <a:gd name="connsiteX1" fmla="*/ 111901 w 223801"/>
                <a:gd name="connsiteY1" fmla="*/ 223801 h 223801"/>
                <a:gd name="connsiteX2" fmla="*/ 0 w 223801"/>
                <a:gd name="connsiteY2" fmla="*/ 111901 h 223801"/>
                <a:gd name="connsiteX3" fmla="*/ 111901 w 223801"/>
                <a:gd name="connsiteY3" fmla="*/ 0 h 223801"/>
                <a:gd name="connsiteX4" fmla="*/ 223801 w 223801"/>
                <a:gd name="connsiteY4" fmla="*/ 111901 h 22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801" h="223801">
                  <a:moveTo>
                    <a:pt x="223801" y="111901"/>
                  </a:moveTo>
                  <a:cubicBezTo>
                    <a:pt x="223801" y="173702"/>
                    <a:pt x="173701" y="223801"/>
                    <a:pt x="111901" y="223801"/>
                  </a:cubicBezTo>
                  <a:cubicBezTo>
                    <a:pt x="50100" y="223801"/>
                    <a:pt x="0" y="173702"/>
                    <a:pt x="0" y="111901"/>
                  </a:cubicBezTo>
                  <a:cubicBezTo>
                    <a:pt x="0" y="50100"/>
                    <a:pt x="50100" y="0"/>
                    <a:pt x="111901" y="0"/>
                  </a:cubicBezTo>
                  <a:cubicBezTo>
                    <a:pt x="173701" y="0"/>
                    <a:pt x="223801" y="50100"/>
                    <a:pt x="223801" y="111901"/>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51" name="Graphic 117">
            <a:extLst>
              <a:ext uri="{FF2B5EF4-FFF2-40B4-BE49-F238E27FC236}">
                <a16:creationId xmlns:a16="http://schemas.microsoft.com/office/drawing/2014/main" id="{3C695141-1F25-0695-3C0F-7CC24B59F84D}"/>
              </a:ext>
            </a:extLst>
          </p:cNvPr>
          <p:cNvGrpSpPr/>
          <p:nvPr/>
        </p:nvGrpSpPr>
        <p:grpSpPr>
          <a:xfrm>
            <a:off x="7506579" y="4401432"/>
            <a:ext cx="850233" cy="1861004"/>
            <a:chOff x="7592892" y="4443700"/>
            <a:chExt cx="850233" cy="1861004"/>
          </a:xfrm>
        </p:grpSpPr>
        <p:sp>
          <p:nvSpPr>
            <p:cNvPr id="252" name="Freeform: Shape 251">
              <a:extLst>
                <a:ext uri="{FF2B5EF4-FFF2-40B4-BE49-F238E27FC236}">
                  <a16:creationId xmlns:a16="http://schemas.microsoft.com/office/drawing/2014/main" id="{0AB59653-13A6-D29F-1DB2-DCF2EB2680A5}"/>
                </a:ext>
              </a:extLst>
            </p:cNvPr>
            <p:cNvSpPr/>
            <p:nvPr/>
          </p:nvSpPr>
          <p:spPr>
            <a:xfrm>
              <a:off x="7984570" y="4666798"/>
              <a:ext cx="197378" cy="198110"/>
            </a:xfrm>
            <a:custGeom>
              <a:avLst/>
              <a:gdLst>
                <a:gd name="connsiteX0" fmla="*/ 29 w 197378"/>
                <a:gd name="connsiteY0" fmla="*/ 169257 h 198110"/>
                <a:gd name="connsiteX1" fmla="*/ 71564 w 197378"/>
                <a:gd name="connsiteY1" fmla="*/ 198111 h 198110"/>
                <a:gd name="connsiteX2" fmla="*/ 197379 w 197378"/>
                <a:gd name="connsiteY2" fmla="*/ 50033 h 198110"/>
                <a:gd name="connsiteX3" fmla="*/ 157305 w 197378"/>
                <a:gd name="connsiteY3" fmla="*/ 20593 h 198110"/>
                <a:gd name="connsiteX4" fmla="*/ 118550 w 197378"/>
                <a:gd name="connsiteY4" fmla="*/ 0 h 198110"/>
                <a:gd name="connsiteX5" fmla="*/ 0 w 197378"/>
                <a:gd name="connsiteY5" fmla="*/ 169257 h 198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7378" h="198110">
                  <a:moveTo>
                    <a:pt x="29" y="169257"/>
                  </a:moveTo>
                  <a:lnTo>
                    <a:pt x="71564" y="198111"/>
                  </a:lnTo>
                  <a:lnTo>
                    <a:pt x="197379" y="50033"/>
                  </a:lnTo>
                  <a:lnTo>
                    <a:pt x="157305" y="20593"/>
                  </a:lnTo>
                  <a:cubicBezTo>
                    <a:pt x="147228" y="9843"/>
                    <a:pt x="133754" y="2402"/>
                    <a:pt x="118550" y="0"/>
                  </a:cubicBezTo>
                  <a:cubicBezTo>
                    <a:pt x="109909" y="74112"/>
                    <a:pt x="63948" y="136976"/>
                    <a:pt x="0" y="169257"/>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3" name="Freeform: Shape 252">
              <a:extLst>
                <a:ext uri="{FF2B5EF4-FFF2-40B4-BE49-F238E27FC236}">
                  <a16:creationId xmlns:a16="http://schemas.microsoft.com/office/drawing/2014/main" id="{FA554E98-2BAE-EFE7-67E5-C72FB2ABB1AE}"/>
                </a:ext>
              </a:extLst>
            </p:cNvPr>
            <p:cNvSpPr/>
            <p:nvPr/>
          </p:nvSpPr>
          <p:spPr>
            <a:xfrm>
              <a:off x="7684899" y="4910460"/>
              <a:ext cx="475372" cy="1394244"/>
            </a:xfrm>
            <a:custGeom>
              <a:avLst/>
              <a:gdLst>
                <a:gd name="connsiteX0" fmla="*/ 397921 w 475372"/>
                <a:gd name="connsiteY0" fmla="*/ 153321 h 1394244"/>
                <a:gd name="connsiteX1" fmla="*/ 364087 w 475372"/>
                <a:gd name="connsiteY1" fmla="*/ 146759 h 1394244"/>
                <a:gd name="connsiteX2" fmla="*/ 0 w 475372"/>
                <a:gd name="connsiteY2" fmla="*/ 0 h 1394244"/>
                <a:gd name="connsiteX3" fmla="*/ 0 w 475372"/>
                <a:gd name="connsiteY3" fmla="*/ 1285596 h 1394244"/>
                <a:gd name="connsiteX4" fmla="*/ 108649 w 475372"/>
                <a:gd name="connsiteY4" fmla="*/ 1394245 h 1394244"/>
                <a:gd name="connsiteX5" fmla="*/ 217328 w 475372"/>
                <a:gd name="connsiteY5" fmla="*/ 1285596 h 1394244"/>
                <a:gd name="connsiteX6" fmla="*/ 217328 w 475372"/>
                <a:gd name="connsiteY6" fmla="*/ 492303 h 1394244"/>
                <a:gd name="connsiteX7" fmla="*/ 258045 w 475372"/>
                <a:gd name="connsiteY7" fmla="*/ 492303 h 1394244"/>
                <a:gd name="connsiteX8" fmla="*/ 258045 w 475372"/>
                <a:gd name="connsiteY8" fmla="*/ 1285596 h 1394244"/>
                <a:gd name="connsiteX9" fmla="*/ 366694 w 475372"/>
                <a:gd name="connsiteY9" fmla="*/ 1394245 h 1394244"/>
                <a:gd name="connsiteX10" fmla="*/ 475372 w 475372"/>
                <a:gd name="connsiteY10" fmla="*/ 1285596 h 1394244"/>
                <a:gd name="connsiteX11" fmla="*/ 475372 w 475372"/>
                <a:gd name="connsiteY11" fmla="*/ 111461 h 1394244"/>
                <a:gd name="connsiteX12" fmla="*/ 466907 w 475372"/>
                <a:gd name="connsiteY12" fmla="*/ 121421 h 1394244"/>
                <a:gd name="connsiteX13" fmla="*/ 397921 w 475372"/>
                <a:gd name="connsiteY13" fmla="*/ 153321 h 1394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5372" h="1394244">
                  <a:moveTo>
                    <a:pt x="397921" y="153321"/>
                  </a:moveTo>
                  <a:cubicBezTo>
                    <a:pt x="386291" y="153321"/>
                    <a:pt x="374926" y="151124"/>
                    <a:pt x="364087" y="146759"/>
                  </a:cubicBezTo>
                  <a:lnTo>
                    <a:pt x="0" y="0"/>
                  </a:lnTo>
                  <a:lnTo>
                    <a:pt x="0" y="1285596"/>
                  </a:lnTo>
                  <a:cubicBezTo>
                    <a:pt x="0" y="1345618"/>
                    <a:pt x="48657" y="1394245"/>
                    <a:pt x="108649" y="1394245"/>
                  </a:cubicBezTo>
                  <a:cubicBezTo>
                    <a:pt x="168642" y="1394245"/>
                    <a:pt x="217328" y="1345618"/>
                    <a:pt x="217328" y="1285596"/>
                  </a:cubicBezTo>
                  <a:lnTo>
                    <a:pt x="217328" y="492303"/>
                  </a:lnTo>
                  <a:lnTo>
                    <a:pt x="258045" y="492303"/>
                  </a:lnTo>
                  <a:lnTo>
                    <a:pt x="258045" y="1285596"/>
                  </a:lnTo>
                  <a:cubicBezTo>
                    <a:pt x="258045" y="1345618"/>
                    <a:pt x="306702" y="1394245"/>
                    <a:pt x="366694" y="1394245"/>
                  </a:cubicBezTo>
                  <a:cubicBezTo>
                    <a:pt x="426687" y="1394245"/>
                    <a:pt x="475372" y="1345618"/>
                    <a:pt x="475372" y="1285596"/>
                  </a:cubicBezTo>
                  <a:lnTo>
                    <a:pt x="475372" y="111461"/>
                  </a:lnTo>
                  <a:lnTo>
                    <a:pt x="466907" y="121421"/>
                  </a:lnTo>
                  <a:cubicBezTo>
                    <a:pt x="449682" y="141692"/>
                    <a:pt x="424519" y="153321"/>
                    <a:pt x="397921" y="153321"/>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4" name="Freeform: Shape 253">
              <a:extLst>
                <a:ext uri="{FF2B5EF4-FFF2-40B4-BE49-F238E27FC236}">
                  <a16:creationId xmlns:a16="http://schemas.microsoft.com/office/drawing/2014/main" id="{3A21D3EE-75C6-5620-02F1-57E1B53F7789}"/>
                </a:ext>
              </a:extLst>
            </p:cNvPr>
            <p:cNvSpPr/>
            <p:nvPr/>
          </p:nvSpPr>
          <p:spPr>
            <a:xfrm>
              <a:off x="7689000" y="4443700"/>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5" name="Freeform: Shape 254">
              <a:extLst>
                <a:ext uri="{FF2B5EF4-FFF2-40B4-BE49-F238E27FC236}">
                  <a16:creationId xmlns:a16="http://schemas.microsoft.com/office/drawing/2014/main" id="{40873F40-1B56-84CE-5DAB-A117492DACC6}"/>
                </a:ext>
              </a:extLst>
            </p:cNvPr>
            <p:cNvSpPr/>
            <p:nvPr/>
          </p:nvSpPr>
          <p:spPr>
            <a:xfrm>
              <a:off x="7675525" y="4589259"/>
              <a:ext cx="418572" cy="77041"/>
            </a:xfrm>
            <a:custGeom>
              <a:avLst/>
              <a:gdLst>
                <a:gd name="connsiteX0" fmla="*/ 208041 w 418572"/>
                <a:gd name="connsiteY0" fmla="*/ 77042 h 77041"/>
                <a:gd name="connsiteX1" fmla="*/ 0 w 418572"/>
                <a:gd name="connsiteY1" fmla="*/ 60608 h 77041"/>
                <a:gd name="connsiteX2" fmla="*/ 10517 w 418572"/>
                <a:gd name="connsiteY2" fmla="*/ 0 h 77041"/>
                <a:gd name="connsiteX3" fmla="*/ 409257 w 418572"/>
                <a:gd name="connsiteY3" fmla="*/ 2080 h 77041"/>
                <a:gd name="connsiteX4" fmla="*/ 418573 w 418572"/>
                <a:gd name="connsiteY4" fmla="*/ 62893 h 77041"/>
                <a:gd name="connsiteX5" fmla="*/ 208071 w 418572"/>
                <a:gd name="connsiteY5" fmla="*/ 77042 h 7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572" h="77041">
                  <a:moveTo>
                    <a:pt x="208041" y="77042"/>
                  </a:moveTo>
                  <a:cubicBezTo>
                    <a:pt x="143948" y="77042"/>
                    <a:pt x="71505" y="72999"/>
                    <a:pt x="0" y="60608"/>
                  </a:cubicBezTo>
                  <a:lnTo>
                    <a:pt x="10517" y="0"/>
                  </a:lnTo>
                  <a:cubicBezTo>
                    <a:pt x="201480" y="33102"/>
                    <a:pt x="407206" y="2431"/>
                    <a:pt x="409257" y="2080"/>
                  </a:cubicBezTo>
                  <a:lnTo>
                    <a:pt x="418573" y="62893"/>
                  </a:lnTo>
                  <a:cubicBezTo>
                    <a:pt x="412918" y="63772"/>
                    <a:pt x="324219" y="77042"/>
                    <a:pt x="208071" y="7704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56" name="Freeform: Shape 255">
              <a:extLst>
                <a:ext uri="{FF2B5EF4-FFF2-40B4-BE49-F238E27FC236}">
                  <a16:creationId xmlns:a16="http://schemas.microsoft.com/office/drawing/2014/main" id="{DBA0ACF9-D83D-53B4-9AAB-128E5A7AACD7}"/>
                </a:ext>
              </a:extLst>
            </p:cNvPr>
            <p:cNvSpPr/>
            <p:nvPr/>
          </p:nvSpPr>
          <p:spPr>
            <a:xfrm>
              <a:off x="7592892" y="4561696"/>
              <a:ext cx="850233" cy="481873"/>
            </a:xfrm>
            <a:custGeom>
              <a:avLst/>
              <a:gdLst>
                <a:gd name="connsiteX0" fmla="*/ 463651 w 850233"/>
                <a:gd name="connsiteY0" fmla="*/ 476776 h 481873"/>
                <a:gd name="connsiteX1" fmla="*/ 489927 w 850233"/>
                <a:gd name="connsiteY1" fmla="*/ 481873 h 481873"/>
                <a:gd name="connsiteX2" fmla="*/ 543505 w 850233"/>
                <a:gd name="connsiteY2" fmla="*/ 457091 h 481873"/>
                <a:gd name="connsiteX3" fmla="*/ 780752 w 850233"/>
                <a:gd name="connsiteY3" fmla="*/ 177926 h 481873"/>
                <a:gd name="connsiteX4" fmla="*/ 833509 w 850233"/>
                <a:gd name="connsiteY4" fmla="*/ 115824 h 481873"/>
                <a:gd name="connsiteX5" fmla="*/ 825453 w 850233"/>
                <a:gd name="connsiteY5" fmla="*/ 16725 h 481873"/>
                <a:gd name="connsiteX6" fmla="*/ 726354 w 850233"/>
                <a:gd name="connsiteY6" fmla="*/ 24780 h 481873"/>
                <a:gd name="connsiteX7" fmla="*/ 672513 w 850233"/>
                <a:gd name="connsiteY7" fmla="*/ 88112 h 481873"/>
                <a:gd name="connsiteX8" fmla="*/ 469158 w 850233"/>
                <a:gd name="connsiteY8" fmla="*/ 327409 h 481873"/>
                <a:gd name="connsiteX9" fmla="*/ 365314 w 850233"/>
                <a:gd name="connsiteY9" fmla="*/ 285550 h 481873"/>
                <a:gd name="connsiteX10" fmla="*/ 293780 w 850233"/>
                <a:gd name="connsiteY10" fmla="*/ 297677 h 481873"/>
                <a:gd name="connsiteX11" fmla="*/ 77214 w 850233"/>
                <a:gd name="connsiteY11" fmla="*/ 103814 h 481873"/>
                <a:gd name="connsiteX12" fmla="*/ 57236 w 850233"/>
                <a:gd name="connsiteY12" fmla="*/ 125578 h 481873"/>
                <a:gd name="connsiteX13" fmla="*/ 9634 w 850233"/>
                <a:gd name="connsiteY13" fmla="*/ 206867 h 481873"/>
                <a:gd name="connsiteX14" fmla="*/ 3776 w 850233"/>
                <a:gd name="connsiteY14" fmla="*/ 265103 h 481873"/>
                <a:gd name="connsiteX15" fmla="*/ 24486 w 850233"/>
                <a:gd name="connsiteY15" fmla="*/ 295685 h 481873"/>
                <a:gd name="connsiteX16" fmla="*/ 44025 w 850233"/>
                <a:gd name="connsiteY16" fmla="*/ 307607 h 481873"/>
                <a:gd name="connsiteX17" fmla="*/ 463651 w 850233"/>
                <a:gd name="connsiteY17" fmla="*/ 476776 h 481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0233" h="481873">
                  <a:moveTo>
                    <a:pt x="463651" y="476776"/>
                  </a:moveTo>
                  <a:cubicBezTo>
                    <a:pt x="472205" y="480204"/>
                    <a:pt x="481110" y="481873"/>
                    <a:pt x="489927" y="481873"/>
                  </a:cubicBezTo>
                  <a:cubicBezTo>
                    <a:pt x="510140" y="481873"/>
                    <a:pt x="529855" y="473144"/>
                    <a:pt x="543505" y="457091"/>
                  </a:cubicBezTo>
                  <a:lnTo>
                    <a:pt x="780752" y="177926"/>
                  </a:lnTo>
                  <a:lnTo>
                    <a:pt x="833509" y="115824"/>
                  </a:lnTo>
                  <a:cubicBezTo>
                    <a:pt x="858643" y="86238"/>
                    <a:pt x="855040" y="41858"/>
                    <a:pt x="825453" y="16725"/>
                  </a:cubicBezTo>
                  <a:cubicBezTo>
                    <a:pt x="795867" y="-8409"/>
                    <a:pt x="751488" y="-4806"/>
                    <a:pt x="726354" y="24780"/>
                  </a:cubicBezTo>
                  <a:lnTo>
                    <a:pt x="672513" y="88112"/>
                  </a:lnTo>
                  <a:lnTo>
                    <a:pt x="469158" y="327409"/>
                  </a:lnTo>
                  <a:lnTo>
                    <a:pt x="365314" y="285550"/>
                  </a:lnTo>
                  <a:cubicBezTo>
                    <a:pt x="342875" y="293371"/>
                    <a:pt x="318825" y="297677"/>
                    <a:pt x="293780" y="297677"/>
                  </a:cubicBezTo>
                  <a:cubicBezTo>
                    <a:pt x="181762" y="297677"/>
                    <a:pt x="89224" y="212697"/>
                    <a:pt x="77214" y="103814"/>
                  </a:cubicBezTo>
                  <a:cubicBezTo>
                    <a:pt x="69334" y="109409"/>
                    <a:pt x="62421" y="116673"/>
                    <a:pt x="57236" y="125578"/>
                  </a:cubicBezTo>
                  <a:lnTo>
                    <a:pt x="9634" y="206867"/>
                  </a:lnTo>
                  <a:cubicBezTo>
                    <a:pt x="-677" y="224502"/>
                    <a:pt x="-2845" y="245769"/>
                    <a:pt x="3776" y="265103"/>
                  </a:cubicBezTo>
                  <a:cubicBezTo>
                    <a:pt x="7876" y="277084"/>
                    <a:pt x="15083" y="287600"/>
                    <a:pt x="24486" y="295685"/>
                  </a:cubicBezTo>
                  <a:cubicBezTo>
                    <a:pt x="30257" y="300635"/>
                    <a:pt x="36819" y="304678"/>
                    <a:pt x="44025" y="307607"/>
                  </a:cubicBezTo>
                  <a:lnTo>
                    <a:pt x="463651" y="476776"/>
                  </a:ln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58" name="Graphic 117">
            <a:extLst>
              <a:ext uri="{FF2B5EF4-FFF2-40B4-BE49-F238E27FC236}">
                <a16:creationId xmlns:a16="http://schemas.microsoft.com/office/drawing/2014/main" id="{6F46B8A6-CC4D-89BF-6CD9-D16756F6D390}"/>
              </a:ext>
            </a:extLst>
          </p:cNvPr>
          <p:cNvGrpSpPr/>
          <p:nvPr/>
        </p:nvGrpSpPr>
        <p:grpSpPr>
          <a:xfrm>
            <a:off x="1071655" y="3092900"/>
            <a:ext cx="870714" cy="1259671"/>
            <a:chOff x="1157968" y="3135168"/>
            <a:chExt cx="870714" cy="1259671"/>
          </a:xfrm>
        </p:grpSpPr>
        <p:sp>
          <p:nvSpPr>
            <p:cNvPr id="259" name="Freeform: Shape 258">
              <a:extLst>
                <a:ext uri="{FF2B5EF4-FFF2-40B4-BE49-F238E27FC236}">
                  <a16:creationId xmlns:a16="http://schemas.microsoft.com/office/drawing/2014/main" id="{2633F2BD-272A-6D48-9254-6D65CC35E37A}"/>
                </a:ext>
              </a:extLst>
            </p:cNvPr>
            <p:cNvSpPr/>
            <p:nvPr/>
          </p:nvSpPr>
          <p:spPr>
            <a:xfrm>
              <a:off x="1157968" y="3135168"/>
              <a:ext cx="870714" cy="1259671"/>
            </a:xfrm>
            <a:custGeom>
              <a:avLst/>
              <a:gdLst>
                <a:gd name="connsiteX0" fmla="*/ 782864 w 870714"/>
                <a:gd name="connsiteY0" fmla="*/ 0 h 1259671"/>
                <a:gd name="connsiteX1" fmla="*/ 87880 w 870714"/>
                <a:gd name="connsiteY1" fmla="*/ 0 h 1259671"/>
                <a:gd name="connsiteX2" fmla="*/ 0 w 870714"/>
                <a:gd name="connsiteY2" fmla="*/ 87880 h 1259671"/>
                <a:gd name="connsiteX3" fmla="*/ 0 w 870714"/>
                <a:gd name="connsiteY3" fmla="*/ 782864 h 1259671"/>
                <a:gd name="connsiteX4" fmla="*/ 87880 w 870714"/>
                <a:gd name="connsiteY4" fmla="*/ 870744 h 1259671"/>
                <a:gd name="connsiteX5" fmla="*/ 421648 w 870714"/>
                <a:gd name="connsiteY5" fmla="*/ 870744 h 1259671"/>
                <a:gd name="connsiteX6" fmla="*/ 650136 w 870714"/>
                <a:gd name="connsiteY6" fmla="*/ 1259671 h 1259671"/>
                <a:gd name="connsiteX7" fmla="*/ 538323 w 870714"/>
                <a:gd name="connsiteY7" fmla="*/ 870744 h 1259671"/>
                <a:gd name="connsiteX8" fmla="*/ 782835 w 870714"/>
                <a:gd name="connsiteY8" fmla="*/ 870744 h 1259671"/>
                <a:gd name="connsiteX9" fmla="*/ 870715 w 870714"/>
                <a:gd name="connsiteY9" fmla="*/ 782864 h 1259671"/>
                <a:gd name="connsiteX10" fmla="*/ 870715 w 870714"/>
                <a:gd name="connsiteY10" fmla="*/ 87880 h 1259671"/>
                <a:gd name="connsiteX11" fmla="*/ 782835 w 870714"/>
                <a:gd name="connsiteY11" fmla="*/ 0 h 12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0714" h="1259671">
                  <a:moveTo>
                    <a:pt x="782864" y="0"/>
                  </a:moveTo>
                  <a:lnTo>
                    <a:pt x="87880" y="0"/>
                  </a:lnTo>
                  <a:cubicBezTo>
                    <a:pt x="39546" y="0"/>
                    <a:pt x="0" y="39546"/>
                    <a:pt x="0" y="87880"/>
                  </a:cubicBezTo>
                  <a:lnTo>
                    <a:pt x="0" y="782864"/>
                  </a:lnTo>
                  <a:cubicBezTo>
                    <a:pt x="0" y="831198"/>
                    <a:pt x="39546" y="870744"/>
                    <a:pt x="87880" y="870744"/>
                  </a:cubicBezTo>
                  <a:lnTo>
                    <a:pt x="421648" y="870744"/>
                  </a:lnTo>
                  <a:lnTo>
                    <a:pt x="650136" y="1259671"/>
                  </a:lnTo>
                  <a:lnTo>
                    <a:pt x="538323" y="870744"/>
                  </a:lnTo>
                  <a:lnTo>
                    <a:pt x="782835" y="870744"/>
                  </a:lnTo>
                  <a:cubicBezTo>
                    <a:pt x="831169" y="870744"/>
                    <a:pt x="870715" y="831198"/>
                    <a:pt x="870715" y="782864"/>
                  </a:cubicBezTo>
                  <a:lnTo>
                    <a:pt x="870715" y="87880"/>
                  </a:lnTo>
                  <a:cubicBezTo>
                    <a:pt x="870715" y="39546"/>
                    <a:pt x="831169" y="0"/>
                    <a:pt x="782835" y="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0" name="Freeform: Shape 259">
              <a:extLst>
                <a:ext uri="{FF2B5EF4-FFF2-40B4-BE49-F238E27FC236}">
                  <a16:creationId xmlns:a16="http://schemas.microsoft.com/office/drawing/2014/main" id="{A048E6DD-E72B-59A2-7D4D-9249442DFE72}"/>
                </a:ext>
              </a:extLst>
            </p:cNvPr>
            <p:cNvSpPr/>
            <p:nvPr/>
          </p:nvSpPr>
          <p:spPr>
            <a:xfrm>
              <a:off x="1281111" y="3213117"/>
              <a:ext cx="649526" cy="658572"/>
            </a:xfrm>
            <a:custGeom>
              <a:avLst/>
              <a:gdLst>
                <a:gd name="connsiteX0" fmla="*/ 644225 w 649526"/>
                <a:gd name="connsiteY0" fmla="*/ 614281 h 658572"/>
                <a:gd name="connsiteX1" fmla="*/ 336615 w 649526"/>
                <a:gd name="connsiteY1" fmla="*/ 598023 h 658572"/>
                <a:gd name="connsiteX2" fmla="*/ 17523 w 649526"/>
                <a:gd name="connsiteY2" fmla="*/ 583875 h 658572"/>
                <a:gd name="connsiteX3" fmla="*/ 27278 w 649526"/>
                <a:gd name="connsiteY3" fmla="*/ 575233 h 658572"/>
                <a:gd name="connsiteX4" fmla="*/ 43155 w 649526"/>
                <a:gd name="connsiteY4" fmla="*/ 568876 h 658572"/>
                <a:gd name="connsiteX5" fmla="*/ 54345 w 649526"/>
                <a:gd name="connsiteY5" fmla="*/ 576990 h 658572"/>
                <a:gd name="connsiteX6" fmla="*/ 491987 w 649526"/>
                <a:gd name="connsiteY6" fmla="*/ 564599 h 658572"/>
                <a:gd name="connsiteX7" fmla="*/ 496879 w 649526"/>
                <a:gd name="connsiteY7" fmla="*/ 553732 h 658572"/>
                <a:gd name="connsiteX8" fmla="*/ 385711 w 649526"/>
                <a:gd name="connsiteY8" fmla="*/ 531381 h 658572"/>
                <a:gd name="connsiteX9" fmla="*/ 367754 w 649526"/>
                <a:gd name="connsiteY9" fmla="*/ 530648 h 658572"/>
                <a:gd name="connsiteX10" fmla="*/ 484488 w 649526"/>
                <a:gd name="connsiteY10" fmla="*/ 529858 h 658572"/>
                <a:gd name="connsiteX11" fmla="*/ 509534 w 649526"/>
                <a:gd name="connsiteY11" fmla="*/ 529770 h 658572"/>
                <a:gd name="connsiteX12" fmla="*/ 571577 w 649526"/>
                <a:gd name="connsiteY12" fmla="*/ 503025 h 658572"/>
                <a:gd name="connsiteX13" fmla="*/ 295634 w 649526"/>
                <a:gd name="connsiteY13" fmla="*/ 289975 h 658572"/>
                <a:gd name="connsiteX14" fmla="*/ 248648 w 649526"/>
                <a:gd name="connsiteY14" fmla="*/ 253446 h 658572"/>
                <a:gd name="connsiteX15" fmla="*/ 274924 w 649526"/>
                <a:gd name="connsiteY15" fmla="*/ 204848 h 658572"/>
                <a:gd name="connsiteX16" fmla="*/ 338344 w 649526"/>
                <a:gd name="connsiteY16" fmla="*/ 0 h 658572"/>
                <a:gd name="connsiteX17" fmla="*/ 321002 w 649526"/>
                <a:gd name="connsiteY17" fmla="*/ 2841 h 658572"/>
                <a:gd name="connsiteX18" fmla="*/ 261273 w 649526"/>
                <a:gd name="connsiteY18" fmla="*/ 193805 h 658572"/>
                <a:gd name="connsiteX19" fmla="*/ 231540 w 649526"/>
                <a:gd name="connsiteY19" fmla="*/ 257430 h 658572"/>
                <a:gd name="connsiteX20" fmla="*/ 288281 w 649526"/>
                <a:gd name="connsiteY20" fmla="*/ 305939 h 658572"/>
                <a:gd name="connsiteX21" fmla="*/ 554441 w 649526"/>
                <a:gd name="connsiteY21" fmla="*/ 499305 h 658572"/>
                <a:gd name="connsiteX22" fmla="*/ 509505 w 649526"/>
                <a:gd name="connsiteY22" fmla="*/ 512223 h 658572"/>
                <a:gd name="connsiteX23" fmla="*/ 484459 w 649526"/>
                <a:gd name="connsiteY23" fmla="*/ 512311 h 658572"/>
                <a:gd name="connsiteX24" fmla="*/ 45088 w 649526"/>
                <a:gd name="connsiteY24" fmla="*/ 547814 h 658572"/>
                <a:gd name="connsiteX25" fmla="*/ 42833 w 649526"/>
                <a:gd name="connsiteY25" fmla="*/ 550773 h 658572"/>
                <a:gd name="connsiteX26" fmla="*/ 6 w 649526"/>
                <a:gd name="connsiteY26" fmla="*/ 583347 h 658572"/>
                <a:gd name="connsiteX27" fmla="*/ 5513 w 649526"/>
                <a:gd name="connsiteY27" fmla="*/ 596500 h 658572"/>
                <a:gd name="connsiteX28" fmla="*/ 337084 w 649526"/>
                <a:gd name="connsiteY28" fmla="*/ 615599 h 658572"/>
                <a:gd name="connsiteX29" fmla="*/ 631599 w 649526"/>
                <a:gd name="connsiteY29" fmla="*/ 626321 h 658572"/>
                <a:gd name="connsiteX30" fmla="*/ 477839 w 649526"/>
                <a:gd name="connsiteY30" fmla="*/ 640206 h 658572"/>
                <a:gd name="connsiteX31" fmla="*/ 477106 w 649526"/>
                <a:gd name="connsiteY31" fmla="*/ 657782 h 658572"/>
                <a:gd name="connsiteX32" fmla="*/ 517004 w 649526"/>
                <a:gd name="connsiteY32" fmla="*/ 658572 h 658572"/>
                <a:gd name="connsiteX33" fmla="*/ 643639 w 649526"/>
                <a:gd name="connsiteY33" fmla="*/ 639034 h 658572"/>
                <a:gd name="connsiteX34" fmla="*/ 649527 w 649526"/>
                <a:gd name="connsiteY34" fmla="*/ 626027 h 658572"/>
                <a:gd name="connsiteX35" fmla="*/ 644312 w 649526"/>
                <a:gd name="connsiteY35" fmla="*/ 614310 h 658572"/>
                <a:gd name="connsiteX36" fmla="*/ 465037 w 649526"/>
                <a:gd name="connsiteY36" fmla="*/ 555636 h 658572"/>
                <a:gd name="connsiteX37" fmla="*/ 267395 w 649526"/>
                <a:gd name="connsiteY37" fmla="*/ 572421 h 658572"/>
                <a:gd name="connsiteX38" fmla="*/ 66238 w 649526"/>
                <a:gd name="connsiteY38" fmla="*/ 562900 h 658572"/>
                <a:gd name="connsiteX39" fmla="*/ 465037 w 649526"/>
                <a:gd name="connsiteY39" fmla="*/ 555636 h 65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526" h="658572">
                  <a:moveTo>
                    <a:pt x="644225" y="614281"/>
                  </a:moveTo>
                  <a:cubicBezTo>
                    <a:pt x="622313" y="592868"/>
                    <a:pt x="513049" y="594157"/>
                    <a:pt x="336615" y="598023"/>
                  </a:cubicBezTo>
                  <a:cubicBezTo>
                    <a:pt x="213554" y="600718"/>
                    <a:pt x="27512" y="604819"/>
                    <a:pt x="17523" y="583875"/>
                  </a:cubicBezTo>
                  <a:cubicBezTo>
                    <a:pt x="17582" y="582175"/>
                    <a:pt x="20160" y="578924"/>
                    <a:pt x="27278" y="575233"/>
                  </a:cubicBezTo>
                  <a:cubicBezTo>
                    <a:pt x="31672" y="572948"/>
                    <a:pt x="37033" y="570839"/>
                    <a:pt x="43155" y="568876"/>
                  </a:cubicBezTo>
                  <a:cubicBezTo>
                    <a:pt x="45528" y="572040"/>
                    <a:pt x="49277" y="574735"/>
                    <a:pt x="54345" y="576990"/>
                  </a:cubicBezTo>
                  <a:cubicBezTo>
                    <a:pt x="116593" y="604409"/>
                    <a:pt x="461932" y="587507"/>
                    <a:pt x="491987" y="564599"/>
                  </a:cubicBezTo>
                  <a:cubicBezTo>
                    <a:pt x="497260" y="560586"/>
                    <a:pt x="497172" y="555665"/>
                    <a:pt x="496879" y="553732"/>
                  </a:cubicBezTo>
                  <a:cubicBezTo>
                    <a:pt x="495737" y="546027"/>
                    <a:pt x="494331" y="536419"/>
                    <a:pt x="385711" y="531381"/>
                  </a:cubicBezTo>
                  <a:cubicBezTo>
                    <a:pt x="379823" y="531117"/>
                    <a:pt x="373818" y="530854"/>
                    <a:pt x="367754" y="530648"/>
                  </a:cubicBezTo>
                  <a:cubicBezTo>
                    <a:pt x="409526" y="530121"/>
                    <a:pt x="449863" y="529975"/>
                    <a:pt x="484488" y="529858"/>
                  </a:cubicBezTo>
                  <a:lnTo>
                    <a:pt x="509534" y="529770"/>
                  </a:lnTo>
                  <a:cubicBezTo>
                    <a:pt x="523448" y="529711"/>
                    <a:pt x="565806" y="529535"/>
                    <a:pt x="571577" y="503025"/>
                  </a:cubicBezTo>
                  <a:cubicBezTo>
                    <a:pt x="583529" y="448246"/>
                    <a:pt x="397751" y="337225"/>
                    <a:pt x="295634" y="289975"/>
                  </a:cubicBezTo>
                  <a:cubicBezTo>
                    <a:pt x="266604" y="276529"/>
                    <a:pt x="251255" y="264577"/>
                    <a:pt x="248648" y="253446"/>
                  </a:cubicBezTo>
                  <a:cubicBezTo>
                    <a:pt x="245748" y="240967"/>
                    <a:pt x="258637" y="225031"/>
                    <a:pt x="274924" y="204848"/>
                  </a:cubicBezTo>
                  <a:cubicBezTo>
                    <a:pt x="307029" y="165156"/>
                    <a:pt x="355510" y="105163"/>
                    <a:pt x="338344" y="0"/>
                  </a:cubicBezTo>
                  <a:lnTo>
                    <a:pt x="321002" y="2841"/>
                  </a:lnTo>
                  <a:cubicBezTo>
                    <a:pt x="336908" y="100242"/>
                    <a:pt x="293203" y="154317"/>
                    <a:pt x="261273" y="193805"/>
                  </a:cubicBezTo>
                  <a:cubicBezTo>
                    <a:pt x="241939" y="217708"/>
                    <a:pt x="226678" y="236602"/>
                    <a:pt x="231540" y="257430"/>
                  </a:cubicBezTo>
                  <a:cubicBezTo>
                    <a:pt x="235553" y="274683"/>
                    <a:pt x="253042" y="289623"/>
                    <a:pt x="288281" y="305939"/>
                  </a:cubicBezTo>
                  <a:cubicBezTo>
                    <a:pt x="426985" y="370150"/>
                    <a:pt x="561324" y="467726"/>
                    <a:pt x="554441" y="499305"/>
                  </a:cubicBezTo>
                  <a:cubicBezTo>
                    <a:pt x="552712" y="507272"/>
                    <a:pt x="535898" y="512106"/>
                    <a:pt x="509505" y="512223"/>
                  </a:cubicBezTo>
                  <a:lnTo>
                    <a:pt x="484459" y="512311"/>
                  </a:lnTo>
                  <a:cubicBezTo>
                    <a:pt x="269241" y="513072"/>
                    <a:pt x="73708" y="516383"/>
                    <a:pt x="45088" y="547814"/>
                  </a:cubicBezTo>
                  <a:cubicBezTo>
                    <a:pt x="44180" y="548810"/>
                    <a:pt x="43448" y="549806"/>
                    <a:pt x="42833" y="550773"/>
                  </a:cubicBezTo>
                  <a:cubicBezTo>
                    <a:pt x="650" y="562783"/>
                    <a:pt x="240" y="576522"/>
                    <a:pt x="6" y="583347"/>
                  </a:cubicBezTo>
                  <a:cubicBezTo>
                    <a:pt x="-82" y="586716"/>
                    <a:pt x="768" y="591754"/>
                    <a:pt x="5513" y="596500"/>
                  </a:cubicBezTo>
                  <a:cubicBezTo>
                    <a:pt x="29387" y="620579"/>
                    <a:pt x="146707" y="619759"/>
                    <a:pt x="337084" y="615599"/>
                  </a:cubicBezTo>
                  <a:cubicBezTo>
                    <a:pt x="454697" y="613021"/>
                    <a:pt x="615166" y="609506"/>
                    <a:pt x="631599" y="626321"/>
                  </a:cubicBezTo>
                  <a:cubicBezTo>
                    <a:pt x="623778" y="636778"/>
                    <a:pt x="553152" y="643252"/>
                    <a:pt x="477839" y="640206"/>
                  </a:cubicBezTo>
                  <a:lnTo>
                    <a:pt x="477106" y="657782"/>
                  </a:lnTo>
                  <a:cubicBezTo>
                    <a:pt x="483961" y="658045"/>
                    <a:pt x="498783" y="658572"/>
                    <a:pt x="517004" y="658572"/>
                  </a:cubicBezTo>
                  <a:cubicBezTo>
                    <a:pt x="561588" y="658572"/>
                    <a:pt x="626385" y="655585"/>
                    <a:pt x="643639" y="639034"/>
                  </a:cubicBezTo>
                  <a:cubicBezTo>
                    <a:pt x="648501" y="634347"/>
                    <a:pt x="649527" y="629396"/>
                    <a:pt x="649527" y="626027"/>
                  </a:cubicBezTo>
                  <a:cubicBezTo>
                    <a:pt x="649527" y="623010"/>
                    <a:pt x="648619" y="618528"/>
                    <a:pt x="644312" y="614310"/>
                  </a:cubicBezTo>
                  <a:close/>
                  <a:moveTo>
                    <a:pt x="465037" y="555636"/>
                  </a:moveTo>
                  <a:cubicBezTo>
                    <a:pt x="432492" y="562315"/>
                    <a:pt x="357150" y="569667"/>
                    <a:pt x="267395" y="572421"/>
                  </a:cubicBezTo>
                  <a:cubicBezTo>
                    <a:pt x="150603" y="576024"/>
                    <a:pt x="88413" y="569696"/>
                    <a:pt x="66238" y="562900"/>
                  </a:cubicBezTo>
                  <a:cubicBezTo>
                    <a:pt x="171196" y="540696"/>
                    <a:pt x="399567" y="544504"/>
                    <a:pt x="465037" y="555636"/>
                  </a:cubicBez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61" name="Graphic 117">
            <a:extLst>
              <a:ext uri="{FF2B5EF4-FFF2-40B4-BE49-F238E27FC236}">
                <a16:creationId xmlns:a16="http://schemas.microsoft.com/office/drawing/2014/main" id="{3682A786-9672-8D5F-E052-EBDADB69714A}"/>
              </a:ext>
            </a:extLst>
          </p:cNvPr>
          <p:cNvGrpSpPr/>
          <p:nvPr/>
        </p:nvGrpSpPr>
        <p:grpSpPr>
          <a:xfrm>
            <a:off x="3161410" y="2860691"/>
            <a:ext cx="870714" cy="1259671"/>
            <a:chOff x="3247723" y="2902959"/>
            <a:chExt cx="870714" cy="1259671"/>
          </a:xfrm>
        </p:grpSpPr>
        <p:sp>
          <p:nvSpPr>
            <p:cNvPr id="262" name="Freeform: Shape 261">
              <a:extLst>
                <a:ext uri="{FF2B5EF4-FFF2-40B4-BE49-F238E27FC236}">
                  <a16:creationId xmlns:a16="http://schemas.microsoft.com/office/drawing/2014/main" id="{B31956EF-AD50-4226-1537-83AD6F70DDF5}"/>
                </a:ext>
              </a:extLst>
            </p:cNvPr>
            <p:cNvSpPr/>
            <p:nvPr/>
          </p:nvSpPr>
          <p:spPr>
            <a:xfrm>
              <a:off x="3247723" y="2902959"/>
              <a:ext cx="870714" cy="1259671"/>
            </a:xfrm>
            <a:custGeom>
              <a:avLst/>
              <a:gdLst>
                <a:gd name="connsiteX0" fmla="*/ 782864 w 870714"/>
                <a:gd name="connsiteY0" fmla="*/ 0 h 1259671"/>
                <a:gd name="connsiteX1" fmla="*/ 87880 w 870714"/>
                <a:gd name="connsiteY1" fmla="*/ 0 h 1259671"/>
                <a:gd name="connsiteX2" fmla="*/ 0 w 870714"/>
                <a:gd name="connsiteY2" fmla="*/ 87880 h 1259671"/>
                <a:gd name="connsiteX3" fmla="*/ 0 w 870714"/>
                <a:gd name="connsiteY3" fmla="*/ 782864 h 1259671"/>
                <a:gd name="connsiteX4" fmla="*/ 87880 w 870714"/>
                <a:gd name="connsiteY4" fmla="*/ 870744 h 1259671"/>
                <a:gd name="connsiteX5" fmla="*/ 421648 w 870714"/>
                <a:gd name="connsiteY5" fmla="*/ 870744 h 1259671"/>
                <a:gd name="connsiteX6" fmla="*/ 650136 w 870714"/>
                <a:gd name="connsiteY6" fmla="*/ 1259672 h 1259671"/>
                <a:gd name="connsiteX7" fmla="*/ 538323 w 870714"/>
                <a:gd name="connsiteY7" fmla="*/ 870744 h 1259671"/>
                <a:gd name="connsiteX8" fmla="*/ 782835 w 870714"/>
                <a:gd name="connsiteY8" fmla="*/ 870744 h 1259671"/>
                <a:gd name="connsiteX9" fmla="*/ 870715 w 870714"/>
                <a:gd name="connsiteY9" fmla="*/ 782864 h 1259671"/>
                <a:gd name="connsiteX10" fmla="*/ 870715 w 870714"/>
                <a:gd name="connsiteY10" fmla="*/ 87880 h 1259671"/>
                <a:gd name="connsiteX11" fmla="*/ 782835 w 870714"/>
                <a:gd name="connsiteY11" fmla="*/ 0 h 12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0714" h="1259671">
                  <a:moveTo>
                    <a:pt x="782864" y="0"/>
                  </a:moveTo>
                  <a:lnTo>
                    <a:pt x="87880" y="0"/>
                  </a:lnTo>
                  <a:cubicBezTo>
                    <a:pt x="39546" y="0"/>
                    <a:pt x="0" y="39546"/>
                    <a:pt x="0" y="87880"/>
                  </a:cubicBezTo>
                  <a:lnTo>
                    <a:pt x="0" y="782864"/>
                  </a:lnTo>
                  <a:cubicBezTo>
                    <a:pt x="0" y="831198"/>
                    <a:pt x="39546" y="870744"/>
                    <a:pt x="87880" y="870744"/>
                  </a:cubicBezTo>
                  <a:lnTo>
                    <a:pt x="421648" y="870744"/>
                  </a:lnTo>
                  <a:lnTo>
                    <a:pt x="650136" y="1259672"/>
                  </a:lnTo>
                  <a:lnTo>
                    <a:pt x="538323" y="870744"/>
                  </a:lnTo>
                  <a:lnTo>
                    <a:pt x="782835" y="870744"/>
                  </a:lnTo>
                  <a:cubicBezTo>
                    <a:pt x="831169" y="870744"/>
                    <a:pt x="870715" y="831198"/>
                    <a:pt x="870715" y="782864"/>
                  </a:cubicBezTo>
                  <a:lnTo>
                    <a:pt x="870715" y="87880"/>
                  </a:lnTo>
                  <a:cubicBezTo>
                    <a:pt x="870715" y="39546"/>
                    <a:pt x="831169" y="0"/>
                    <a:pt x="782835" y="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nvGrpSpPr>
            <p:cNvPr id="263" name="Graphic 117">
              <a:extLst>
                <a:ext uri="{FF2B5EF4-FFF2-40B4-BE49-F238E27FC236}">
                  <a16:creationId xmlns:a16="http://schemas.microsoft.com/office/drawing/2014/main" id="{02B00633-7E37-6CF7-D42E-6F6E83C27521}"/>
                </a:ext>
              </a:extLst>
            </p:cNvPr>
            <p:cNvGrpSpPr/>
            <p:nvPr/>
          </p:nvGrpSpPr>
          <p:grpSpPr>
            <a:xfrm>
              <a:off x="3405263" y="3147441"/>
              <a:ext cx="582761" cy="390069"/>
              <a:chOff x="3405263" y="3147441"/>
              <a:chExt cx="582761" cy="390069"/>
            </a:xfrm>
            <a:solidFill>
              <a:srgbClr val="054B4B"/>
            </a:solidFill>
          </p:grpSpPr>
          <p:sp>
            <p:nvSpPr>
              <p:cNvPr id="264" name="Freeform: Shape 263">
                <a:extLst>
                  <a:ext uri="{FF2B5EF4-FFF2-40B4-BE49-F238E27FC236}">
                    <a16:creationId xmlns:a16="http://schemas.microsoft.com/office/drawing/2014/main" id="{5F0DDD56-2479-A798-117B-08EA1C90D747}"/>
                  </a:ext>
                </a:extLst>
              </p:cNvPr>
              <p:cNvSpPr/>
              <p:nvPr/>
            </p:nvSpPr>
            <p:spPr>
              <a:xfrm>
                <a:off x="3605395" y="3392011"/>
                <a:ext cx="182526" cy="63976"/>
              </a:xfrm>
              <a:custGeom>
                <a:avLst/>
                <a:gdLst>
                  <a:gd name="connsiteX0" fmla="*/ 82461 w 182526"/>
                  <a:gd name="connsiteY0" fmla="*/ 0 h 63976"/>
                  <a:gd name="connsiteX1" fmla="*/ 0 w 182526"/>
                  <a:gd name="connsiteY1" fmla="*/ 0 h 63976"/>
                  <a:gd name="connsiteX2" fmla="*/ 0 w 182526"/>
                  <a:gd name="connsiteY2" fmla="*/ 63977 h 63976"/>
                  <a:gd name="connsiteX3" fmla="*/ 82461 w 182526"/>
                  <a:gd name="connsiteY3" fmla="*/ 63977 h 63976"/>
                  <a:gd name="connsiteX4" fmla="*/ 100037 w 182526"/>
                  <a:gd name="connsiteY4" fmla="*/ 63977 h 63976"/>
                  <a:gd name="connsiteX5" fmla="*/ 182527 w 182526"/>
                  <a:gd name="connsiteY5" fmla="*/ 63977 h 63976"/>
                  <a:gd name="connsiteX6" fmla="*/ 182527 w 182526"/>
                  <a:gd name="connsiteY6" fmla="*/ 0 h 63976"/>
                  <a:gd name="connsiteX7" fmla="*/ 100037 w 182526"/>
                  <a:gd name="connsiteY7" fmla="*/ 0 h 63976"/>
                  <a:gd name="connsiteX8" fmla="*/ 82461 w 182526"/>
                  <a:gd name="connsiteY8" fmla="*/ 0 h 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526" h="63976">
                    <a:moveTo>
                      <a:pt x="82461" y="0"/>
                    </a:moveTo>
                    <a:lnTo>
                      <a:pt x="0" y="0"/>
                    </a:lnTo>
                    <a:lnTo>
                      <a:pt x="0" y="63977"/>
                    </a:lnTo>
                    <a:lnTo>
                      <a:pt x="82461" y="63977"/>
                    </a:lnTo>
                    <a:lnTo>
                      <a:pt x="100037" y="63977"/>
                    </a:lnTo>
                    <a:lnTo>
                      <a:pt x="182527" y="63977"/>
                    </a:lnTo>
                    <a:lnTo>
                      <a:pt x="182527" y="0"/>
                    </a:lnTo>
                    <a:lnTo>
                      <a:pt x="100037" y="0"/>
                    </a:lnTo>
                    <a:lnTo>
                      <a:pt x="82461"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5" name="Freeform: Shape 264">
                <a:extLst>
                  <a:ext uri="{FF2B5EF4-FFF2-40B4-BE49-F238E27FC236}">
                    <a16:creationId xmlns:a16="http://schemas.microsoft.com/office/drawing/2014/main" id="{69F415A8-6900-FA1E-7C84-13CF24DCE97A}"/>
                  </a:ext>
                </a:extLst>
              </p:cNvPr>
              <p:cNvSpPr/>
              <p:nvPr/>
            </p:nvSpPr>
            <p:spPr>
              <a:xfrm>
                <a:off x="3505329" y="3147441"/>
                <a:ext cx="182526" cy="63947"/>
              </a:xfrm>
              <a:custGeom>
                <a:avLst/>
                <a:gdLst>
                  <a:gd name="connsiteX0" fmla="*/ 100066 w 182526"/>
                  <a:gd name="connsiteY0" fmla="*/ 63947 h 63947"/>
                  <a:gd name="connsiteX1" fmla="*/ 182527 w 182526"/>
                  <a:gd name="connsiteY1" fmla="*/ 63947 h 63947"/>
                  <a:gd name="connsiteX2" fmla="*/ 182527 w 182526"/>
                  <a:gd name="connsiteY2" fmla="*/ 0 h 63947"/>
                  <a:gd name="connsiteX3" fmla="*/ 0 w 182526"/>
                  <a:gd name="connsiteY3" fmla="*/ 0 h 63947"/>
                  <a:gd name="connsiteX4" fmla="*/ 0 w 182526"/>
                  <a:gd name="connsiteY4" fmla="*/ 63947 h 63947"/>
                  <a:gd name="connsiteX5" fmla="*/ 82490 w 182526"/>
                  <a:gd name="connsiteY5" fmla="*/ 63947 h 63947"/>
                  <a:gd name="connsiteX6" fmla="*/ 100066 w 182526"/>
                  <a:gd name="connsiteY6" fmla="*/ 63947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47">
                    <a:moveTo>
                      <a:pt x="100066" y="63947"/>
                    </a:moveTo>
                    <a:lnTo>
                      <a:pt x="182527" y="63947"/>
                    </a:lnTo>
                    <a:lnTo>
                      <a:pt x="182527" y="0"/>
                    </a:lnTo>
                    <a:lnTo>
                      <a:pt x="0" y="0"/>
                    </a:lnTo>
                    <a:lnTo>
                      <a:pt x="0" y="63947"/>
                    </a:lnTo>
                    <a:lnTo>
                      <a:pt x="82490" y="63947"/>
                    </a:lnTo>
                    <a:lnTo>
                      <a:pt x="100066" y="6394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6" name="Freeform: Shape 265">
                <a:extLst>
                  <a:ext uri="{FF2B5EF4-FFF2-40B4-BE49-F238E27FC236}">
                    <a16:creationId xmlns:a16="http://schemas.microsoft.com/office/drawing/2014/main" id="{4318A9AB-B81F-EAD2-1A79-C440125787AC}"/>
                  </a:ext>
                </a:extLst>
              </p:cNvPr>
              <p:cNvSpPr/>
              <p:nvPr/>
            </p:nvSpPr>
            <p:spPr>
              <a:xfrm>
                <a:off x="3505329" y="3310488"/>
                <a:ext cx="182526" cy="63947"/>
              </a:xfrm>
              <a:custGeom>
                <a:avLst/>
                <a:gdLst>
                  <a:gd name="connsiteX0" fmla="*/ 100066 w 182526"/>
                  <a:gd name="connsiteY0" fmla="*/ 63947 h 63947"/>
                  <a:gd name="connsiteX1" fmla="*/ 182527 w 182526"/>
                  <a:gd name="connsiteY1" fmla="*/ 63947 h 63947"/>
                  <a:gd name="connsiteX2" fmla="*/ 182527 w 182526"/>
                  <a:gd name="connsiteY2" fmla="*/ 0 h 63947"/>
                  <a:gd name="connsiteX3" fmla="*/ 100066 w 182526"/>
                  <a:gd name="connsiteY3" fmla="*/ 0 h 63947"/>
                  <a:gd name="connsiteX4" fmla="*/ 82490 w 182526"/>
                  <a:gd name="connsiteY4" fmla="*/ 0 h 63947"/>
                  <a:gd name="connsiteX5" fmla="*/ 0 w 182526"/>
                  <a:gd name="connsiteY5" fmla="*/ 0 h 63947"/>
                  <a:gd name="connsiteX6" fmla="*/ 0 w 182526"/>
                  <a:gd name="connsiteY6" fmla="*/ 63947 h 63947"/>
                  <a:gd name="connsiteX7" fmla="*/ 82490 w 182526"/>
                  <a:gd name="connsiteY7" fmla="*/ 63947 h 63947"/>
                  <a:gd name="connsiteX8" fmla="*/ 100066 w 182526"/>
                  <a:gd name="connsiteY8" fmla="*/ 63947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526" h="63947">
                    <a:moveTo>
                      <a:pt x="100066" y="63947"/>
                    </a:moveTo>
                    <a:lnTo>
                      <a:pt x="182527" y="63947"/>
                    </a:lnTo>
                    <a:lnTo>
                      <a:pt x="182527" y="0"/>
                    </a:lnTo>
                    <a:lnTo>
                      <a:pt x="100066" y="0"/>
                    </a:lnTo>
                    <a:lnTo>
                      <a:pt x="82490" y="0"/>
                    </a:lnTo>
                    <a:lnTo>
                      <a:pt x="0" y="0"/>
                    </a:lnTo>
                    <a:lnTo>
                      <a:pt x="0" y="63947"/>
                    </a:lnTo>
                    <a:lnTo>
                      <a:pt x="82490" y="63947"/>
                    </a:lnTo>
                    <a:lnTo>
                      <a:pt x="100066" y="6394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7" name="Freeform: Shape 266">
                <a:extLst>
                  <a:ext uri="{FF2B5EF4-FFF2-40B4-BE49-F238E27FC236}">
                    <a16:creationId xmlns:a16="http://schemas.microsoft.com/office/drawing/2014/main" id="{0D8C5FF0-1347-37B6-E8B5-730832B8D121}"/>
                  </a:ext>
                </a:extLst>
              </p:cNvPr>
              <p:cNvSpPr/>
              <p:nvPr/>
            </p:nvSpPr>
            <p:spPr>
              <a:xfrm>
                <a:off x="3405263" y="3228965"/>
                <a:ext cx="182555" cy="63947"/>
              </a:xfrm>
              <a:custGeom>
                <a:avLst/>
                <a:gdLst>
                  <a:gd name="connsiteX0" fmla="*/ 182556 w 182555"/>
                  <a:gd name="connsiteY0" fmla="*/ 0 h 63947"/>
                  <a:gd name="connsiteX1" fmla="*/ 82490 w 182555"/>
                  <a:gd name="connsiteY1" fmla="*/ 0 h 63947"/>
                  <a:gd name="connsiteX2" fmla="*/ 0 w 182555"/>
                  <a:gd name="connsiteY2" fmla="*/ 0 h 63947"/>
                  <a:gd name="connsiteX3" fmla="*/ 0 w 182555"/>
                  <a:gd name="connsiteY3" fmla="*/ 63947 h 63947"/>
                  <a:gd name="connsiteX4" fmla="*/ 82490 w 182555"/>
                  <a:gd name="connsiteY4" fmla="*/ 63947 h 63947"/>
                  <a:gd name="connsiteX5" fmla="*/ 182556 w 182555"/>
                  <a:gd name="connsiteY5" fmla="*/ 63947 h 63947"/>
                  <a:gd name="connsiteX6" fmla="*/ 182556 w 182555"/>
                  <a:gd name="connsiteY6" fmla="*/ 0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55" h="63947">
                    <a:moveTo>
                      <a:pt x="182556" y="0"/>
                    </a:moveTo>
                    <a:lnTo>
                      <a:pt x="82490" y="0"/>
                    </a:lnTo>
                    <a:lnTo>
                      <a:pt x="0" y="0"/>
                    </a:lnTo>
                    <a:lnTo>
                      <a:pt x="0" y="63947"/>
                    </a:lnTo>
                    <a:lnTo>
                      <a:pt x="82490" y="63947"/>
                    </a:lnTo>
                    <a:lnTo>
                      <a:pt x="182556" y="63947"/>
                    </a:lnTo>
                    <a:lnTo>
                      <a:pt x="182556"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8" name="Freeform: Shape 267">
                <a:extLst>
                  <a:ext uri="{FF2B5EF4-FFF2-40B4-BE49-F238E27FC236}">
                    <a16:creationId xmlns:a16="http://schemas.microsoft.com/office/drawing/2014/main" id="{F19073AA-81CB-113F-8109-F7AAEC045D46}"/>
                  </a:ext>
                </a:extLst>
              </p:cNvPr>
              <p:cNvSpPr/>
              <p:nvPr/>
            </p:nvSpPr>
            <p:spPr>
              <a:xfrm>
                <a:off x="3605395" y="3228965"/>
                <a:ext cx="182526" cy="63947"/>
              </a:xfrm>
              <a:custGeom>
                <a:avLst/>
                <a:gdLst>
                  <a:gd name="connsiteX0" fmla="*/ 100037 w 182526"/>
                  <a:gd name="connsiteY0" fmla="*/ 63947 h 63947"/>
                  <a:gd name="connsiteX1" fmla="*/ 182527 w 182526"/>
                  <a:gd name="connsiteY1" fmla="*/ 63947 h 63947"/>
                  <a:gd name="connsiteX2" fmla="*/ 182527 w 182526"/>
                  <a:gd name="connsiteY2" fmla="*/ 0 h 63947"/>
                  <a:gd name="connsiteX3" fmla="*/ 100037 w 182526"/>
                  <a:gd name="connsiteY3" fmla="*/ 0 h 63947"/>
                  <a:gd name="connsiteX4" fmla="*/ 82461 w 182526"/>
                  <a:gd name="connsiteY4" fmla="*/ 0 h 63947"/>
                  <a:gd name="connsiteX5" fmla="*/ 0 w 182526"/>
                  <a:gd name="connsiteY5" fmla="*/ 0 h 63947"/>
                  <a:gd name="connsiteX6" fmla="*/ 0 w 182526"/>
                  <a:gd name="connsiteY6" fmla="*/ 63947 h 63947"/>
                  <a:gd name="connsiteX7" fmla="*/ 82461 w 182526"/>
                  <a:gd name="connsiteY7" fmla="*/ 63947 h 63947"/>
                  <a:gd name="connsiteX8" fmla="*/ 100037 w 182526"/>
                  <a:gd name="connsiteY8" fmla="*/ 63947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526" h="63947">
                    <a:moveTo>
                      <a:pt x="100037" y="63947"/>
                    </a:moveTo>
                    <a:lnTo>
                      <a:pt x="182527" y="63947"/>
                    </a:lnTo>
                    <a:lnTo>
                      <a:pt x="182527" y="0"/>
                    </a:lnTo>
                    <a:lnTo>
                      <a:pt x="100037" y="0"/>
                    </a:lnTo>
                    <a:lnTo>
                      <a:pt x="82461" y="0"/>
                    </a:lnTo>
                    <a:lnTo>
                      <a:pt x="0" y="0"/>
                    </a:lnTo>
                    <a:lnTo>
                      <a:pt x="0" y="63947"/>
                    </a:lnTo>
                    <a:lnTo>
                      <a:pt x="82461" y="63947"/>
                    </a:lnTo>
                    <a:lnTo>
                      <a:pt x="100037" y="6394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69" name="Freeform: Shape 268">
                <a:extLst>
                  <a:ext uri="{FF2B5EF4-FFF2-40B4-BE49-F238E27FC236}">
                    <a16:creationId xmlns:a16="http://schemas.microsoft.com/office/drawing/2014/main" id="{DE2135D2-BF84-C992-807E-8EA36D6379E1}"/>
                  </a:ext>
                </a:extLst>
              </p:cNvPr>
              <p:cNvSpPr/>
              <p:nvPr/>
            </p:nvSpPr>
            <p:spPr>
              <a:xfrm>
                <a:off x="3705432" y="3147441"/>
                <a:ext cx="182526" cy="63947"/>
              </a:xfrm>
              <a:custGeom>
                <a:avLst/>
                <a:gdLst>
                  <a:gd name="connsiteX0" fmla="*/ 100066 w 182526"/>
                  <a:gd name="connsiteY0" fmla="*/ 63947 h 63947"/>
                  <a:gd name="connsiteX1" fmla="*/ 182527 w 182526"/>
                  <a:gd name="connsiteY1" fmla="*/ 63947 h 63947"/>
                  <a:gd name="connsiteX2" fmla="*/ 182527 w 182526"/>
                  <a:gd name="connsiteY2" fmla="*/ 0 h 63947"/>
                  <a:gd name="connsiteX3" fmla="*/ 0 w 182526"/>
                  <a:gd name="connsiteY3" fmla="*/ 0 h 63947"/>
                  <a:gd name="connsiteX4" fmla="*/ 0 w 182526"/>
                  <a:gd name="connsiteY4" fmla="*/ 63947 h 63947"/>
                  <a:gd name="connsiteX5" fmla="*/ 82490 w 182526"/>
                  <a:gd name="connsiteY5" fmla="*/ 63947 h 63947"/>
                  <a:gd name="connsiteX6" fmla="*/ 100066 w 182526"/>
                  <a:gd name="connsiteY6" fmla="*/ 63947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47">
                    <a:moveTo>
                      <a:pt x="100066" y="63947"/>
                    </a:moveTo>
                    <a:lnTo>
                      <a:pt x="182527" y="63947"/>
                    </a:lnTo>
                    <a:lnTo>
                      <a:pt x="182527" y="0"/>
                    </a:lnTo>
                    <a:lnTo>
                      <a:pt x="0" y="0"/>
                    </a:lnTo>
                    <a:lnTo>
                      <a:pt x="0" y="63947"/>
                    </a:lnTo>
                    <a:lnTo>
                      <a:pt x="82490" y="63947"/>
                    </a:lnTo>
                    <a:lnTo>
                      <a:pt x="100066" y="6394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0" name="Freeform: Shape 269">
                <a:extLst>
                  <a:ext uri="{FF2B5EF4-FFF2-40B4-BE49-F238E27FC236}">
                    <a16:creationId xmlns:a16="http://schemas.microsoft.com/office/drawing/2014/main" id="{EBFD8B81-A59D-0147-08B9-1D94EA0E4038}"/>
                  </a:ext>
                </a:extLst>
              </p:cNvPr>
              <p:cNvSpPr/>
              <p:nvPr/>
            </p:nvSpPr>
            <p:spPr>
              <a:xfrm>
                <a:off x="3805497" y="3228965"/>
                <a:ext cx="182526" cy="63947"/>
              </a:xfrm>
              <a:custGeom>
                <a:avLst/>
                <a:gdLst>
                  <a:gd name="connsiteX0" fmla="*/ 0 w 182526"/>
                  <a:gd name="connsiteY0" fmla="*/ 63947 h 63947"/>
                  <a:gd name="connsiteX1" fmla="*/ 100037 w 182526"/>
                  <a:gd name="connsiteY1" fmla="*/ 63947 h 63947"/>
                  <a:gd name="connsiteX2" fmla="*/ 182527 w 182526"/>
                  <a:gd name="connsiteY2" fmla="*/ 63947 h 63947"/>
                  <a:gd name="connsiteX3" fmla="*/ 182527 w 182526"/>
                  <a:gd name="connsiteY3" fmla="*/ 0 h 63947"/>
                  <a:gd name="connsiteX4" fmla="*/ 100037 w 182526"/>
                  <a:gd name="connsiteY4" fmla="*/ 0 h 63947"/>
                  <a:gd name="connsiteX5" fmla="*/ 0 w 182526"/>
                  <a:gd name="connsiteY5" fmla="*/ 0 h 63947"/>
                  <a:gd name="connsiteX6" fmla="*/ 0 w 182526"/>
                  <a:gd name="connsiteY6" fmla="*/ 63947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47">
                    <a:moveTo>
                      <a:pt x="0" y="63947"/>
                    </a:moveTo>
                    <a:lnTo>
                      <a:pt x="100037" y="63947"/>
                    </a:lnTo>
                    <a:lnTo>
                      <a:pt x="182527" y="63947"/>
                    </a:lnTo>
                    <a:lnTo>
                      <a:pt x="182527" y="0"/>
                    </a:lnTo>
                    <a:lnTo>
                      <a:pt x="100037" y="0"/>
                    </a:lnTo>
                    <a:lnTo>
                      <a:pt x="0" y="0"/>
                    </a:lnTo>
                    <a:lnTo>
                      <a:pt x="0" y="6394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1" name="Freeform: Shape 270">
                <a:extLst>
                  <a:ext uri="{FF2B5EF4-FFF2-40B4-BE49-F238E27FC236}">
                    <a16:creationId xmlns:a16="http://schemas.microsoft.com/office/drawing/2014/main" id="{4AB52D1E-1A81-1220-9876-A005F94135A6}"/>
                  </a:ext>
                </a:extLst>
              </p:cNvPr>
              <p:cNvSpPr/>
              <p:nvPr/>
            </p:nvSpPr>
            <p:spPr>
              <a:xfrm>
                <a:off x="3805497" y="3392011"/>
                <a:ext cx="182526" cy="63976"/>
              </a:xfrm>
              <a:custGeom>
                <a:avLst/>
                <a:gdLst>
                  <a:gd name="connsiteX0" fmla="*/ 0 w 182526"/>
                  <a:gd name="connsiteY0" fmla="*/ 63977 h 63976"/>
                  <a:gd name="connsiteX1" fmla="*/ 100037 w 182526"/>
                  <a:gd name="connsiteY1" fmla="*/ 63977 h 63976"/>
                  <a:gd name="connsiteX2" fmla="*/ 182527 w 182526"/>
                  <a:gd name="connsiteY2" fmla="*/ 63977 h 63976"/>
                  <a:gd name="connsiteX3" fmla="*/ 182527 w 182526"/>
                  <a:gd name="connsiteY3" fmla="*/ 0 h 63976"/>
                  <a:gd name="connsiteX4" fmla="*/ 100037 w 182526"/>
                  <a:gd name="connsiteY4" fmla="*/ 0 h 63976"/>
                  <a:gd name="connsiteX5" fmla="*/ 0 w 182526"/>
                  <a:gd name="connsiteY5" fmla="*/ 0 h 63976"/>
                  <a:gd name="connsiteX6" fmla="*/ 0 w 182526"/>
                  <a:gd name="connsiteY6" fmla="*/ 63977 h 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76">
                    <a:moveTo>
                      <a:pt x="0" y="63977"/>
                    </a:moveTo>
                    <a:lnTo>
                      <a:pt x="100037" y="63977"/>
                    </a:lnTo>
                    <a:lnTo>
                      <a:pt x="182527" y="63977"/>
                    </a:lnTo>
                    <a:lnTo>
                      <a:pt x="182527" y="0"/>
                    </a:lnTo>
                    <a:lnTo>
                      <a:pt x="100037" y="0"/>
                    </a:lnTo>
                    <a:lnTo>
                      <a:pt x="0" y="0"/>
                    </a:lnTo>
                    <a:lnTo>
                      <a:pt x="0" y="63977"/>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2" name="Freeform: Shape 271">
                <a:extLst>
                  <a:ext uri="{FF2B5EF4-FFF2-40B4-BE49-F238E27FC236}">
                    <a16:creationId xmlns:a16="http://schemas.microsoft.com/office/drawing/2014/main" id="{207F3300-2CBA-43E9-CBFD-2AD3FD49D696}"/>
                  </a:ext>
                </a:extLst>
              </p:cNvPr>
              <p:cNvSpPr/>
              <p:nvPr/>
            </p:nvSpPr>
            <p:spPr>
              <a:xfrm>
                <a:off x="3705432" y="3310488"/>
                <a:ext cx="182526" cy="63947"/>
              </a:xfrm>
              <a:custGeom>
                <a:avLst/>
                <a:gdLst>
                  <a:gd name="connsiteX0" fmla="*/ 82490 w 182526"/>
                  <a:gd name="connsiteY0" fmla="*/ 0 h 63947"/>
                  <a:gd name="connsiteX1" fmla="*/ 0 w 182526"/>
                  <a:gd name="connsiteY1" fmla="*/ 0 h 63947"/>
                  <a:gd name="connsiteX2" fmla="*/ 0 w 182526"/>
                  <a:gd name="connsiteY2" fmla="*/ 63947 h 63947"/>
                  <a:gd name="connsiteX3" fmla="*/ 82490 w 182526"/>
                  <a:gd name="connsiteY3" fmla="*/ 63947 h 63947"/>
                  <a:gd name="connsiteX4" fmla="*/ 100066 w 182526"/>
                  <a:gd name="connsiteY4" fmla="*/ 63947 h 63947"/>
                  <a:gd name="connsiteX5" fmla="*/ 182527 w 182526"/>
                  <a:gd name="connsiteY5" fmla="*/ 63947 h 63947"/>
                  <a:gd name="connsiteX6" fmla="*/ 182527 w 182526"/>
                  <a:gd name="connsiteY6" fmla="*/ 0 h 63947"/>
                  <a:gd name="connsiteX7" fmla="*/ 100066 w 182526"/>
                  <a:gd name="connsiteY7" fmla="*/ 0 h 63947"/>
                  <a:gd name="connsiteX8" fmla="*/ 82490 w 182526"/>
                  <a:gd name="connsiteY8" fmla="*/ 0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526" h="63947">
                    <a:moveTo>
                      <a:pt x="82490" y="0"/>
                    </a:moveTo>
                    <a:lnTo>
                      <a:pt x="0" y="0"/>
                    </a:lnTo>
                    <a:lnTo>
                      <a:pt x="0" y="63947"/>
                    </a:lnTo>
                    <a:lnTo>
                      <a:pt x="82490" y="63947"/>
                    </a:lnTo>
                    <a:lnTo>
                      <a:pt x="100066" y="63947"/>
                    </a:lnTo>
                    <a:lnTo>
                      <a:pt x="182527" y="63947"/>
                    </a:lnTo>
                    <a:lnTo>
                      <a:pt x="182527" y="0"/>
                    </a:lnTo>
                    <a:lnTo>
                      <a:pt x="100066" y="0"/>
                    </a:lnTo>
                    <a:lnTo>
                      <a:pt x="82490"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3" name="Freeform: Shape 272">
                <a:extLst>
                  <a:ext uri="{FF2B5EF4-FFF2-40B4-BE49-F238E27FC236}">
                    <a16:creationId xmlns:a16="http://schemas.microsoft.com/office/drawing/2014/main" id="{39C0A6ED-AA61-CC3B-5CCA-751E3E436155}"/>
                  </a:ext>
                </a:extLst>
              </p:cNvPr>
              <p:cNvSpPr/>
              <p:nvPr/>
            </p:nvSpPr>
            <p:spPr>
              <a:xfrm>
                <a:off x="3405263" y="3392011"/>
                <a:ext cx="182555" cy="63976"/>
              </a:xfrm>
              <a:custGeom>
                <a:avLst/>
                <a:gdLst>
                  <a:gd name="connsiteX0" fmla="*/ 182556 w 182555"/>
                  <a:gd name="connsiteY0" fmla="*/ 0 h 63976"/>
                  <a:gd name="connsiteX1" fmla="*/ 82490 w 182555"/>
                  <a:gd name="connsiteY1" fmla="*/ 0 h 63976"/>
                  <a:gd name="connsiteX2" fmla="*/ 0 w 182555"/>
                  <a:gd name="connsiteY2" fmla="*/ 0 h 63976"/>
                  <a:gd name="connsiteX3" fmla="*/ 0 w 182555"/>
                  <a:gd name="connsiteY3" fmla="*/ 63977 h 63976"/>
                  <a:gd name="connsiteX4" fmla="*/ 82490 w 182555"/>
                  <a:gd name="connsiteY4" fmla="*/ 63977 h 63976"/>
                  <a:gd name="connsiteX5" fmla="*/ 182556 w 182555"/>
                  <a:gd name="connsiteY5" fmla="*/ 63977 h 63976"/>
                  <a:gd name="connsiteX6" fmla="*/ 182556 w 182555"/>
                  <a:gd name="connsiteY6" fmla="*/ 0 h 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55" h="63976">
                    <a:moveTo>
                      <a:pt x="182556" y="0"/>
                    </a:moveTo>
                    <a:lnTo>
                      <a:pt x="82490" y="0"/>
                    </a:lnTo>
                    <a:lnTo>
                      <a:pt x="0" y="0"/>
                    </a:lnTo>
                    <a:lnTo>
                      <a:pt x="0" y="63977"/>
                    </a:lnTo>
                    <a:lnTo>
                      <a:pt x="82490" y="63977"/>
                    </a:lnTo>
                    <a:lnTo>
                      <a:pt x="182556" y="63977"/>
                    </a:lnTo>
                    <a:lnTo>
                      <a:pt x="182556"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4" name="Freeform: Shape 273">
                <a:extLst>
                  <a:ext uri="{FF2B5EF4-FFF2-40B4-BE49-F238E27FC236}">
                    <a16:creationId xmlns:a16="http://schemas.microsoft.com/office/drawing/2014/main" id="{954C0F4A-3F7D-3544-7DDE-8187F28FF468}"/>
                  </a:ext>
                </a:extLst>
              </p:cNvPr>
              <p:cNvSpPr/>
              <p:nvPr/>
            </p:nvSpPr>
            <p:spPr>
              <a:xfrm>
                <a:off x="3705432" y="3473564"/>
                <a:ext cx="182526" cy="63947"/>
              </a:xfrm>
              <a:custGeom>
                <a:avLst/>
                <a:gdLst>
                  <a:gd name="connsiteX0" fmla="*/ 82490 w 182526"/>
                  <a:gd name="connsiteY0" fmla="*/ 0 h 63947"/>
                  <a:gd name="connsiteX1" fmla="*/ 0 w 182526"/>
                  <a:gd name="connsiteY1" fmla="*/ 0 h 63947"/>
                  <a:gd name="connsiteX2" fmla="*/ 0 w 182526"/>
                  <a:gd name="connsiteY2" fmla="*/ 63947 h 63947"/>
                  <a:gd name="connsiteX3" fmla="*/ 182527 w 182526"/>
                  <a:gd name="connsiteY3" fmla="*/ 63947 h 63947"/>
                  <a:gd name="connsiteX4" fmla="*/ 182527 w 182526"/>
                  <a:gd name="connsiteY4" fmla="*/ 0 h 63947"/>
                  <a:gd name="connsiteX5" fmla="*/ 100066 w 182526"/>
                  <a:gd name="connsiteY5" fmla="*/ 0 h 63947"/>
                  <a:gd name="connsiteX6" fmla="*/ 82490 w 182526"/>
                  <a:gd name="connsiteY6" fmla="*/ 0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47">
                    <a:moveTo>
                      <a:pt x="82490" y="0"/>
                    </a:moveTo>
                    <a:lnTo>
                      <a:pt x="0" y="0"/>
                    </a:lnTo>
                    <a:lnTo>
                      <a:pt x="0" y="63947"/>
                    </a:lnTo>
                    <a:lnTo>
                      <a:pt x="182527" y="63947"/>
                    </a:lnTo>
                    <a:lnTo>
                      <a:pt x="182527" y="0"/>
                    </a:lnTo>
                    <a:lnTo>
                      <a:pt x="100066" y="0"/>
                    </a:lnTo>
                    <a:lnTo>
                      <a:pt x="82490"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5" name="Freeform: Shape 274">
                <a:extLst>
                  <a:ext uri="{FF2B5EF4-FFF2-40B4-BE49-F238E27FC236}">
                    <a16:creationId xmlns:a16="http://schemas.microsoft.com/office/drawing/2014/main" id="{07D613D9-B6E1-69B4-0152-F8FBE5069FA3}"/>
                  </a:ext>
                </a:extLst>
              </p:cNvPr>
              <p:cNvSpPr/>
              <p:nvPr/>
            </p:nvSpPr>
            <p:spPr>
              <a:xfrm>
                <a:off x="3505329" y="3473564"/>
                <a:ext cx="182526" cy="63947"/>
              </a:xfrm>
              <a:custGeom>
                <a:avLst/>
                <a:gdLst>
                  <a:gd name="connsiteX0" fmla="*/ 82490 w 182526"/>
                  <a:gd name="connsiteY0" fmla="*/ 0 h 63947"/>
                  <a:gd name="connsiteX1" fmla="*/ 0 w 182526"/>
                  <a:gd name="connsiteY1" fmla="*/ 0 h 63947"/>
                  <a:gd name="connsiteX2" fmla="*/ 0 w 182526"/>
                  <a:gd name="connsiteY2" fmla="*/ 63947 h 63947"/>
                  <a:gd name="connsiteX3" fmla="*/ 182527 w 182526"/>
                  <a:gd name="connsiteY3" fmla="*/ 63947 h 63947"/>
                  <a:gd name="connsiteX4" fmla="*/ 182527 w 182526"/>
                  <a:gd name="connsiteY4" fmla="*/ 0 h 63947"/>
                  <a:gd name="connsiteX5" fmla="*/ 100066 w 182526"/>
                  <a:gd name="connsiteY5" fmla="*/ 0 h 63947"/>
                  <a:gd name="connsiteX6" fmla="*/ 82490 w 182526"/>
                  <a:gd name="connsiteY6" fmla="*/ 0 h 6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26" h="63947">
                    <a:moveTo>
                      <a:pt x="82490" y="0"/>
                    </a:moveTo>
                    <a:lnTo>
                      <a:pt x="0" y="0"/>
                    </a:lnTo>
                    <a:lnTo>
                      <a:pt x="0" y="63947"/>
                    </a:lnTo>
                    <a:lnTo>
                      <a:pt x="182527" y="63947"/>
                    </a:lnTo>
                    <a:lnTo>
                      <a:pt x="182527" y="0"/>
                    </a:lnTo>
                    <a:lnTo>
                      <a:pt x="100066" y="0"/>
                    </a:lnTo>
                    <a:lnTo>
                      <a:pt x="82490" y="0"/>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grpSp>
        <p:nvGrpSpPr>
          <p:cNvPr id="276" name="Graphic 117">
            <a:extLst>
              <a:ext uri="{FF2B5EF4-FFF2-40B4-BE49-F238E27FC236}">
                <a16:creationId xmlns:a16="http://schemas.microsoft.com/office/drawing/2014/main" id="{1BDE523B-667F-A4EA-132A-9A230DF6CAFF}"/>
              </a:ext>
            </a:extLst>
          </p:cNvPr>
          <p:cNvGrpSpPr/>
          <p:nvPr/>
        </p:nvGrpSpPr>
        <p:grpSpPr>
          <a:xfrm>
            <a:off x="4763579" y="1618450"/>
            <a:ext cx="870714" cy="1259671"/>
            <a:chOff x="4849892" y="1660718"/>
            <a:chExt cx="870714" cy="1259671"/>
          </a:xfrm>
        </p:grpSpPr>
        <p:sp>
          <p:nvSpPr>
            <p:cNvPr id="277" name="Freeform: Shape 276">
              <a:extLst>
                <a:ext uri="{FF2B5EF4-FFF2-40B4-BE49-F238E27FC236}">
                  <a16:creationId xmlns:a16="http://schemas.microsoft.com/office/drawing/2014/main" id="{C847F40F-FE82-103C-91B4-A00F4D70C612}"/>
                </a:ext>
              </a:extLst>
            </p:cNvPr>
            <p:cNvSpPr/>
            <p:nvPr/>
          </p:nvSpPr>
          <p:spPr>
            <a:xfrm>
              <a:off x="4849892" y="1660718"/>
              <a:ext cx="870714" cy="1259671"/>
            </a:xfrm>
            <a:custGeom>
              <a:avLst/>
              <a:gdLst>
                <a:gd name="connsiteX0" fmla="*/ 782864 w 870714"/>
                <a:gd name="connsiteY0" fmla="*/ 0 h 1259671"/>
                <a:gd name="connsiteX1" fmla="*/ 87880 w 870714"/>
                <a:gd name="connsiteY1" fmla="*/ 0 h 1259671"/>
                <a:gd name="connsiteX2" fmla="*/ 0 w 870714"/>
                <a:gd name="connsiteY2" fmla="*/ 87880 h 1259671"/>
                <a:gd name="connsiteX3" fmla="*/ 0 w 870714"/>
                <a:gd name="connsiteY3" fmla="*/ 782864 h 1259671"/>
                <a:gd name="connsiteX4" fmla="*/ 87880 w 870714"/>
                <a:gd name="connsiteY4" fmla="*/ 870744 h 1259671"/>
                <a:gd name="connsiteX5" fmla="*/ 421648 w 870714"/>
                <a:gd name="connsiteY5" fmla="*/ 870744 h 1259671"/>
                <a:gd name="connsiteX6" fmla="*/ 650136 w 870714"/>
                <a:gd name="connsiteY6" fmla="*/ 1259671 h 1259671"/>
                <a:gd name="connsiteX7" fmla="*/ 538323 w 870714"/>
                <a:gd name="connsiteY7" fmla="*/ 870744 h 1259671"/>
                <a:gd name="connsiteX8" fmla="*/ 782835 w 870714"/>
                <a:gd name="connsiteY8" fmla="*/ 870744 h 1259671"/>
                <a:gd name="connsiteX9" fmla="*/ 870715 w 870714"/>
                <a:gd name="connsiteY9" fmla="*/ 782864 h 1259671"/>
                <a:gd name="connsiteX10" fmla="*/ 870715 w 870714"/>
                <a:gd name="connsiteY10" fmla="*/ 87880 h 1259671"/>
                <a:gd name="connsiteX11" fmla="*/ 782835 w 870714"/>
                <a:gd name="connsiteY11" fmla="*/ 0 h 12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0714" h="1259671">
                  <a:moveTo>
                    <a:pt x="782864" y="0"/>
                  </a:moveTo>
                  <a:lnTo>
                    <a:pt x="87880" y="0"/>
                  </a:lnTo>
                  <a:cubicBezTo>
                    <a:pt x="39546" y="0"/>
                    <a:pt x="0" y="39546"/>
                    <a:pt x="0" y="87880"/>
                  </a:cubicBezTo>
                  <a:lnTo>
                    <a:pt x="0" y="782864"/>
                  </a:lnTo>
                  <a:cubicBezTo>
                    <a:pt x="0" y="831198"/>
                    <a:pt x="39546" y="870744"/>
                    <a:pt x="87880" y="870744"/>
                  </a:cubicBezTo>
                  <a:lnTo>
                    <a:pt x="421648" y="870744"/>
                  </a:lnTo>
                  <a:lnTo>
                    <a:pt x="650136" y="1259671"/>
                  </a:lnTo>
                  <a:lnTo>
                    <a:pt x="538323" y="870744"/>
                  </a:lnTo>
                  <a:lnTo>
                    <a:pt x="782835" y="870744"/>
                  </a:lnTo>
                  <a:cubicBezTo>
                    <a:pt x="831169" y="870744"/>
                    <a:pt x="870715" y="831198"/>
                    <a:pt x="870715" y="782864"/>
                  </a:cubicBezTo>
                  <a:lnTo>
                    <a:pt x="870715" y="87880"/>
                  </a:lnTo>
                  <a:cubicBezTo>
                    <a:pt x="870715" y="39546"/>
                    <a:pt x="831169" y="0"/>
                    <a:pt x="782835" y="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8" name="Freeform: Shape 277">
              <a:extLst>
                <a:ext uri="{FF2B5EF4-FFF2-40B4-BE49-F238E27FC236}">
                  <a16:creationId xmlns:a16="http://schemas.microsoft.com/office/drawing/2014/main" id="{6308DB12-7EB1-E2B0-2167-6FBE416DB436}"/>
                </a:ext>
              </a:extLst>
            </p:cNvPr>
            <p:cNvSpPr/>
            <p:nvPr/>
          </p:nvSpPr>
          <p:spPr>
            <a:xfrm>
              <a:off x="4989354" y="1864209"/>
              <a:ext cx="574338" cy="508863"/>
            </a:xfrm>
            <a:custGeom>
              <a:avLst/>
              <a:gdLst>
                <a:gd name="connsiteX0" fmla="*/ 428623 w 574338"/>
                <a:gd name="connsiteY0" fmla="*/ 95945 h 508863"/>
                <a:gd name="connsiteX1" fmla="*/ 5335 w 574338"/>
                <a:gd name="connsiteY1" fmla="*/ 33199 h 508863"/>
                <a:gd name="connsiteX2" fmla="*/ 706 w 574338"/>
                <a:gd name="connsiteY2" fmla="*/ 44740 h 508863"/>
                <a:gd name="connsiteX3" fmla="*/ 83870 w 574338"/>
                <a:gd name="connsiteY3" fmla="*/ 239394 h 508863"/>
                <a:gd name="connsiteX4" fmla="*/ 84134 w 574338"/>
                <a:gd name="connsiteY4" fmla="*/ 239804 h 508863"/>
                <a:gd name="connsiteX5" fmla="*/ 156547 w 574338"/>
                <a:gd name="connsiteY5" fmla="*/ 408886 h 508863"/>
                <a:gd name="connsiteX6" fmla="*/ 159593 w 574338"/>
                <a:gd name="connsiteY6" fmla="*/ 414686 h 508863"/>
                <a:gd name="connsiteX7" fmla="*/ 160062 w 574338"/>
                <a:gd name="connsiteY7" fmla="*/ 414949 h 508863"/>
                <a:gd name="connsiteX8" fmla="*/ 163929 w 574338"/>
                <a:gd name="connsiteY8" fmla="*/ 417088 h 508863"/>
                <a:gd name="connsiteX9" fmla="*/ 346309 w 574338"/>
                <a:gd name="connsiteY9" fmla="*/ 460061 h 508863"/>
                <a:gd name="connsiteX10" fmla="*/ 346690 w 574338"/>
                <a:gd name="connsiteY10" fmla="*/ 460237 h 508863"/>
                <a:gd name="connsiteX11" fmla="*/ 552768 w 574338"/>
                <a:gd name="connsiteY11" fmla="*/ 508629 h 508863"/>
                <a:gd name="connsiteX12" fmla="*/ 554789 w 574338"/>
                <a:gd name="connsiteY12" fmla="*/ 508864 h 508863"/>
                <a:gd name="connsiteX13" fmla="*/ 563343 w 574338"/>
                <a:gd name="connsiteY13" fmla="*/ 502097 h 508863"/>
                <a:gd name="connsiteX14" fmla="*/ 428594 w 574338"/>
                <a:gd name="connsiteY14" fmla="*/ 95945 h 508863"/>
                <a:gd name="connsiteX15" fmla="*/ 190966 w 574338"/>
                <a:gd name="connsiteY15" fmla="*/ 405400 h 508863"/>
                <a:gd name="connsiteX16" fmla="*/ 330871 w 574338"/>
                <a:gd name="connsiteY16" fmla="*/ 338699 h 508863"/>
                <a:gd name="connsiteX17" fmla="*/ 341915 w 574338"/>
                <a:gd name="connsiteY17" fmla="*/ 440962 h 508863"/>
                <a:gd name="connsiteX18" fmla="*/ 190966 w 574338"/>
                <a:gd name="connsiteY18" fmla="*/ 405400 h 508863"/>
                <a:gd name="connsiteX19" fmla="*/ 103731 w 574338"/>
                <a:gd name="connsiteY19" fmla="*/ 240830 h 508863"/>
                <a:gd name="connsiteX20" fmla="*/ 202625 w 574338"/>
                <a:gd name="connsiteY20" fmla="*/ 233243 h 508863"/>
                <a:gd name="connsiteX21" fmla="*/ 163489 w 574338"/>
                <a:gd name="connsiteY21" fmla="*/ 380354 h 508863"/>
                <a:gd name="connsiteX22" fmla="*/ 103731 w 574338"/>
                <a:gd name="connsiteY22" fmla="*/ 240830 h 508863"/>
                <a:gd name="connsiteX23" fmla="*/ 281161 w 574338"/>
                <a:gd name="connsiteY23" fmla="*/ 271471 h 508863"/>
                <a:gd name="connsiteX24" fmla="*/ 323196 w 574338"/>
                <a:gd name="connsiteY24" fmla="*/ 322880 h 508863"/>
                <a:gd name="connsiteX25" fmla="*/ 178634 w 574338"/>
                <a:gd name="connsiteY25" fmla="*/ 391778 h 508863"/>
                <a:gd name="connsiteX26" fmla="*/ 219645 w 574338"/>
                <a:gd name="connsiteY26" fmla="*/ 237695 h 508863"/>
                <a:gd name="connsiteX27" fmla="*/ 281161 w 574338"/>
                <a:gd name="connsiteY27" fmla="*/ 271441 h 50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4338" h="508863">
                  <a:moveTo>
                    <a:pt x="428623" y="95945"/>
                  </a:moveTo>
                  <a:cubicBezTo>
                    <a:pt x="310073" y="-3682"/>
                    <a:pt x="147847" y="-27702"/>
                    <a:pt x="5335" y="33199"/>
                  </a:cubicBezTo>
                  <a:cubicBezTo>
                    <a:pt x="882" y="35103"/>
                    <a:pt x="-1198" y="40258"/>
                    <a:pt x="706" y="44740"/>
                  </a:cubicBezTo>
                  <a:lnTo>
                    <a:pt x="83870" y="239394"/>
                  </a:lnTo>
                  <a:cubicBezTo>
                    <a:pt x="83928" y="239541"/>
                    <a:pt x="84075" y="239658"/>
                    <a:pt x="84134" y="239804"/>
                  </a:cubicBezTo>
                  <a:lnTo>
                    <a:pt x="156547" y="408886"/>
                  </a:lnTo>
                  <a:cubicBezTo>
                    <a:pt x="156781" y="411112"/>
                    <a:pt x="157806" y="413192"/>
                    <a:pt x="159593" y="414686"/>
                  </a:cubicBezTo>
                  <a:cubicBezTo>
                    <a:pt x="159740" y="414803"/>
                    <a:pt x="159915" y="414832"/>
                    <a:pt x="160062" y="414949"/>
                  </a:cubicBezTo>
                  <a:cubicBezTo>
                    <a:pt x="161146" y="415945"/>
                    <a:pt x="162435" y="416736"/>
                    <a:pt x="163929" y="417088"/>
                  </a:cubicBezTo>
                  <a:lnTo>
                    <a:pt x="346309" y="460061"/>
                  </a:lnTo>
                  <a:cubicBezTo>
                    <a:pt x="346309" y="460061"/>
                    <a:pt x="346543" y="460207"/>
                    <a:pt x="346690" y="460237"/>
                  </a:cubicBezTo>
                  <a:lnTo>
                    <a:pt x="552768" y="508629"/>
                  </a:lnTo>
                  <a:cubicBezTo>
                    <a:pt x="553442" y="508776"/>
                    <a:pt x="554115" y="508864"/>
                    <a:pt x="554789" y="508864"/>
                  </a:cubicBezTo>
                  <a:cubicBezTo>
                    <a:pt x="558773" y="508864"/>
                    <a:pt x="562376" y="506139"/>
                    <a:pt x="563343" y="502097"/>
                  </a:cubicBezTo>
                  <a:cubicBezTo>
                    <a:pt x="598788" y="351207"/>
                    <a:pt x="547144" y="195572"/>
                    <a:pt x="428594" y="95945"/>
                  </a:cubicBezTo>
                  <a:close/>
                  <a:moveTo>
                    <a:pt x="190966" y="405400"/>
                  </a:moveTo>
                  <a:lnTo>
                    <a:pt x="330871" y="338699"/>
                  </a:lnTo>
                  <a:cubicBezTo>
                    <a:pt x="344287" y="370394"/>
                    <a:pt x="348389" y="405780"/>
                    <a:pt x="341915" y="440962"/>
                  </a:cubicBezTo>
                  <a:lnTo>
                    <a:pt x="190966" y="405400"/>
                  </a:lnTo>
                  <a:close/>
                  <a:moveTo>
                    <a:pt x="103731" y="240830"/>
                  </a:moveTo>
                  <a:cubicBezTo>
                    <a:pt x="136012" y="228849"/>
                    <a:pt x="170197" y="226476"/>
                    <a:pt x="202625" y="233243"/>
                  </a:cubicBezTo>
                  <a:lnTo>
                    <a:pt x="163489" y="380354"/>
                  </a:lnTo>
                  <a:lnTo>
                    <a:pt x="103731" y="240830"/>
                  </a:lnTo>
                  <a:close/>
                  <a:moveTo>
                    <a:pt x="281161" y="271471"/>
                  </a:moveTo>
                  <a:cubicBezTo>
                    <a:pt x="298619" y="286146"/>
                    <a:pt x="312709" y="303664"/>
                    <a:pt x="323196" y="322880"/>
                  </a:cubicBezTo>
                  <a:lnTo>
                    <a:pt x="178634" y="391778"/>
                  </a:lnTo>
                  <a:lnTo>
                    <a:pt x="219645" y="237695"/>
                  </a:lnTo>
                  <a:cubicBezTo>
                    <a:pt x="241731" y="244667"/>
                    <a:pt x="262676" y="255916"/>
                    <a:pt x="281161" y="271441"/>
                  </a:cubicBez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79" name="Graphic 117">
            <a:extLst>
              <a:ext uri="{FF2B5EF4-FFF2-40B4-BE49-F238E27FC236}">
                <a16:creationId xmlns:a16="http://schemas.microsoft.com/office/drawing/2014/main" id="{37351BD2-B8AA-367B-43B0-8B4EDB4A82F4}"/>
              </a:ext>
            </a:extLst>
          </p:cNvPr>
          <p:cNvGrpSpPr/>
          <p:nvPr/>
        </p:nvGrpSpPr>
        <p:grpSpPr>
          <a:xfrm>
            <a:off x="6609585" y="3441197"/>
            <a:ext cx="870714" cy="1259671"/>
            <a:chOff x="6695898" y="3483465"/>
            <a:chExt cx="870714" cy="1259671"/>
          </a:xfrm>
        </p:grpSpPr>
        <p:sp>
          <p:nvSpPr>
            <p:cNvPr id="280" name="Freeform: Shape 279">
              <a:extLst>
                <a:ext uri="{FF2B5EF4-FFF2-40B4-BE49-F238E27FC236}">
                  <a16:creationId xmlns:a16="http://schemas.microsoft.com/office/drawing/2014/main" id="{BE7FB9F0-4815-3829-5125-381CB9125AC5}"/>
                </a:ext>
              </a:extLst>
            </p:cNvPr>
            <p:cNvSpPr/>
            <p:nvPr/>
          </p:nvSpPr>
          <p:spPr>
            <a:xfrm>
              <a:off x="6695898" y="3483465"/>
              <a:ext cx="870714" cy="1259671"/>
            </a:xfrm>
            <a:custGeom>
              <a:avLst/>
              <a:gdLst>
                <a:gd name="connsiteX0" fmla="*/ 87851 w 870714"/>
                <a:gd name="connsiteY0" fmla="*/ 0 h 1259671"/>
                <a:gd name="connsiteX1" fmla="*/ 782835 w 870714"/>
                <a:gd name="connsiteY1" fmla="*/ 0 h 1259671"/>
                <a:gd name="connsiteX2" fmla="*/ 870715 w 870714"/>
                <a:gd name="connsiteY2" fmla="*/ 87880 h 1259671"/>
                <a:gd name="connsiteX3" fmla="*/ 870715 w 870714"/>
                <a:gd name="connsiteY3" fmla="*/ 782864 h 1259671"/>
                <a:gd name="connsiteX4" fmla="*/ 782835 w 870714"/>
                <a:gd name="connsiteY4" fmla="*/ 870744 h 1259671"/>
                <a:gd name="connsiteX5" fmla="*/ 449067 w 870714"/>
                <a:gd name="connsiteY5" fmla="*/ 870744 h 1259671"/>
                <a:gd name="connsiteX6" fmla="*/ 220579 w 870714"/>
                <a:gd name="connsiteY6" fmla="*/ 1259672 h 1259671"/>
                <a:gd name="connsiteX7" fmla="*/ 332391 w 870714"/>
                <a:gd name="connsiteY7" fmla="*/ 870744 h 1259671"/>
                <a:gd name="connsiteX8" fmla="*/ 87880 w 870714"/>
                <a:gd name="connsiteY8" fmla="*/ 870744 h 1259671"/>
                <a:gd name="connsiteX9" fmla="*/ 0 w 870714"/>
                <a:gd name="connsiteY9" fmla="*/ 782864 h 1259671"/>
                <a:gd name="connsiteX10" fmla="*/ 0 w 870714"/>
                <a:gd name="connsiteY10" fmla="*/ 87880 h 1259671"/>
                <a:gd name="connsiteX11" fmla="*/ 87880 w 870714"/>
                <a:gd name="connsiteY11" fmla="*/ 0 h 12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0714" h="1259671">
                  <a:moveTo>
                    <a:pt x="87851" y="0"/>
                  </a:moveTo>
                  <a:lnTo>
                    <a:pt x="782835" y="0"/>
                  </a:lnTo>
                  <a:cubicBezTo>
                    <a:pt x="831169" y="0"/>
                    <a:pt x="870715" y="39546"/>
                    <a:pt x="870715" y="87880"/>
                  </a:cubicBezTo>
                  <a:lnTo>
                    <a:pt x="870715" y="782864"/>
                  </a:lnTo>
                  <a:cubicBezTo>
                    <a:pt x="870715" y="831198"/>
                    <a:pt x="831169" y="870744"/>
                    <a:pt x="782835" y="870744"/>
                  </a:cubicBezTo>
                  <a:lnTo>
                    <a:pt x="449067" y="870744"/>
                  </a:lnTo>
                  <a:lnTo>
                    <a:pt x="220579" y="1259672"/>
                  </a:lnTo>
                  <a:lnTo>
                    <a:pt x="332391" y="870744"/>
                  </a:lnTo>
                  <a:lnTo>
                    <a:pt x="87880" y="870744"/>
                  </a:lnTo>
                  <a:cubicBezTo>
                    <a:pt x="39546" y="870744"/>
                    <a:pt x="0" y="831198"/>
                    <a:pt x="0" y="782864"/>
                  </a:cubicBezTo>
                  <a:lnTo>
                    <a:pt x="0" y="87880"/>
                  </a:lnTo>
                  <a:cubicBezTo>
                    <a:pt x="0" y="39546"/>
                    <a:pt x="39546" y="0"/>
                    <a:pt x="87880" y="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nvGrpSpPr>
            <p:cNvPr id="281" name="Graphic 117">
              <a:extLst>
                <a:ext uri="{FF2B5EF4-FFF2-40B4-BE49-F238E27FC236}">
                  <a16:creationId xmlns:a16="http://schemas.microsoft.com/office/drawing/2014/main" id="{DC5BBAE2-F246-55B6-98D1-401604752821}"/>
                </a:ext>
              </a:extLst>
            </p:cNvPr>
            <p:cNvGrpSpPr/>
            <p:nvPr/>
          </p:nvGrpSpPr>
          <p:grpSpPr>
            <a:xfrm>
              <a:off x="6909329" y="3577204"/>
              <a:ext cx="449594" cy="681216"/>
              <a:chOff x="6909329" y="3577204"/>
              <a:chExt cx="449594" cy="681216"/>
            </a:xfrm>
            <a:solidFill>
              <a:srgbClr val="054B4B"/>
            </a:solidFill>
          </p:grpSpPr>
          <p:sp>
            <p:nvSpPr>
              <p:cNvPr id="282" name="Freeform: Shape 281">
                <a:extLst>
                  <a:ext uri="{FF2B5EF4-FFF2-40B4-BE49-F238E27FC236}">
                    <a16:creationId xmlns:a16="http://schemas.microsoft.com/office/drawing/2014/main" id="{F720DF37-A5BE-7238-2742-F8B46C26A3DC}"/>
                  </a:ext>
                </a:extLst>
              </p:cNvPr>
              <p:cNvSpPr/>
              <p:nvPr/>
            </p:nvSpPr>
            <p:spPr>
              <a:xfrm>
                <a:off x="6909329" y="3577204"/>
                <a:ext cx="449594" cy="665778"/>
              </a:xfrm>
              <a:custGeom>
                <a:avLst/>
                <a:gdLst>
                  <a:gd name="connsiteX0" fmla="*/ 367309 w 449594"/>
                  <a:gd name="connsiteY0" fmla="*/ 289154 h 665778"/>
                  <a:gd name="connsiteX1" fmla="*/ 360044 w 449594"/>
                  <a:gd name="connsiteY1" fmla="*/ 288774 h 665778"/>
                  <a:gd name="connsiteX2" fmla="*/ 446166 w 449594"/>
                  <a:gd name="connsiteY2" fmla="*/ 195767 h 665778"/>
                  <a:gd name="connsiteX3" fmla="*/ 360044 w 449594"/>
                  <a:gd name="connsiteY3" fmla="*/ 102761 h 665778"/>
                  <a:gd name="connsiteX4" fmla="*/ 356617 w 449594"/>
                  <a:gd name="connsiteY4" fmla="*/ 102585 h 665778"/>
                  <a:gd name="connsiteX5" fmla="*/ 267653 w 449594"/>
                  <a:gd name="connsiteY5" fmla="*/ 28766 h 665778"/>
                  <a:gd name="connsiteX6" fmla="*/ 254148 w 449594"/>
                  <a:gd name="connsiteY6" fmla="*/ 29879 h 665778"/>
                  <a:gd name="connsiteX7" fmla="*/ 205844 w 449594"/>
                  <a:gd name="connsiteY7" fmla="*/ 0 h 665778"/>
                  <a:gd name="connsiteX8" fmla="*/ 158243 w 449594"/>
                  <a:gd name="connsiteY8" fmla="*/ 28444 h 665778"/>
                  <a:gd name="connsiteX9" fmla="*/ 201069 w 449594"/>
                  <a:gd name="connsiteY9" fmla="*/ 83984 h 665778"/>
                  <a:gd name="connsiteX10" fmla="*/ 198755 w 449594"/>
                  <a:gd name="connsiteY10" fmla="*/ 100037 h 665778"/>
                  <a:gd name="connsiteX11" fmla="*/ 198960 w 449594"/>
                  <a:gd name="connsiteY11" fmla="*/ 95965 h 665778"/>
                  <a:gd name="connsiteX12" fmla="*/ 141428 w 449594"/>
                  <a:gd name="connsiteY12" fmla="*/ 38433 h 665778"/>
                  <a:gd name="connsiteX13" fmla="*/ 88231 w 449594"/>
                  <a:gd name="connsiteY13" fmla="*/ 74083 h 665778"/>
                  <a:gd name="connsiteX14" fmla="*/ 86855 w 449594"/>
                  <a:gd name="connsiteY14" fmla="*/ 74581 h 665778"/>
                  <a:gd name="connsiteX15" fmla="*/ 20183 w 449594"/>
                  <a:gd name="connsiteY15" fmla="*/ 167851 h 665778"/>
                  <a:gd name="connsiteX16" fmla="*/ 20417 w 449594"/>
                  <a:gd name="connsiteY16" fmla="*/ 172567 h 665778"/>
                  <a:gd name="connsiteX17" fmla="*/ 0 w 449594"/>
                  <a:gd name="connsiteY17" fmla="*/ 214193 h 665778"/>
                  <a:gd name="connsiteX18" fmla="*/ 30026 w 449594"/>
                  <a:gd name="connsiteY18" fmla="*/ 261765 h 665778"/>
                  <a:gd name="connsiteX19" fmla="*/ 21267 w 449594"/>
                  <a:gd name="connsiteY19" fmla="*/ 299173 h 665778"/>
                  <a:gd name="connsiteX20" fmla="*/ 106276 w 449594"/>
                  <a:gd name="connsiteY20" fmla="*/ 384182 h 665778"/>
                  <a:gd name="connsiteX21" fmla="*/ 125991 w 449594"/>
                  <a:gd name="connsiteY21" fmla="*/ 381780 h 665778"/>
                  <a:gd name="connsiteX22" fmla="*/ 189938 w 449594"/>
                  <a:gd name="connsiteY22" fmla="*/ 424197 h 665778"/>
                  <a:gd name="connsiteX23" fmla="*/ 214427 w 449594"/>
                  <a:gd name="connsiteY23" fmla="*/ 491454 h 665778"/>
                  <a:gd name="connsiteX24" fmla="*/ 209066 w 449594"/>
                  <a:gd name="connsiteY24" fmla="*/ 665779 h 665778"/>
                  <a:gd name="connsiteX25" fmla="*/ 235050 w 449594"/>
                  <a:gd name="connsiteY25" fmla="*/ 665779 h 665778"/>
                  <a:gd name="connsiteX26" fmla="*/ 235050 w 449594"/>
                  <a:gd name="connsiteY26" fmla="*/ 515738 h 665778"/>
                  <a:gd name="connsiteX27" fmla="*/ 274127 w 449594"/>
                  <a:gd name="connsiteY27" fmla="*/ 418250 h 665778"/>
                  <a:gd name="connsiteX28" fmla="*/ 338836 w 449594"/>
                  <a:gd name="connsiteY28" fmla="*/ 360103 h 665778"/>
                  <a:gd name="connsiteX29" fmla="*/ 364614 w 449594"/>
                  <a:gd name="connsiteY29" fmla="*/ 364116 h 665778"/>
                  <a:gd name="connsiteX30" fmla="*/ 449594 w 449594"/>
                  <a:gd name="connsiteY30" fmla="*/ 279136 h 665778"/>
                  <a:gd name="connsiteX31" fmla="*/ 443999 w 449594"/>
                  <a:gd name="connsiteY31" fmla="*/ 248993 h 665778"/>
                  <a:gd name="connsiteX32" fmla="*/ 367338 w 449594"/>
                  <a:gd name="connsiteY32" fmla="*/ 289154 h 665778"/>
                  <a:gd name="connsiteX33" fmla="*/ 217327 w 449594"/>
                  <a:gd name="connsiteY33" fmla="*/ 451498 h 665778"/>
                  <a:gd name="connsiteX34" fmla="*/ 201596 w 449594"/>
                  <a:gd name="connsiteY34" fmla="*/ 418631 h 665778"/>
                  <a:gd name="connsiteX35" fmla="*/ 139319 w 449594"/>
                  <a:gd name="connsiteY35" fmla="*/ 377562 h 665778"/>
                  <a:gd name="connsiteX36" fmla="*/ 175994 w 449594"/>
                  <a:gd name="connsiteY36" fmla="*/ 347770 h 665778"/>
                  <a:gd name="connsiteX37" fmla="*/ 226525 w 449594"/>
                  <a:gd name="connsiteY37" fmla="*/ 372963 h 665778"/>
                  <a:gd name="connsiteX38" fmla="*/ 246005 w 449594"/>
                  <a:gd name="connsiteY38" fmla="*/ 369887 h 665778"/>
                  <a:gd name="connsiteX39" fmla="*/ 240938 w 449594"/>
                  <a:gd name="connsiteY39" fmla="*/ 378675 h 665778"/>
                  <a:gd name="connsiteX40" fmla="*/ 217356 w 449594"/>
                  <a:gd name="connsiteY40" fmla="*/ 451527 h 665778"/>
                  <a:gd name="connsiteX41" fmla="*/ 263786 w 449594"/>
                  <a:gd name="connsiteY41" fmla="*/ 408613 h 665778"/>
                  <a:gd name="connsiteX42" fmla="*/ 236016 w 449594"/>
                  <a:gd name="connsiteY42" fmla="*/ 452933 h 665778"/>
                  <a:gd name="connsiteX43" fmla="*/ 253709 w 449594"/>
                  <a:gd name="connsiteY43" fmla="*/ 380052 h 665778"/>
                  <a:gd name="connsiteX44" fmla="*/ 260711 w 449594"/>
                  <a:gd name="connsiteY44" fmla="*/ 366664 h 665778"/>
                  <a:gd name="connsiteX45" fmla="*/ 290882 w 449594"/>
                  <a:gd name="connsiteY45" fmla="*/ 378733 h 665778"/>
                  <a:gd name="connsiteX46" fmla="*/ 298646 w 449594"/>
                  <a:gd name="connsiteY46" fmla="*/ 377942 h 665778"/>
                  <a:gd name="connsiteX47" fmla="*/ 263786 w 449594"/>
                  <a:gd name="connsiteY47" fmla="*/ 408613 h 66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594" h="665778">
                    <a:moveTo>
                      <a:pt x="367309" y="289154"/>
                    </a:moveTo>
                    <a:cubicBezTo>
                      <a:pt x="364877" y="289154"/>
                      <a:pt x="362447" y="288979"/>
                      <a:pt x="360044" y="288774"/>
                    </a:cubicBezTo>
                    <a:cubicBezTo>
                      <a:pt x="408202" y="285053"/>
                      <a:pt x="446166" y="244892"/>
                      <a:pt x="446166" y="195767"/>
                    </a:cubicBezTo>
                    <a:cubicBezTo>
                      <a:pt x="446166" y="146642"/>
                      <a:pt x="408202" y="106481"/>
                      <a:pt x="360044" y="102761"/>
                    </a:cubicBezTo>
                    <a:cubicBezTo>
                      <a:pt x="358901" y="102673"/>
                      <a:pt x="357759" y="102644"/>
                      <a:pt x="356617" y="102585"/>
                    </a:cubicBezTo>
                    <a:cubicBezTo>
                      <a:pt x="348766" y="60579"/>
                      <a:pt x="311945" y="28766"/>
                      <a:pt x="267653" y="28766"/>
                    </a:cubicBezTo>
                    <a:cubicBezTo>
                      <a:pt x="263054" y="28766"/>
                      <a:pt x="258572" y="29235"/>
                      <a:pt x="254148" y="29879"/>
                    </a:cubicBezTo>
                    <a:cubicBezTo>
                      <a:pt x="245244" y="12186"/>
                      <a:pt x="226994" y="0"/>
                      <a:pt x="205844" y="0"/>
                    </a:cubicBezTo>
                    <a:cubicBezTo>
                      <a:pt x="184695" y="0"/>
                      <a:pt x="167382" y="11512"/>
                      <a:pt x="158243" y="28444"/>
                    </a:cubicBezTo>
                    <a:cubicBezTo>
                      <a:pt x="182878" y="34947"/>
                      <a:pt x="201069" y="57327"/>
                      <a:pt x="201069" y="83984"/>
                    </a:cubicBezTo>
                    <a:cubicBezTo>
                      <a:pt x="201069" y="89550"/>
                      <a:pt x="200249" y="94940"/>
                      <a:pt x="198755" y="100037"/>
                    </a:cubicBezTo>
                    <a:cubicBezTo>
                      <a:pt x="198843" y="98689"/>
                      <a:pt x="198960" y="97342"/>
                      <a:pt x="198960" y="95965"/>
                    </a:cubicBezTo>
                    <a:cubicBezTo>
                      <a:pt x="198960" y="64182"/>
                      <a:pt x="173211" y="38433"/>
                      <a:pt x="141428" y="38433"/>
                    </a:cubicBezTo>
                    <a:cubicBezTo>
                      <a:pt x="117407" y="38433"/>
                      <a:pt x="96844" y="53167"/>
                      <a:pt x="88231" y="74083"/>
                    </a:cubicBezTo>
                    <a:cubicBezTo>
                      <a:pt x="87763" y="74229"/>
                      <a:pt x="87324" y="74434"/>
                      <a:pt x="86855" y="74581"/>
                    </a:cubicBezTo>
                    <a:cubicBezTo>
                      <a:pt x="48100" y="87880"/>
                      <a:pt x="20183" y="124585"/>
                      <a:pt x="20183" y="167851"/>
                    </a:cubicBezTo>
                    <a:cubicBezTo>
                      <a:pt x="20183" y="169433"/>
                      <a:pt x="20359" y="170985"/>
                      <a:pt x="20417" y="172567"/>
                    </a:cubicBezTo>
                    <a:cubicBezTo>
                      <a:pt x="8026" y="182234"/>
                      <a:pt x="0" y="197261"/>
                      <a:pt x="0" y="214193"/>
                    </a:cubicBezTo>
                    <a:cubicBezTo>
                      <a:pt x="0" y="235196"/>
                      <a:pt x="12274" y="253270"/>
                      <a:pt x="30026" y="261765"/>
                    </a:cubicBezTo>
                    <a:cubicBezTo>
                      <a:pt x="24460" y="273072"/>
                      <a:pt x="21267" y="285727"/>
                      <a:pt x="21267" y="299173"/>
                    </a:cubicBezTo>
                    <a:cubicBezTo>
                      <a:pt x="21267" y="346130"/>
                      <a:pt x="59319" y="384182"/>
                      <a:pt x="106276" y="384182"/>
                    </a:cubicBezTo>
                    <a:cubicBezTo>
                      <a:pt x="113072" y="384182"/>
                      <a:pt x="119634" y="383303"/>
                      <a:pt x="125991" y="381780"/>
                    </a:cubicBezTo>
                    <a:lnTo>
                      <a:pt x="189938" y="424197"/>
                    </a:lnTo>
                    <a:lnTo>
                      <a:pt x="214427" y="491454"/>
                    </a:lnTo>
                    <a:lnTo>
                      <a:pt x="209066" y="665779"/>
                    </a:lnTo>
                    <a:lnTo>
                      <a:pt x="235050" y="665779"/>
                    </a:lnTo>
                    <a:lnTo>
                      <a:pt x="235050" y="515738"/>
                    </a:lnTo>
                    <a:lnTo>
                      <a:pt x="274127" y="418250"/>
                    </a:lnTo>
                    <a:lnTo>
                      <a:pt x="338836" y="360103"/>
                    </a:lnTo>
                    <a:cubicBezTo>
                      <a:pt x="346950" y="362681"/>
                      <a:pt x="355621" y="364116"/>
                      <a:pt x="364614" y="364116"/>
                    </a:cubicBezTo>
                    <a:cubicBezTo>
                      <a:pt x="411542" y="364116"/>
                      <a:pt x="449594" y="326064"/>
                      <a:pt x="449594" y="279136"/>
                    </a:cubicBezTo>
                    <a:cubicBezTo>
                      <a:pt x="449594" y="268503"/>
                      <a:pt x="447572" y="258367"/>
                      <a:pt x="443999" y="248993"/>
                    </a:cubicBezTo>
                    <a:cubicBezTo>
                      <a:pt x="427126" y="273248"/>
                      <a:pt x="399092" y="289154"/>
                      <a:pt x="367338" y="289154"/>
                    </a:cubicBezTo>
                    <a:close/>
                    <a:moveTo>
                      <a:pt x="217327" y="451498"/>
                    </a:moveTo>
                    <a:lnTo>
                      <a:pt x="201596" y="418631"/>
                    </a:lnTo>
                    <a:lnTo>
                      <a:pt x="139319" y="377562"/>
                    </a:lnTo>
                    <a:cubicBezTo>
                      <a:pt x="154200" y="371293"/>
                      <a:pt x="166855" y="360835"/>
                      <a:pt x="175994" y="347770"/>
                    </a:cubicBezTo>
                    <a:cubicBezTo>
                      <a:pt x="187595" y="363032"/>
                      <a:pt x="205874" y="372963"/>
                      <a:pt x="226525" y="372963"/>
                    </a:cubicBezTo>
                    <a:cubicBezTo>
                      <a:pt x="233321" y="372963"/>
                      <a:pt x="239883" y="371849"/>
                      <a:pt x="246005" y="369887"/>
                    </a:cubicBezTo>
                    <a:lnTo>
                      <a:pt x="240938" y="378675"/>
                    </a:lnTo>
                    <a:lnTo>
                      <a:pt x="217356" y="451527"/>
                    </a:lnTo>
                    <a:close/>
                    <a:moveTo>
                      <a:pt x="263786" y="408613"/>
                    </a:moveTo>
                    <a:lnTo>
                      <a:pt x="236016" y="452933"/>
                    </a:lnTo>
                    <a:lnTo>
                      <a:pt x="253709" y="380052"/>
                    </a:lnTo>
                    <a:lnTo>
                      <a:pt x="260711" y="366664"/>
                    </a:lnTo>
                    <a:cubicBezTo>
                      <a:pt x="268620" y="374076"/>
                      <a:pt x="279194" y="378733"/>
                      <a:pt x="290882" y="378733"/>
                    </a:cubicBezTo>
                    <a:cubicBezTo>
                      <a:pt x="293549" y="378733"/>
                      <a:pt x="296097" y="378411"/>
                      <a:pt x="298646" y="377942"/>
                    </a:cubicBezTo>
                    <a:lnTo>
                      <a:pt x="263786" y="408613"/>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83" name="Freeform: Shape 282">
                <a:extLst>
                  <a:ext uri="{FF2B5EF4-FFF2-40B4-BE49-F238E27FC236}">
                    <a16:creationId xmlns:a16="http://schemas.microsoft.com/office/drawing/2014/main" id="{B6F5D6A1-9353-B0B0-0D21-3BD0FB16D453}"/>
                  </a:ext>
                </a:extLst>
              </p:cNvPr>
              <p:cNvSpPr/>
              <p:nvPr/>
            </p:nvSpPr>
            <p:spPr>
              <a:xfrm>
                <a:off x="7047067" y="4216882"/>
                <a:ext cx="174119" cy="41537"/>
              </a:xfrm>
              <a:custGeom>
                <a:avLst/>
                <a:gdLst>
                  <a:gd name="connsiteX0" fmla="*/ 5536 w 174119"/>
                  <a:gd name="connsiteY0" fmla="*/ 31608 h 41537"/>
                  <a:gd name="connsiteX1" fmla="*/ 46430 w 174119"/>
                  <a:gd name="connsiteY1" fmla="*/ 18308 h 41537"/>
                  <a:gd name="connsiteX2" fmla="*/ 58762 w 174119"/>
                  <a:gd name="connsiteY2" fmla="*/ 8642 h 41537"/>
                  <a:gd name="connsiteX3" fmla="*/ 96141 w 174119"/>
                  <a:gd name="connsiteY3" fmla="*/ 0 h 41537"/>
                  <a:gd name="connsiteX4" fmla="*/ 133489 w 174119"/>
                  <a:gd name="connsiteY4" fmla="*/ 15408 h 41537"/>
                  <a:gd name="connsiteX5" fmla="*/ 164511 w 174119"/>
                  <a:gd name="connsiteY5" fmla="*/ 29030 h 41537"/>
                  <a:gd name="connsiteX6" fmla="*/ 174120 w 174119"/>
                  <a:gd name="connsiteY6" fmla="*/ 41538 h 41537"/>
                  <a:gd name="connsiteX7" fmla="*/ 0 w 174119"/>
                  <a:gd name="connsiteY7" fmla="*/ 41538 h 41537"/>
                  <a:gd name="connsiteX8" fmla="*/ 5536 w 174119"/>
                  <a:gd name="connsiteY8" fmla="*/ 31608 h 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119" h="41537">
                    <a:moveTo>
                      <a:pt x="5536" y="31608"/>
                    </a:moveTo>
                    <a:lnTo>
                      <a:pt x="46430" y="18308"/>
                    </a:lnTo>
                    <a:lnTo>
                      <a:pt x="58762" y="8642"/>
                    </a:lnTo>
                    <a:lnTo>
                      <a:pt x="96141" y="0"/>
                    </a:lnTo>
                    <a:lnTo>
                      <a:pt x="133489" y="15408"/>
                    </a:lnTo>
                    <a:lnTo>
                      <a:pt x="164511" y="29030"/>
                    </a:lnTo>
                    <a:lnTo>
                      <a:pt x="174120" y="41538"/>
                    </a:lnTo>
                    <a:lnTo>
                      <a:pt x="0" y="41538"/>
                    </a:lnTo>
                    <a:lnTo>
                      <a:pt x="5536" y="31608"/>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grpSp>
        <p:nvGrpSpPr>
          <p:cNvPr id="284" name="Graphic 117">
            <a:extLst>
              <a:ext uri="{FF2B5EF4-FFF2-40B4-BE49-F238E27FC236}">
                <a16:creationId xmlns:a16="http://schemas.microsoft.com/office/drawing/2014/main" id="{83949E18-3310-E071-E8E4-0C9502C91151}"/>
              </a:ext>
            </a:extLst>
          </p:cNvPr>
          <p:cNvGrpSpPr/>
          <p:nvPr/>
        </p:nvGrpSpPr>
        <p:grpSpPr>
          <a:xfrm>
            <a:off x="7947557" y="5075296"/>
            <a:ext cx="1259671" cy="870714"/>
            <a:chOff x="8033870" y="5117564"/>
            <a:chExt cx="1259671" cy="870714"/>
          </a:xfrm>
        </p:grpSpPr>
        <p:sp>
          <p:nvSpPr>
            <p:cNvPr id="285" name="Freeform: Shape 284">
              <a:extLst>
                <a:ext uri="{FF2B5EF4-FFF2-40B4-BE49-F238E27FC236}">
                  <a16:creationId xmlns:a16="http://schemas.microsoft.com/office/drawing/2014/main" id="{0D45B7A5-AD51-082A-C21C-C8DBD4FFA9C8}"/>
                </a:ext>
              </a:extLst>
            </p:cNvPr>
            <p:cNvSpPr/>
            <p:nvPr/>
          </p:nvSpPr>
          <p:spPr>
            <a:xfrm>
              <a:off x="8033870" y="5117564"/>
              <a:ext cx="1259671" cy="870714"/>
            </a:xfrm>
            <a:custGeom>
              <a:avLst/>
              <a:gdLst>
                <a:gd name="connsiteX0" fmla="*/ 1259671 w 1259671"/>
                <a:gd name="connsiteY0" fmla="*/ 87851 h 870714"/>
                <a:gd name="connsiteX1" fmla="*/ 1259671 w 1259671"/>
                <a:gd name="connsiteY1" fmla="*/ 782835 h 870714"/>
                <a:gd name="connsiteX2" fmla="*/ 1171791 w 1259671"/>
                <a:gd name="connsiteY2" fmla="*/ 870715 h 870714"/>
                <a:gd name="connsiteX3" fmla="*/ 476807 w 1259671"/>
                <a:gd name="connsiteY3" fmla="*/ 870715 h 870714"/>
                <a:gd name="connsiteX4" fmla="*/ 388927 w 1259671"/>
                <a:gd name="connsiteY4" fmla="*/ 782835 h 870714"/>
                <a:gd name="connsiteX5" fmla="*/ 388927 w 1259671"/>
                <a:gd name="connsiteY5" fmla="*/ 449067 h 870714"/>
                <a:gd name="connsiteX6" fmla="*/ 0 w 1259671"/>
                <a:gd name="connsiteY6" fmla="*/ 220579 h 870714"/>
                <a:gd name="connsiteX7" fmla="*/ 388927 w 1259671"/>
                <a:gd name="connsiteY7" fmla="*/ 332392 h 870714"/>
                <a:gd name="connsiteX8" fmla="*/ 388927 w 1259671"/>
                <a:gd name="connsiteY8" fmla="*/ 87880 h 870714"/>
                <a:gd name="connsiteX9" fmla="*/ 476807 w 1259671"/>
                <a:gd name="connsiteY9" fmla="*/ 0 h 870714"/>
                <a:gd name="connsiteX10" fmla="*/ 1171791 w 1259671"/>
                <a:gd name="connsiteY10" fmla="*/ 0 h 870714"/>
                <a:gd name="connsiteX11" fmla="*/ 1259671 w 1259671"/>
                <a:gd name="connsiteY11" fmla="*/ 87880 h 87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9671" h="870714">
                  <a:moveTo>
                    <a:pt x="1259671" y="87851"/>
                  </a:moveTo>
                  <a:lnTo>
                    <a:pt x="1259671" y="782835"/>
                  </a:lnTo>
                  <a:cubicBezTo>
                    <a:pt x="1259671" y="831169"/>
                    <a:pt x="1220125" y="870715"/>
                    <a:pt x="1171791" y="870715"/>
                  </a:cubicBezTo>
                  <a:lnTo>
                    <a:pt x="476807" y="870715"/>
                  </a:lnTo>
                  <a:cubicBezTo>
                    <a:pt x="428473" y="870715"/>
                    <a:pt x="388927" y="831169"/>
                    <a:pt x="388927" y="782835"/>
                  </a:cubicBezTo>
                  <a:lnTo>
                    <a:pt x="388927" y="449067"/>
                  </a:lnTo>
                  <a:lnTo>
                    <a:pt x="0" y="220579"/>
                  </a:lnTo>
                  <a:lnTo>
                    <a:pt x="388927" y="332392"/>
                  </a:lnTo>
                  <a:lnTo>
                    <a:pt x="388927" y="87880"/>
                  </a:lnTo>
                  <a:cubicBezTo>
                    <a:pt x="388927" y="39546"/>
                    <a:pt x="428473" y="0"/>
                    <a:pt x="476807" y="0"/>
                  </a:cubicBezTo>
                  <a:lnTo>
                    <a:pt x="1171791" y="0"/>
                  </a:lnTo>
                  <a:cubicBezTo>
                    <a:pt x="1220125" y="0"/>
                    <a:pt x="1259671" y="39546"/>
                    <a:pt x="1259671" y="8788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nvGrpSpPr>
            <p:cNvPr id="286" name="Graphic 117">
              <a:extLst>
                <a:ext uri="{FF2B5EF4-FFF2-40B4-BE49-F238E27FC236}">
                  <a16:creationId xmlns:a16="http://schemas.microsoft.com/office/drawing/2014/main" id="{512802E2-9130-386B-9614-9D7AAE8C1B2A}"/>
                </a:ext>
              </a:extLst>
            </p:cNvPr>
            <p:cNvGrpSpPr/>
            <p:nvPr/>
          </p:nvGrpSpPr>
          <p:grpSpPr>
            <a:xfrm>
              <a:off x="8545566" y="5237637"/>
              <a:ext cx="629249" cy="641494"/>
              <a:chOff x="8545566" y="5237637"/>
              <a:chExt cx="629249" cy="641494"/>
            </a:xfrm>
          </p:grpSpPr>
          <p:sp>
            <p:nvSpPr>
              <p:cNvPr id="287" name="Freeform: Shape 286">
                <a:extLst>
                  <a:ext uri="{FF2B5EF4-FFF2-40B4-BE49-F238E27FC236}">
                    <a16:creationId xmlns:a16="http://schemas.microsoft.com/office/drawing/2014/main" id="{0A824D4C-5669-02D6-0766-A531E897103D}"/>
                  </a:ext>
                </a:extLst>
              </p:cNvPr>
              <p:cNvSpPr/>
              <p:nvPr/>
            </p:nvSpPr>
            <p:spPr>
              <a:xfrm>
                <a:off x="8545566" y="5237637"/>
                <a:ext cx="629249" cy="641494"/>
              </a:xfrm>
              <a:custGeom>
                <a:avLst/>
                <a:gdLst>
                  <a:gd name="connsiteX0" fmla="*/ 0 w 629249"/>
                  <a:gd name="connsiteY0" fmla="*/ 603501 h 641494"/>
                  <a:gd name="connsiteX1" fmla="*/ 237657 w 629249"/>
                  <a:gd name="connsiteY1" fmla="*/ 360484 h 641494"/>
                  <a:gd name="connsiteX2" fmla="*/ 232120 w 629249"/>
                  <a:gd name="connsiteY2" fmla="*/ 355065 h 641494"/>
                  <a:gd name="connsiteX3" fmla="*/ 335614 w 629249"/>
                  <a:gd name="connsiteY3" fmla="*/ 249228 h 641494"/>
                  <a:gd name="connsiteX4" fmla="*/ 321202 w 629249"/>
                  <a:gd name="connsiteY4" fmla="*/ 235108 h 641494"/>
                  <a:gd name="connsiteX5" fmla="*/ 629250 w 629249"/>
                  <a:gd name="connsiteY5" fmla="*/ 0 h 641494"/>
                  <a:gd name="connsiteX6" fmla="*/ 401085 w 629249"/>
                  <a:gd name="connsiteY6" fmla="*/ 313204 h 641494"/>
                  <a:gd name="connsiteX7" fmla="*/ 386672 w 629249"/>
                  <a:gd name="connsiteY7" fmla="*/ 299085 h 641494"/>
                  <a:gd name="connsiteX8" fmla="*/ 283179 w 629249"/>
                  <a:gd name="connsiteY8" fmla="*/ 404922 h 641494"/>
                  <a:gd name="connsiteX9" fmla="*/ 277642 w 629249"/>
                  <a:gd name="connsiteY9" fmla="*/ 399502 h 641494"/>
                  <a:gd name="connsiteX10" fmla="*/ 40981 w 629249"/>
                  <a:gd name="connsiteY10" fmla="*/ 641495 h 641494"/>
                  <a:gd name="connsiteX11" fmla="*/ 29 w 629249"/>
                  <a:gd name="connsiteY11" fmla="*/ 603472 h 64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9249" h="641494">
                    <a:moveTo>
                      <a:pt x="0" y="603501"/>
                    </a:moveTo>
                    <a:lnTo>
                      <a:pt x="237657" y="360484"/>
                    </a:lnTo>
                    <a:lnTo>
                      <a:pt x="232120" y="355065"/>
                    </a:lnTo>
                    <a:lnTo>
                      <a:pt x="335614" y="249228"/>
                    </a:lnTo>
                    <a:lnTo>
                      <a:pt x="321202" y="235108"/>
                    </a:lnTo>
                    <a:cubicBezTo>
                      <a:pt x="321202" y="235108"/>
                      <a:pt x="478799" y="79854"/>
                      <a:pt x="629250" y="0"/>
                    </a:cubicBezTo>
                    <a:cubicBezTo>
                      <a:pt x="552765" y="152179"/>
                      <a:pt x="401085" y="313204"/>
                      <a:pt x="401085" y="313204"/>
                    </a:cubicBezTo>
                    <a:lnTo>
                      <a:pt x="386672" y="299085"/>
                    </a:lnTo>
                    <a:lnTo>
                      <a:pt x="283179" y="404922"/>
                    </a:lnTo>
                    <a:lnTo>
                      <a:pt x="277642" y="399502"/>
                    </a:lnTo>
                    <a:lnTo>
                      <a:pt x="40981" y="641495"/>
                    </a:lnTo>
                    <a:lnTo>
                      <a:pt x="29" y="603472"/>
                    </a:ln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88" name="Freeform: Shape 287">
                <a:extLst>
                  <a:ext uri="{FF2B5EF4-FFF2-40B4-BE49-F238E27FC236}">
                    <a16:creationId xmlns:a16="http://schemas.microsoft.com/office/drawing/2014/main" id="{282F9FEC-F78F-EBB4-66E0-6A5A0FA08EE8}"/>
                  </a:ext>
                </a:extLst>
              </p:cNvPr>
              <p:cNvSpPr/>
              <p:nvPr/>
            </p:nvSpPr>
            <p:spPr>
              <a:xfrm>
                <a:off x="8870019" y="5520259"/>
                <a:ext cx="29527" cy="29527"/>
              </a:xfrm>
              <a:custGeom>
                <a:avLst/>
                <a:gdLst>
                  <a:gd name="connsiteX0" fmla="*/ 29528 w 29527"/>
                  <a:gd name="connsiteY0" fmla="*/ 14764 h 29527"/>
                  <a:gd name="connsiteX1" fmla="*/ 14764 w 29527"/>
                  <a:gd name="connsiteY1" fmla="*/ 29528 h 29527"/>
                  <a:gd name="connsiteX2" fmla="*/ 0 w 29527"/>
                  <a:gd name="connsiteY2" fmla="*/ 14764 h 29527"/>
                  <a:gd name="connsiteX3" fmla="*/ 14764 w 29527"/>
                  <a:gd name="connsiteY3" fmla="*/ 0 h 29527"/>
                  <a:gd name="connsiteX4" fmla="*/ 29528 w 29527"/>
                  <a:gd name="connsiteY4" fmla="*/ 14764 h 29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27" h="29527">
                    <a:moveTo>
                      <a:pt x="29528" y="14764"/>
                    </a:moveTo>
                    <a:cubicBezTo>
                      <a:pt x="29528" y="22918"/>
                      <a:pt x="22917" y="29528"/>
                      <a:pt x="14764" y="29528"/>
                    </a:cubicBezTo>
                    <a:cubicBezTo>
                      <a:pt x="6610" y="29528"/>
                      <a:pt x="0" y="22918"/>
                      <a:pt x="0" y="14764"/>
                    </a:cubicBezTo>
                    <a:cubicBezTo>
                      <a:pt x="0" y="6610"/>
                      <a:pt x="6610" y="0"/>
                      <a:pt x="14764" y="0"/>
                    </a:cubicBezTo>
                    <a:cubicBezTo>
                      <a:pt x="22917" y="0"/>
                      <a:pt x="29528" y="6610"/>
                      <a:pt x="29528" y="14764"/>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89" name="Freeform: Shape 288">
                <a:extLst>
                  <a:ext uri="{FF2B5EF4-FFF2-40B4-BE49-F238E27FC236}">
                    <a16:creationId xmlns:a16="http://schemas.microsoft.com/office/drawing/2014/main" id="{E958C447-D65E-2EF9-D49D-2511F68D9F4D}"/>
                  </a:ext>
                </a:extLst>
              </p:cNvPr>
              <p:cNvSpPr/>
              <p:nvPr/>
            </p:nvSpPr>
            <p:spPr>
              <a:xfrm>
                <a:off x="8821421" y="5569355"/>
                <a:ext cx="29527" cy="29527"/>
              </a:xfrm>
              <a:custGeom>
                <a:avLst/>
                <a:gdLst>
                  <a:gd name="connsiteX0" fmla="*/ 29527 w 29527"/>
                  <a:gd name="connsiteY0" fmla="*/ 14764 h 29527"/>
                  <a:gd name="connsiteX1" fmla="*/ 14764 w 29527"/>
                  <a:gd name="connsiteY1" fmla="*/ 29528 h 29527"/>
                  <a:gd name="connsiteX2" fmla="*/ 0 w 29527"/>
                  <a:gd name="connsiteY2" fmla="*/ 14764 h 29527"/>
                  <a:gd name="connsiteX3" fmla="*/ 14764 w 29527"/>
                  <a:gd name="connsiteY3" fmla="*/ 0 h 29527"/>
                  <a:gd name="connsiteX4" fmla="*/ 29527 w 29527"/>
                  <a:gd name="connsiteY4" fmla="*/ 14764 h 29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27" h="29527">
                    <a:moveTo>
                      <a:pt x="29527" y="14764"/>
                    </a:moveTo>
                    <a:cubicBezTo>
                      <a:pt x="29527" y="22918"/>
                      <a:pt x="22917" y="29528"/>
                      <a:pt x="14764" y="29528"/>
                    </a:cubicBezTo>
                    <a:cubicBezTo>
                      <a:pt x="6610" y="29528"/>
                      <a:pt x="0" y="22918"/>
                      <a:pt x="0" y="14764"/>
                    </a:cubicBezTo>
                    <a:cubicBezTo>
                      <a:pt x="0" y="6610"/>
                      <a:pt x="6610" y="0"/>
                      <a:pt x="14764" y="0"/>
                    </a:cubicBezTo>
                    <a:cubicBezTo>
                      <a:pt x="22917" y="0"/>
                      <a:pt x="29527" y="6610"/>
                      <a:pt x="29527" y="14764"/>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grpSp>
        <p:nvGrpSpPr>
          <p:cNvPr id="290" name="Graphic 117">
            <a:extLst>
              <a:ext uri="{FF2B5EF4-FFF2-40B4-BE49-F238E27FC236}">
                <a16:creationId xmlns:a16="http://schemas.microsoft.com/office/drawing/2014/main" id="{D5B8061B-A186-E773-8B46-60523EE02307}"/>
              </a:ext>
            </a:extLst>
          </p:cNvPr>
          <p:cNvGrpSpPr/>
          <p:nvPr/>
        </p:nvGrpSpPr>
        <p:grpSpPr>
          <a:xfrm>
            <a:off x="10510488" y="3110300"/>
            <a:ext cx="870714" cy="1259671"/>
            <a:chOff x="10596801" y="3152568"/>
            <a:chExt cx="870714" cy="1259671"/>
          </a:xfrm>
        </p:grpSpPr>
        <p:sp>
          <p:nvSpPr>
            <p:cNvPr id="291" name="Freeform: Shape 290">
              <a:extLst>
                <a:ext uri="{FF2B5EF4-FFF2-40B4-BE49-F238E27FC236}">
                  <a16:creationId xmlns:a16="http://schemas.microsoft.com/office/drawing/2014/main" id="{8935D04D-8474-FB91-63FC-ACB5142CA4C1}"/>
                </a:ext>
              </a:extLst>
            </p:cNvPr>
            <p:cNvSpPr/>
            <p:nvPr/>
          </p:nvSpPr>
          <p:spPr>
            <a:xfrm>
              <a:off x="10596801" y="3152568"/>
              <a:ext cx="870714" cy="1259671"/>
            </a:xfrm>
            <a:custGeom>
              <a:avLst/>
              <a:gdLst>
                <a:gd name="connsiteX0" fmla="*/ 87851 w 870714"/>
                <a:gd name="connsiteY0" fmla="*/ 0 h 1259671"/>
                <a:gd name="connsiteX1" fmla="*/ 782835 w 870714"/>
                <a:gd name="connsiteY1" fmla="*/ 0 h 1259671"/>
                <a:gd name="connsiteX2" fmla="*/ 870715 w 870714"/>
                <a:gd name="connsiteY2" fmla="*/ 87880 h 1259671"/>
                <a:gd name="connsiteX3" fmla="*/ 870715 w 870714"/>
                <a:gd name="connsiteY3" fmla="*/ 782864 h 1259671"/>
                <a:gd name="connsiteX4" fmla="*/ 782835 w 870714"/>
                <a:gd name="connsiteY4" fmla="*/ 870744 h 1259671"/>
                <a:gd name="connsiteX5" fmla="*/ 449067 w 870714"/>
                <a:gd name="connsiteY5" fmla="*/ 870744 h 1259671"/>
                <a:gd name="connsiteX6" fmla="*/ 220579 w 870714"/>
                <a:gd name="connsiteY6" fmla="*/ 1259671 h 1259671"/>
                <a:gd name="connsiteX7" fmla="*/ 332391 w 870714"/>
                <a:gd name="connsiteY7" fmla="*/ 870744 h 1259671"/>
                <a:gd name="connsiteX8" fmla="*/ 87880 w 870714"/>
                <a:gd name="connsiteY8" fmla="*/ 870744 h 1259671"/>
                <a:gd name="connsiteX9" fmla="*/ 0 w 870714"/>
                <a:gd name="connsiteY9" fmla="*/ 782864 h 1259671"/>
                <a:gd name="connsiteX10" fmla="*/ 0 w 870714"/>
                <a:gd name="connsiteY10" fmla="*/ 87880 h 1259671"/>
                <a:gd name="connsiteX11" fmla="*/ 87880 w 870714"/>
                <a:gd name="connsiteY11" fmla="*/ 0 h 12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0714" h="1259671">
                  <a:moveTo>
                    <a:pt x="87851" y="0"/>
                  </a:moveTo>
                  <a:lnTo>
                    <a:pt x="782835" y="0"/>
                  </a:lnTo>
                  <a:cubicBezTo>
                    <a:pt x="831169" y="0"/>
                    <a:pt x="870715" y="39546"/>
                    <a:pt x="870715" y="87880"/>
                  </a:cubicBezTo>
                  <a:lnTo>
                    <a:pt x="870715" y="782864"/>
                  </a:lnTo>
                  <a:cubicBezTo>
                    <a:pt x="870715" y="831198"/>
                    <a:pt x="831169" y="870744"/>
                    <a:pt x="782835" y="870744"/>
                  </a:cubicBezTo>
                  <a:lnTo>
                    <a:pt x="449067" y="870744"/>
                  </a:lnTo>
                  <a:lnTo>
                    <a:pt x="220579" y="1259671"/>
                  </a:lnTo>
                  <a:lnTo>
                    <a:pt x="332391" y="870744"/>
                  </a:lnTo>
                  <a:lnTo>
                    <a:pt x="87880" y="870744"/>
                  </a:lnTo>
                  <a:cubicBezTo>
                    <a:pt x="39546" y="870744"/>
                    <a:pt x="0" y="831198"/>
                    <a:pt x="0" y="782864"/>
                  </a:cubicBezTo>
                  <a:lnTo>
                    <a:pt x="0" y="87880"/>
                  </a:lnTo>
                  <a:cubicBezTo>
                    <a:pt x="0" y="39546"/>
                    <a:pt x="39546" y="0"/>
                    <a:pt x="87880" y="0"/>
                  </a:cubicBezTo>
                  <a:close/>
                </a:path>
              </a:pathLst>
            </a:custGeom>
            <a:solidFill>
              <a:srgbClr val="FFFFFF">
                <a:alpha val="80000"/>
              </a:srgbClr>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92" name="Freeform: Shape 291">
              <a:extLst>
                <a:ext uri="{FF2B5EF4-FFF2-40B4-BE49-F238E27FC236}">
                  <a16:creationId xmlns:a16="http://schemas.microsoft.com/office/drawing/2014/main" id="{B3D30D65-11FE-7FC6-CE37-4F47F7D545A8}"/>
                </a:ext>
              </a:extLst>
            </p:cNvPr>
            <p:cNvSpPr/>
            <p:nvPr/>
          </p:nvSpPr>
          <p:spPr>
            <a:xfrm>
              <a:off x="10697973" y="3293918"/>
              <a:ext cx="678685" cy="570272"/>
            </a:xfrm>
            <a:custGeom>
              <a:avLst/>
              <a:gdLst>
                <a:gd name="connsiteX0" fmla="*/ 674954 w 678685"/>
                <a:gd name="connsiteY0" fmla="*/ 511452 h 570272"/>
                <a:gd name="connsiteX1" fmla="*/ 649118 w 678685"/>
                <a:gd name="connsiteY1" fmla="*/ 476271 h 570272"/>
                <a:gd name="connsiteX2" fmla="*/ 608019 w 678685"/>
                <a:gd name="connsiteY2" fmla="*/ 450434 h 570272"/>
                <a:gd name="connsiteX3" fmla="*/ 580483 w 678685"/>
                <a:gd name="connsiteY3" fmla="*/ 449555 h 570272"/>
                <a:gd name="connsiteX4" fmla="*/ 567536 w 678685"/>
                <a:gd name="connsiteY4" fmla="*/ 453392 h 570272"/>
                <a:gd name="connsiteX5" fmla="*/ 556053 w 678685"/>
                <a:gd name="connsiteY5" fmla="*/ 459046 h 570272"/>
                <a:gd name="connsiteX6" fmla="*/ 520315 w 678685"/>
                <a:gd name="connsiteY6" fmla="*/ 487431 h 570272"/>
                <a:gd name="connsiteX7" fmla="*/ 490846 w 678685"/>
                <a:gd name="connsiteY7" fmla="*/ 513707 h 570272"/>
                <a:gd name="connsiteX8" fmla="*/ 465712 w 678685"/>
                <a:gd name="connsiteY8" fmla="*/ 524956 h 570272"/>
                <a:gd name="connsiteX9" fmla="*/ 420571 w 678685"/>
                <a:gd name="connsiteY9" fmla="*/ 488398 h 570272"/>
                <a:gd name="connsiteX10" fmla="*/ 409381 w 678685"/>
                <a:gd name="connsiteY10" fmla="*/ 472169 h 570272"/>
                <a:gd name="connsiteX11" fmla="*/ 396228 w 678685"/>
                <a:gd name="connsiteY11" fmla="*/ 453861 h 570272"/>
                <a:gd name="connsiteX12" fmla="*/ 362395 w 678685"/>
                <a:gd name="connsiteY12" fmla="*/ 419178 h 570272"/>
                <a:gd name="connsiteX13" fmla="*/ 351029 w 678685"/>
                <a:gd name="connsiteY13" fmla="*/ 411591 h 570272"/>
                <a:gd name="connsiteX14" fmla="*/ 337847 w 678685"/>
                <a:gd name="connsiteY14" fmla="*/ 405205 h 570272"/>
                <a:gd name="connsiteX15" fmla="*/ 322878 w 678685"/>
                <a:gd name="connsiteY15" fmla="*/ 400840 h 570272"/>
                <a:gd name="connsiteX16" fmla="*/ 306767 w 678685"/>
                <a:gd name="connsiteY16" fmla="*/ 399522 h 570272"/>
                <a:gd name="connsiteX17" fmla="*/ 291007 w 678685"/>
                <a:gd name="connsiteY17" fmla="*/ 401309 h 570272"/>
                <a:gd name="connsiteX18" fmla="*/ 283479 w 678685"/>
                <a:gd name="connsiteY18" fmla="*/ 403067 h 570272"/>
                <a:gd name="connsiteX19" fmla="*/ 276653 w 678685"/>
                <a:gd name="connsiteY19" fmla="*/ 405469 h 570272"/>
                <a:gd name="connsiteX20" fmla="*/ 252779 w 678685"/>
                <a:gd name="connsiteY20" fmla="*/ 417479 h 570272"/>
                <a:gd name="connsiteX21" fmla="*/ 216572 w 678685"/>
                <a:gd name="connsiteY21" fmla="*/ 444165 h 570272"/>
                <a:gd name="connsiteX22" fmla="*/ 185814 w 678685"/>
                <a:gd name="connsiteY22" fmla="*/ 466867 h 570272"/>
                <a:gd name="connsiteX23" fmla="*/ 129923 w 678685"/>
                <a:gd name="connsiteY23" fmla="*/ 481866 h 570272"/>
                <a:gd name="connsiteX24" fmla="*/ 101128 w 678685"/>
                <a:gd name="connsiteY24" fmla="*/ 472111 h 570272"/>
                <a:gd name="connsiteX25" fmla="*/ 86393 w 678685"/>
                <a:gd name="connsiteY25" fmla="*/ 463616 h 570272"/>
                <a:gd name="connsiteX26" fmla="*/ 82702 w 678685"/>
                <a:gd name="connsiteY26" fmla="*/ 461360 h 570272"/>
                <a:gd name="connsiteX27" fmla="*/ 79890 w 678685"/>
                <a:gd name="connsiteY27" fmla="*/ 459251 h 570272"/>
                <a:gd name="connsiteX28" fmla="*/ 74969 w 678685"/>
                <a:gd name="connsiteY28" fmla="*/ 455150 h 570272"/>
                <a:gd name="connsiteX29" fmla="*/ 69901 w 678685"/>
                <a:gd name="connsiteY29" fmla="*/ 448618 h 570272"/>
                <a:gd name="connsiteX30" fmla="*/ 69110 w 678685"/>
                <a:gd name="connsiteY30" fmla="*/ 444868 h 570272"/>
                <a:gd name="connsiteX31" fmla="*/ 71278 w 678685"/>
                <a:gd name="connsiteY31" fmla="*/ 437164 h 570272"/>
                <a:gd name="connsiteX32" fmla="*/ 78074 w 678685"/>
                <a:gd name="connsiteY32" fmla="*/ 425388 h 570272"/>
                <a:gd name="connsiteX33" fmla="*/ 129395 w 678685"/>
                <a:gd name="connsiteY33" fmla="*/ 373246 h 570272"/>
                <a:gd name="connsiteX34" fmla="*/ 193138 w 678685"/>
                <a:gd name="connsiteY34" fmla="*/ 323389 h 570272"/>
                <a:gd name="connsiteX35" fmla="*/ 259312 w 678685"/>
                <a:gd name="connsiteY35" fmla="*/ 272536 h 570272"/>
                <a:gd name="connsiteX36" fmla="*/ 324138 w 678685"/>
                <a:gd name="connsiteY36" fmla="*/ 215619 h 570272"/>
                <a:gd name="connsiteX37" fmla="*/ 353900 w 678685"/>
                <a:gd name="connsiteY37" fmla="*/ 180759 h 570272"/>
                <a:gd name="connsiteX38" fmla="*/ 361370 w 678685"/>
                <a:gd name="connsiteY38" fmla="*/ 169569 h 570272"/>
                <a:gd name="connsiteX39" fmla="*/ 368312 w 678685"/>
                <a:gd name="connsiteY39" fmla="*/ 156739 h 570272"/>
                <a:gd name="connsiteX40" fmla="*/ 377129 w 678685"/>
                <a:gd name="connsiteY40" fmla="*/ 129701 h 570272"/>
                <a:gd name="connsiteX41" fmla="*/ 365149 w 678685"/>
                <a:gd name="connsiteY41" fmla="*/ 77090 h 570272"/>
                <a:gd name="connsiteX42" fmla="*/ 326979 w 678685"/>
                <a:gd name="connsiteY42" fmla="*/ 45395 h 570272"/>
                <a:gd name="connsiteX43" fmla="*/ 317166 w 678685"/>
                <a:gd name="connsiteY43" fmla="*/ 35523 h 570272"/>
                <a:gd name="connsiteX44" fmla="*/ 156873 w 678685"/>
                <a:gd name="connsiteY44" fmla="*/ 13993 h 570272"/>
                <a:gd name="connsiteX45" fmla="*/ 307148 w 678685"/>
                <a:gd name="connsiteY45" fmla="*/ 80576 h 570272"/>
                <a:gd name="connsiteX46" fmla="*/ 324401 w 678685"/>
                <a:gd name="connsiteY46" fmla="*/ 99910 h 570272"/>
                <a:gd name="connsiteX47" fmla="*/ 325456 w 678685"/>
                <a:gd name="connsiteY47" fmla="*/ 125805 h 570272"/>
                <a:gd name="connsiteX48" fmla="*/ 319334 w 678685"/>
                <a:gd name="connsiteY48" fmla="*/ 136995 h 570272"/>
                <a:gd name="connsiteX49" fmla="*/ 315525 w 678685"/>
                <a:gd name="connsiteY49" fmla="*/ 141858 h 570272"/>
                <a:gd name="connsiteX50" fmla="*/ 310780 w 678685"/>
                <a:gd name="connsiteY50" fmla="*/ 147424 h 570272"/>
                <a:gd name="connsiteX51" fmla="*/ 284182 w 678685"/>
                <a:gd name="connsiteY51" fmla="*/ 173319 h 570272"/>
                <a:gd name="connsiteX52" fmla="*/ 221113 w 678685"/>
                <a:gd name="connsiteY52" fmla="*/ 221946 h 570272"/>
                <a:gd name="connsiteX53" fmla="*/ 153592 w 678685"/>
                <a:gd name="connsiteY53" fmla="*/ 269342 h 570272"/>
                <a:gd name="connsiteX54" fmla="*/ 85631 w 678685"/>
                <a:gd name="connsiteY54" fmla="*/ 320372 h 570272"/>
                <a:gd name="connsiteX55" fmla="*/ 52355 w 678685"/>
                <a:gd name="connsiteY55" fmla="*/ 349723 h 570272"/>
                <a:gd name="connsiteX56" fmla="*/ 20806 w 678685"/>
                <a:gd name="connsiteY56" fmla="*/ 386018 h 570272"/>
                <a:gd name="connsiteX57" fmla="*/ 7360 w 678685"/>
                <a:gd name="connsiteY57" fmla="*/ 410361 h 570272"/>
                <a:gd name="connsiteX58" fmla="*/ 36 w 678685"/>
                <a:gd name="connsiteY58" fmla="*/ 442788 h 570272"/>
                <a:gd name="connsiteX59" fmla="*/ 8151 w 678685"/>
                <a:gd name="connsiteY59" fmla="*/ 479112 h 570272"/>
                <a:gd name="connsiteX60" fmla="*/ 28188 w 678685"/>
                <a:gd name="connsiteY60" fmla="*/ 505271 h 570272"/>
                <a:gd name="connsiteX61" fmla="*/ 39289 w 678685"/>
                <a:gd name="connsiteY61" fmla="*/ 514293 h 570272"/>
                <a:gd name="connsiteX62" fmla="*/ 44885 w 678685"/>
                <a:gd name="connsiteY62" fmla="*/ 518277 h 570272"/>
                <a:gd name="connsiteX63" fmla="*/ 50040 w 678685"/>
                <a:gd name="connsiteY63" fmla="*/ 521382 h 570272"/>
                <a:gd name="connsiteX64" fmla="*/ 71454 w 678685"/>
                <a:gd name="connsiteY64" fmla="*/ 533129 h 570272"/>
                <a:gd name="connsiteX65" fmla="*/ 121340 w 678685"/>
                <a:gd name="connsiteY65" fmla="*/ 548274 h 570272"/>
                <a:gd name="connsiteX66" fmla="*/ 176119 w 678685"/>
                <a:gd name="connsiteY66" fmla="*/ 543177 h 570272"/>
                <a:gd name="connsiteX67" fmla="*/ 221465 w 678685"/>
                <a:gd name="connsiteY67" fmla="*/ 520005 h 570272"/>
                <a:gd name="connsiteX68" fmla="*/ 285676 w 678685"/>
                <a:gd name="connsiteY68" fmla="*/ 467980 h 570272"/>
                <a:gd name="connsiteX69" fmla="*/ 308495 w 678685"/>
                <a:gd name="connsiteY69" fmla="*/ 457640 h 570272"/>
                <a:gd name="connsiteX70" fmla="*/ 329850 w 678685"/>
                <a:gd name="connsiteY70" fmla="*/ 464583 h 570272"/>
                <a:gd name="connsiteX71" fmla="*/ 355071 w 678685"/>
                <a:gd name="connsiteY71" fmla="*/ 487812 h 570272"/>
                <a:gd name="connsiteX72" fmla="*/ 367082 w 678685"/>
                <a:gd name="connsiteY72" fmla="*/ 502459 h 570272"/>
                <a:gd name="connsiteX73" fmla="*/ 380586 w 678685"/>
                <a:gd name="connsiteY73" fmla="*/ 519537 h 570272"/>
                <a:gd name="connsiteX74" fmla="*/ 395994 w 678685"/>
                <a:gd name="connsiteY74" fmla="*/ 536732 h 570272"/>
                <a:gd name="connsiteX75" fmla="*/ 414801 w 678685"/>
                <a:gd name="connsiteY75" fmla="*/ 552726 h 570272"/>
                <a:gd name="connsiteX76" fmla="*/ 425903 w 678685"/>
                <a:gd name="connsiteY76" fmla="*/ 559874 h 570272"/>
                <a:gd name="connsiteX77" fmla="*/ 438733 w 678685"/>
                <a:gd name="connsiteY77" fmla="*/ 565762 h 570272"/>
                <a:gd name="connsiteX78" fmla="*/ 453380 w 678685"/>
                <a:gd name="connsiteY78" fmla="*/ 569423 h 570272"/>
                <a:gd name="connsiteX79" fmla="*/ 461142 w 678685"/>
                <a:gd name="connsiteY79" fmla="*/ 570273 h 570272"/>
                <a:gd name="connsiteX80" fmla="*/ 469023 w 678685"/>
                <a:gd name="connsiteY80" fmla="*/ 569775 h 570272"/>
                <a:gd name="connsiteX81" fmla="*/ 484020 w 678685"/>
                <a:gd name="connsiteY81" fmla="*/ 566640 h 570272"/>
                <a:gd name="connsiteX82" fmla="*/ 497085 w 678685"/>
                <a:gd name="connsiteY82" fmla="*/ 560899 h 570272"/>
                <a:gd name="connsiteX83" fmla="*/ 517532 w 678685"/>
                <a:gd name="connsiteY83" fmla="*/ 546077 h 570272"/>
                <a:gd name="connsiteX84" fmla="*/ 547851 w 678685"/>
                <a:gd name="connsiteY84" fmla="*/ 514908 h 570272"/>
                <a:gd name="connsiteX85" fmla="*/ 575064 w 678685"/>
                <a:gd name="connsiteY85" fmla="*/ 489570 h 570272"/>
                <a:gd name="connsiteX86" fmla="*/ 581802 w 678685"/>
                <a:gd name="connsiteY86" fmla="*/ 485322 h 570272"/>
                <a:gd name="connsiteX87" fmla="*/ 588422 w 678685"/>
                <a:gd name="connsiteY87" fmla="*/ 482481 h 570272"/>
                <a:gd name="connsiteX88" fmla="*/ 601985 w 678685"/>
                <a:gd name="connsiteY88" fmla="*/ 481075 h 570272"/>
                <a:gd name="connsiteX89" fmla="*/ 632713 w 678685"/>
                <a:gd name="connsiteY89" fmla="*/ 494725 h 570272"/>
                <a:gd name="connsiteX90" fmla="*/ 662095 w 678685"/>
                <a:gd name="connsiteY90" fmla="*/ 521265 h 570272"/>
                <a:gd name="connsiteX91" fmla="*/ 675335 w 678685"/>
                <a:gd name="connsiteY91" fmla="*/ 528149 h 570272"/>
                <a:gd name="connsiteX92" fmla="*/ 674954 w 678685"/>
                <a:gd name="connsiteY92" fmla="*/ 511452 h 570272"/>
                <a:gd name="connsiteX93" fmla="*/ 210363 w 678685"/>
                <a:gd name="connsiteY93" fmla="*/ 30426 h 570272"/>
                <a:gd name="connsiteX94" fmla="*/ 201193 w 678685"/>
                <a:gd name="connsiteY94" fmla="*/ 16688 h 570272"/>
                <a:gd name="connsiteX95" fmla="*/ 224072 w 678685"/>
                <a:gd name="connsiteY95" fmla="*/ 21257 h 570272"/>
                <a:gd name="connsiteX96" fmla="*/ 210363 w 678685"/>
                <a:gd name="connsiteY96" fmla="*/ 30426 h 57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78685" h="570272">
                  <a:moveTo>
                    <a:pt x="674954" y="511452"/>
                  </a:moveTo>
                  <a:cubicBezTo>
                    <a:pt x="667895" y="499031"/>
                    <a:pt x="659107" y="487461"/>
                    <a:pt x="649118" y="476271"/>
                  </a:cubicBezTo>
                  <a:cubicBezTo>
                    <a:pt x="638484" y="465696"/>
                    <a:pt x="625742" y="455062"/>
                    <a:pt x="608019" y="450434"/>
                  </a:cubicBezTo>
                  <a:cubicBezTo>
                    <a:pt x="599349" y="447827"/>
                    <a:pt x="589594" y="448061"/>
                    <a:pt x="580483" y="449555"/>
                  </a:cubicBezTo>
                  <a:cubicBezTo>
                    <a:pt x="576031" y="450522"/>
                    <a:pt x="571725" y="451928"/>
                    <a:pt x="567536" y="453392"/>
                  </a:cubicBezTo>
                  <a:cubicBezTo>
                    <a:pt x="563727" y="455209"/>
                    <a:pt x="559480" y="456849"/>
                    <a:pt x="556053" y="459046"/>
                  </a:cubicBezTo>
                  <a:cubicBezTo>
                    <a:pt x="541641" y="467395"/>
                    <a:pt x="530802" y="477911"/>
                    <a:pt x="520315" y="487431"/>
                  </a:cubicBezTo>
                  <a:cubicBezTo>
                    <a:pt x="509975" y="497069"/>
                    <a:pt x="500366" y="506501"/>
                    <a:pt x="490846" y="513707"/>
                  </a:cubicBezTo>
                  <a:cubicBezTo>
                    <a:pt x="481355" y="521060"/>
                    <a:pt x="472157" y="525425"/>
                    <a:pt x="465712" y="524956"/>
                  </a:cubicBezTo>
                  <a:cubicBezTo>
                    <a:pt x="453438" y="525718"/>
                    <a:pt x="434603" y="508991"/>
                    <a:pt x="420571" y="488398"/>
                  </a:cubicBezTo>
                  <a:lnTo>
                    <a:pt x="409381" y="472169"/>
                  </a:lnTo>
                  <a:cubicBezTo>
                    <a:pt x="405016" y="466077"/>
                    <a:pt x="401238" y="459837"/>
                    <a:pt x="396228" y="453861"/>
                  </a:cubicBezTo>
                  <a:cubicBezTo>
                    <a:pt x="387060" y="441763"/>
                    <a:pt x="376046" y="429958"/>
                    <a:pt x="362395" y="419178"/>
                  </a:cubicBezTo>
                  <a:lnTo>
                    <a:pt x="351029" y="411591"/>
                  </a:lnTo>
                  <a:cubicBezTo>
                    <a:pt x="346840" y="409306"/>
                    <a:pt x="342300" y="407226"/>
                    <a:pt x="337847" y="405205"/>
                  </a:cubicBezTo>
                  <a:cubicBezTo>
                    <a:pt x="333072" y="403477"/>
                    <a:pt x="327946" y="402070"/>
                    <a:pt x="322878" y="400840"/>
                  </a:cubicBezTo>
                  <a:cubicBezTo>
                    <a:pt x="317576" y="400225"/>
                    <a:pt x="312127" y="399288"/>
                    <a:pt x="306767" y="399522"/>
                  </a:cubicBezTo>
                  <a:cubicBezTo>
                    <a:pt x="301464" y="399844"/>
                    <a:pt x="295899" y="399961"/>
                    <a:pt x="291007" y="401309"/>
                  </a:cubicBezTo>
                  <a:lnTo>
                    <a:pt x="283479" y="403067"/>
                  </a:lnTo>
                  <a:cubicBezTo>
                    <a:pt x="281135" y="403799"/>
                    <a:pt x="278909" y="404648"/>
                    <a:pt x="276653" y="405469"/>
                  </a:cubicBezTo>
                  <a:cubicBezTo>
                    <a:pt x="267485" y="408779"/>
                    <a:pt x="259897" y="413114"/>
                    <a:pt x="252779" y="417479"/>
                  </a:cubicBezTo>
                  <a:cubicBezTo>
                    <a:pt x="238718" y="426296"/>
                    <a:pt x="227411" y="435641"/>
                    <a:pt x="216572" y="444165"/>
                  </a:cubicBezTo>
                  <a:cubicBezTo>
                    <a:pt x="205822" y="452719"/>
                    <a:pt x="195716" y="460569"/>
                    <a:pt x="185814" y="466867"/>
                  </a:cubicBezTo>
                  <a:cubicBezTo>
                    <a:pt x="165749" y="479639"/>
                    <a:pt x="148202" y="485176"/>
                    <a:pt x="129923" y="481866"/>
                  </a:cubicBezTo>
                  <a:cubicBezTo>
                    <a:pt x="120695" y="480372"/>
                    <a:pt x="110971" y="477442"/>
                    <a:pt x="101128" y="472111"/>
                  </a:cubicBezTo>
                  <a:cubicBezTo>
                    <a:pt x="96207" y="469943"/>
                    <a:pt x="91314" y="466662"/>
                    <a:pt x="86393" y="463616"/>
                  </a:cubicBezTo>
                  <a:lnTo>
                    <a:pt x="82702" y="461360"/>
                  </a:lnTo>
                  <a:lnTo>
                    <a:pt x="79890" y="459251"/>
                  </a:lnTo>
                  <a:cubicBezTo>
                    <a:pt x="77840" y="457874"/>
                    <a:pt x="76492" y="456468"/>
                    <a:pt x="74969" y="455150"/>
                  </a:cubicBezTo>
                  <a:cubicBezTo>
                    <a:pt x="72303" y="452484"/>
                    <a:pt x="70340" y="450112"/>
                    <a:pt x="69901" y="448618"/>
                  </a:cubicBezTo>
                  <a:cubicBezTo>
                    <a:pt x="69286" y="447036"/>
                    <a:pt x="69081" y="446421"/>
                    <a:pt x="69110" y="444868"/>
                  </a:cubicBezTo>
                  <a:cubicBezTo>
                    <a:pt x="69286" y="443286"/>
                    <a:pt x="69872" y="440562"/>
                    <a:pt x="71278" y="437164"/>
                  </a:cubicBezTo>
                  <a:cubicBezTo>
                    <a:pt x="72831" y="433678"/>
                    <a:pt x="75145" y="429606"/>
                    <a:pt x="78074" y="425388"/>
                  </a:cubicBezTo>
                  <a:cubicBezTo>
                    <a:pt x="90055" y="408046"/>
                    <a:pt x="109477" y="390060"/>
                    <a:pt x="129395" y="373246"/>
                  </a:cubicBezTo>
                  <a:cubicBezTo>
                    <a:pt x="149550" y="356285"/>
                    <a:pt x="171256" y="339881"/>
                    <a:pt x="193138" y="323389"/>
                  </a:cubicBezTo>
                  <a:cubicBezTo>
                    <a:pt x="215137" y="306926"/>
                    <a:pt x="237283" y="290141"/>
                    <a:pt x="259312" y="272536"/>
                  </a:cubicBezTo>
                  <a:cubicBezTo>
                    <a:pt x="281311" y="254872"/>
                    <a:pt x="303252" y="236622"/>
                    <a:pt x="324138" y="215619"/>
                  </a:cubicBezTo>
                  <a:cubicBezTo>
                    <a:pt x="334507" y="204956"/>
                    <a:pt x="344555" y="193766"/>
                    <a:pt x="353900" y="180759"/>
                  </a:cubicBezTo>
                  <a:cubicBezTo>
                    <a:pt x="356419" y="176951"/>
                    <a:pt x="358909" y="173993"/>
                    <a:pt x="361370" y="169569"/>
                  </a:cubicBezTo>
                  <a:cubicBezTo>
                    <a:pt x="363889" y="165351"/>
                    <a:pt x="366349" y="161162"/>
                    <a:pt x="368312" y="156739"/>
                  </a:cubicBezTo>
                  <a:cubicBezTo>
                    <a:pt x="372589" y="148068"/>
                    <a:pt x="375577" y="138958"/>
                    <a:pt x="377129" y="129701"/>
                  </a:cubicBezTo>
                  <a:cubicBezTo>
                    <a:pt x="380615" y="111246"/>
                    <a:pt x="375987" y="91913"/>
                    <a:pt x="365149" y="77090"/>
                  </a:cubicBezTo>
                  <a:cubicBezTo>
                    <a:pt x="355628" y="62912"/>
                    <a:pt x="340191" y="52484"/>
                    <a:pt x="326979" y="45395"/>
                  </a:cubicBezTo>
                  <a:cubicBezTo>
                    <a:pt x="324401" y="41558"/>
                    <a:pt x="321121" y="38160"/>
                    <a:pt x="317166" y="35523"/>
                  </a:cubicBezTo>
                  <a:cubicBezTo>
                    <a:pt x="286027" y="14871"/>
                    <a:pt x="219297" y="-19431"/>
                    <a:pt x="156873" y="13993"/>
                  </a:cubicBezTo>
                  <a:cubicBezTo>
                    <a:pt x="88063" y="50844"/>
                    <a:pt x="243288" y="83652"/>
                    <a:pt x="307148" y="80576"/>
                  </a:cubicBezTo>
                  <a:cubicBezTo>
                    <a:pt x="315145" y="86786"/>
                    <a:pt x="320593" y="92411"/>
                    <a:pt x="324401" y="99910"/>
                  </a:cubicBezTo>
                  <a:cubicBezTo>
                    <a:pt x="328707" y="107966"/>
                    <a:pt x="328883" y="117750"/>
                    <a:pt x="325456" y="125805"/>
                  </a:cubicBezTo>
                  <a:cubicBezTo>
                    <a:pt x="323933" y="129877"/>
                    <a:pt x="321794" y="133627"/>
                    <a:pt x="319334" y="136995"/>
                  </a:cubicBezTo>
                  <a:cubicBezTo>
                    <a:pt x="318162" y="138724"/>
                    <a:pt x="316843" y="140305"/>
                    <a:pt x="315525" y="141858"/>
                  </a:cubicBezTo>
                  <a:lnTo>
                    <a:pt x="310780" y="147424"/>
                  </a:lnTo>
                  <a:cubicBezTo>
                    <a:pt x="303105" y="156212"/>
                    <a:pt x="293878" y="164941"/>
                    <a:pt x="284182" y="173319"/>
                  </a:cubicBezTo>
                  <a:cubicBezTo>
                    <a:pt x="264819" y="190280"/>
                    <a:pt x="243171" y="206215"/>
                    <a:pt x="221113" y="221946"/>
                  </a:cubicBezTo>
                  <a:cubicBezTo>
                    <a:pt x="198587" y="237764"/>
                    <a:pt x="176060" y="253583"/>
                    <a:pt x="153592" y="269342"/>
                  </a:cubicBezTo>
                  <a:cubicBezTo>
                    <a:pt x="130919" y="285571"/>
                    <a:pt x="108100" y="302063"/>
                    <a:pt x="85631" y="320372"/>
                  </a:cubicBezTo>
                  <a:cubicBezTo>
                    <a:pt x="74413" y="329540"/>
                    <a:pt x="63281" y="339148"/>
                    <a:pt x="52355" y="349723"/>
                  </a:cubicBezTo>
                  <a:cubicBezTo>
                    <a:pt x="41486" y="360386"/>
                    <a:pt x="30706" y="371752"/>
                    <a:pt x="20806" y="386018"/>
                  </a:cubicBezTo>
                  <a:cubicBezTo>
                    <a:pt x="15942" y="393195"/>
                    <a:pt x="11256" y="401133"/>
                    <a:pt x="7360" y="410361"/>
                  </a:cubicBezTo>
                  <a:cubicBezTo>
                    <a:pt x="3581" y="419734"/>
                    <a:pt x="475" y="430514"/>
                    <a:pt x="36" y="442788"/>
                  </a:cubicBezTo>
                  <a:cubicBezTo>
                    <a:pt x="-373" y="455121"/>
                    <a:pt x="2702" y="468303"/>
                    <a:pt x="8151" y="479112"/>
                  </a:cubicBezTo>
                  <a:cubicBezTo>
                    <a:pt x="13541" y="490243"/>
                    <a:pt x="20923" y="498416"/>
                    <a:pt x="28188" y="505271"/>
                  </a:cubicBezTo>
                  <a:cubicBezTo>
                    <a:pt x="31849" y="508522"/>
                    <a:pt x="35599" y="511803"/>
                    <a:pt x="39289" y="514293"/>
                  </a:cubicBezTo>
                  <a:lnTo>
                    <a:pt x="44885" y="518277"/>
                  </a:lnTo>
                  <a:lnTo>
                    <a:pt x="50040" y="521382"/>
                  </a:lnTo>
                  <a:cubicBezTo>
                    <a:pt x="56924" y="525513"/>
                    <a:pt x="63720" y="529731"/>
                    <a:pt x="71454" y="533129"/>
                  </a:cubicBezTo>
                  <a:cubicBezTo>
                    <a:pt x="86158" y="540540"/>
                    <a:pt x="103237" y="545959"/>
                    <a:pt x="121340" y="548274"/>
                  </a:cubicBezTo>
                  <a:cubicBezTo>
                    <a:pt x="139414" y="550617"/>
                    <a:pt x="158923" y="548889"/>
                    <a:pt x="176119" y="543177"/>
                  </a:cubicBezTo>
                  <a:cubicBezTo>
                    <a:pt x="193431" y="537640"/>
                    <a:pt x="208458" y="529086"/>
                    <a:pt x="221465" y="520005"/>
                  </a:cubicBezTo>
                  <a:cubicBezTo>
                    <a:pt x="247360" y="501873"/>
                    <a:pt x="267191" y="480870"/>
                    <a:pt x="285676" y="467980"/>
                  </a:cubicBezTo>
                  <a:cubicBezTo>
                    <a:pt x="294845" y="461536"/>
                    <a:pt x="302666" y="458197"/>
                    <a:pt x="308495" y="457640"/>
                  </a:cubicBezTo>
                  <a:cubicBezTo>
                    <a:pt x="314207" y="456849"/>
                    <a:pt x="321267" y="458929"/>
                    <a:pt x="329850" y="464583"/>
                  </a:cubicBezTo>
                  <a:cubicBezTo>
                    <a:pt x="338198" y="470500"/>
                    <a:pt x="346957" y="478321"/>
                    <a:pt x="355071" y="487812"/>
                  </a:cubicBezTo>
                  <a:cubicBezTo>
                    <a:pt x="359319" y="492147"/>
                    <a:pt x="363039" y="497596"/>
                    <a:pt x="367082" y="502459"/>
                  </a:cubicBezTo>
                  <a:lnTo>
                    <a:pt x="380586" y="519537"/>
                  </a:lnTo>
                  <a:cubicBezTo>
                    <a:pt x="385214" y="525425"/>
                    <a:pt x="390868" y="531049"/>
                    <a:pt x="395994" y="536732"/>
                  </a:cubicBezTo>
                  <a:cubicBezTo>
                    <a:pt x="402175" y="542181"/>
                    <a:pt x="407419" y="547834"/>
                    <a:pt x="414801" y="552726"/>
                  </a:cubicBezTo>
                  <a:cubicBezTo>
                    <a:pt x="418316" y="555216"/>
                    <a:pt x="421596" y="557794"/>
                    <a:pt x="425903" y="559874"/>
                  </a:cubicBezTo>
                  <a:cubicBezTo>
                    <a:pt x="430121" y="561954"/>
                    <a:pt x="433753" y="564356"/>
                    <a:pt x="438733" y="565762"/>
                  </a:cubicBezTo>
                  <a:cubicBezTo>
                    <a:pt x="443450" y="567314"/>
                    <a:pt x="448019" y="568984"/>
                    <a:pt x="453380" y="569423"/>
                  </a:cubicBezTo>
                  <a:cubicBezTo>
                    <a:pt x="455958" y="569746"/>
                    <a:pt x="458565" y="570038"/>
                    <a:pt x="461142" y="570273"/>
                  </a:cubicBezTo>
                  <a:lnTo>
                    <a:pt x="469023" y="569775"/>
                  </a:lnTo>
                  <a:cubicBezTo>
                    <a:pt x="474383" y="569628"/>
                    <a:pt x="479129" y="567929"/>
                    <a:pt x="484020" y="566640"/>
                  </a:cubicBezTo>
                  <a:cubicBezTo>
                    <a:pt x="488678" y="565088"/>
                    <a:pt x="492926" y="562979"/>
                    <a:pt x="497085" y="560899"/>
                  </a:cubicBezTo>
                  <a:cubicBezTo>
                    <a:pt x="504848" y="556388"/>
                    <a:pt x="511703" y="551320"/>
                    <a:pt x="517532" y="546077"/>
                  </a:cubicBezTo>
                  <a:cubicBezTo>
                    <a:pt x="529308" y="535619"/>
                    <a:pt x="538653" y="524810"/>
                    <a:pt x="547851" y="514908"/>
                  </a:cubicBezTo>
                  <a:cubicBezTo>
                    <a:pt x="556932" y="504949"/>
                    <a:pt x="566071" y="496044"/>
                    <a:pt x="575064" y="489570"/>
                  </a:cubicBezTo>
                  <a:cubicBezTo>
                    <a:pt x="577320" y="487783"/>
                    <a:pt x="579576" y="486875"/>
                    <a:pt x="581802" y="485322"/>
                  </a:cubicBezTo>
                  <a:cubicBezTo>
                    <a:pt x="584028" y="484326"/>
                    <a:pt x="586225" y="483242"/>
                    <a:pt x="588422" y="482481"/>
                  </a:cubicBezTo>
                  <a:cubicBezTo>
                    <a:pt x="592816" y="481280"/>
                    <a:pt x="597181" y="480313"/>
                    <a:pt x="601985" y="481075"/>
                  </a:cubicBezTo>
                  <a:cubicBezTo>
                    <a:pt x="611564" y="481983"/>
                    <a:pt x="622373" y="487519"/>
                    <a:pt x="632713" y="494725"/>
                  </a:cubicBezTo>
                  <a:cubicBezTo>
                    <a:pt x="642819" y="502488"/>
                    <a:pt x="652721" y="511423"/>
                    <a:pt x="662095" y="521265"/>
                  </a:cubicBezTo>
                  <a:cubicBezTo>
                    <a:pt x="666606" y="525923"/>
                    <a:pt x="671879" y="528823"/>
                    <a:pt x="675335" y="528149"/>
                  </a:cubicBezTo>
                  <a:cubicBezTo>
                    <a:pt x="679964" y="527270"/>
                    <a:pt x="679759" y="519947"/>
                    <a:pt x="674954" y="511452"/>
                  </a:cubicBezTo>
                  <a:close/>
                  <a:moveTo>
                    <a:pt x="210363" y="30426"/>
                  </a:moveTo>
                  <a:cubicBezTo>
                    <a:pt x="204035" y="29167"/>
                    <a:pt x="199934" y="23015"/>
                    <a:pt x="201193" y="16688"/>
                  </a:cubicBezTo>
                  <a:cubicBezTo>
                    <a:pt x="202453" y="10360"/>
                    <a:pt x="225331" y="14930"/>
                    <a:pt x="224072" y="21257"/>
                  </a:cubicBezTo>
                  <a:cubicBezTo>
                    <a:pt x="222812" y="27585"/>
                    <a:pt x="216660" y="31686"/>
                    <a:pt x="210363" y="30426"/>
                  </a:cubicBezTo>
                  <a:close/>
                </a:path>
              </a:pathLst>
            </a:custGeom>
            <a:solidFill>
              <a:srgbClr val="054B4B"/>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sp>
        <p:nvSpPr>
          <p:cNvPr id="2" name="Footer Placeholder 1" hidden="1">
            <a:extLst>
              <a:ext uri="{FF2B5EF4-FFF2-40B4-BE49-F238E27FC236}">
                <a16:creationId xmlns:a16="http://schemas.microsoft.com/office/drawing/2014/main" id="{037E8DD0-8D0C-D25D-51D6-C564E43F15BE}"/>
              </a:ext>
            </a:extLst>
          </p:cNvPr>
          <p:cNvSpPr>
            <a:spLocks noGrp="1"/>
          </p:cNvSpPr>
          <p:nvPr>
            <p:ph type="ftr" sz="quarter" idx="10"/>
          </p:nvPr>
        </p:nvSpPr>
        <p:spPr>
          <a:xfrm>
            <a:off x="4037013" y="6356350"/>
            <a:ext cx="4114800" cy="365125"/>
          </a:xfrm>
          <a:prstGeom prst="rect">
            <a:avLst/>
          </a:prstGeom>
        </p:spPr>
        <p:txBody>
          <a:bodyPr vert="horz" lIns="91440" tIns="45720" rIns="91440" bIns="45720" rtlCol="0" anchor="ctr"/>
          <a:lstStyle>
            <a:defPPr>
              <a:defRPr lang="en-US"/>
            </a:defPPr>
            <a:lvl1pPr algn="ctr"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0933EB8E-1D52-4CF7-F75D-8246D3539F76}"/>
              </a:ext>
            </a:extLst>
          </p:cNvPr>
          <p:cNvSpPr>
            <a:spLocks noGrp="1"/>
          </p:cNvSpPr>
          <p:nvPr>
            <p:ph type="dt" sz="quarter" idx="11"/>
          </p:nvPr>
        </p:nvSpPr>
        <p:spPr/>
        <p:txBody>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Tree>
    <p:extLst>
      <p:ext uri="{BB962C8B-B14F-4D97-AF65-F5344CB8AC3E}">
        <p14:creationId xmlns:p14="http://schemas.microsoft.com/office/powerpoint/2010/main" val="393557786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aphic 117">
            <a:extLst>
              <a:ext uri="{FF2B5EF4-FFF2-40B4-BE49-F238E27FC236}">
                <a16:creationId xmlns:a16="http://schemas.microsoft.com/office/drawing/2014/main" id="{D2499FAA-440F-D695-59DF-18919B94CBA3}"/>
              </a:ext>
            </a:extLst>
          </p:cNvPr>
          <p:cNvGrpSpPr/>
          <p:nvPr/>
        </p:nvGrpSpPr>
        <p:grpSpPr>
          <a:xfrm>
            <a:off x="2099703" y="1620663"/>
            <a:ext cx="8267657" cy="4649683"/>
            <a:chOff x="2186016" y="1662931"/>
            <a:chExt cx="8267657" cy="4649683"/>
          </a:xfrm>
        </p:grpSpPr>
        <p:sp>
          <p:nvSpPr>
            <p:cNvPr id="5" name="Freeform: Shape 4">
              <a:extLst>
                <a:ext uri="{FF2B5EF4-FFF2-40B4-BE49-F238E27FC236}">
                  <a16:creationId xmlns:a16="http://schemas.microsoft.com/office/drawing/2014/main" id="{7E8BA863-5F1B-E528-312D-1FE2472B0A15}"/>
                </a:ext>
              </a:extLst>
            </p:cNvPr>
            <p:cNvSpPr/>
            <p:nvPr/>
          </p:nvSpPr>
          <p:spPr>
            <a:xfrm>
              <a:off x="5580936" y="4319174"/>
              <a:ext cx="158740" cy="232178"/>
            </a:xfrm>
            <a:custGeom>
              <a:avLst/>
              <a:gdLst>
                <a:gd name="connsiteX0" fmla="*/ 69015 w 158740"/>
                <a:gd name="connsiteY0" fmla="*/ 232179 h 232178"/>
                <a:gd name="connsiteX1" fmla="*/ 158740 w 158740"/>
                <a:gd name="connsiteY1" fmla="*/ 13592 h 232178"/>
                <a:gd name="connsiteX2" fmla="*/ 0 w 158740"/>
                <a:gd name="connsiteY2" fmla="*/ 0 h 232178"/>
                <a:gd name="connsiteX3" fmla="*/ 69015 w 158740"/>
                <a:gd name="connsiteY3" fmla="*/ 232179 h 232178"/>
              </a:gdLst>
              <a:ahLst/>
              <a:cxnLst>
                <a:cxn ang="0">
                  <a:pos x="connsiteX0" y="connsiteY0"/>
                </a:cxn>
                <a:cxn ang="0">
                  <a:pos x="connsiteX1" y="connsiteY1"/>
                </a:cxn>
                <a:cxn ang="0">
                  <a:pos x="connsiteX2" y="connsiteY2"/>
                </a:cxn>
                <a:cxn ang="0">
                  <a:pos x="connsiteX3" y="connsiteY3"/>
                </a:cxn>
              </a:cxnLst>
              <a:rect l="l" t="t" r="r" b="b"/>
              <a:pathLst>
                <a:path w="158740" h="232178">
                  <a:moveTo>
                    <a:pt x="69015" y="232179"/>
                  </a:moveTo>
                  <a:lnTo>
                    <a:pt x="158740" y="13592"/>
                  </a:lnTo>
                  <a:lnTo>
                    <a:pt x="0" y="0"/>
                  </a:lnTo>
                  <a:cubicBezTo>
                    <a:pt x="0" y="0"/>
                    <a:pt x="68927" y="231915"/>
                    <a:pt x="69015" y="232179"/>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7" name="Freeform: Shape 6">
              <a:extLst>
                <a:ext uri="{FF2B5EF4-FFF2-40B4-BE49-F238E27FC236}">
                  <a16:creationId xmlns:a16="http://schemas.microsoft.com/office/drawing/2014/main" id="{6F47A18C-E9DA-2912-3B3C-698C043E7751}"/>
                </a:ext>
              </a:extLst>
            </p:cNvPr>
            <p:cNvSpPr/>
            <p:nvPr/>
          </p:nvSpPr>
          <p:spPr>
            <a:xfrm>
              <a:off x="5785843" y="1662931"/>
              <a:ext cx="4667831" cy="4649683"/>
            </a:xfrm>
            <a:custGeom>
              <a:avLst/>
              <a:gdLst>
                <a:gd name="connsiteX0" fmla="*/ 4639007 w 4667831"/>
                <a:gd name="connsiteY0" fmla="*/ 3462396 h 4649683"/>
                <a:gd name="connsiteX1" fmla="*/ 4554847 w 4667831"/>
                <a:gd name="connsiteY1" fmla="*/ 3405186 h 4649683"/>
                <a:gd name="connsiteX2" fmla="*/ 4555932 w 4667831"/>
                <a:gd name="connsiteY2" fmla="*/ 3335907 h 4649683"/>
                <a:gd name="connsiteX3" fmla="*/ 4605672 w 4667831"/>
                <a:gd name="connsiteY3" fmla="*/ 3287690 h 4649683"/>
                <a:gd name="connsiteX4" fmla="*/ 4639124 w 4667831"/>
                <a:gd name="connsiteY4" fmla="*/ 3276032 h 4649683"/>
                <a:gd name="connsiteX5" fmla="*/ 4631918 w 4667831"/>
                <a:gd name="connsiteY5" fmla="*/ 3265808 h 4649683"/>
                <a:gd name="connsiteX6" fmla="*/ 4556224 w 4667831"/>
                <a:gd name="connsiteY6" fmla="*/ 3191784 h 4649683"/>
                <a:gd name="connsiteX7" fmla="*/ 4379937 w 4667831"/>
                <a:gd name="connsiteY7" fmla="*/ 3113864 h 4649683"/>
                <a:gd name="connsiteX8" fmla="*/ 4220552 w 4667831"/>
                <a:gd name="connsiteY8" fmla="*/ 3084453 h 4649683"/>
                <a:gd name="connsiteX9" fmla="*/ 4081204 w 4667831"/>
                <a:gd name="connsiteY9" fmla="*/ 3061282 h 4649683"/>
                <a:gd name="connsiteX10" fmla="*/ 3963532 w 4667831"/>
                <a:gd name="connsiteY10" fmla="*/ 3026628 h 4649683"/>
                <a:gd name="connsiteX11" fmla="*/ 3871990 w 4667831"/>
                <a:gd name="connsiteY11" fmla="*/ 2973490 h 4649683"/>
                <a:gd name="connsiteX12" fmla="*/ 3802976 w 4667831"/>
                <a:gd name="connsiteY12" fmla="*/ 2899407 h 4649683"/>
                <a:gd name="connsiteX13" fmla="*/ 3770226 w 4667831"/>
                <a:gd name="connsiteY13" fmla="*/ 2847763 h 4649683"/>
                <a:gd name="connsiteX14" fmla="*/ 3736949 w 4667831"/>
                <a:gd name="connsiteY14" fmla="*/ 2789265 h 4649683"/>
                <a:gd name="connsiteX15" fmla="*/ 3674261 w 4667831"/>
                <a:gd name="connsiteY15" fmla="*/ 2666350 h 4649683"/>
                <a:gd name="connsiteX16" fmla="*/ 3616026 w 4667831"/>
                <a:gd name="connsiteY16" fmla="*/ 2538221 h 4649683"/>
                <a:gd name="connsiteX17" fmla="*/ 3509955 w 4667831"/>
                <a:gd name="connsiteY17" fmla="*/ 2273116 h 4649683"/>
                <a:gd name="connsiteX18" fmla="*/ 3414664 w 4667831"/>
                <a:gd name="connsiteY18" fmla="*/ 2001362 h 4649683"/>
                <a:gd name="connsiteX19" fmla="*/ 3370636 w 4667831"/>
                <a:gd name="connsiteY19" fmla="*/ 1864181 h 4649683"/>
                <a:gd name="connsiteX20" fmla="*/ 3349633 w 4667831"/>
                <a:gd name="connsiteY20" fmla="*/ 1795606 h 4649683"/>
                <a:gd name="connsiteX21" fmla="*/ 3339497 w 4667831"/>
                <a:gd name="connsiteY21" fmla="*/ 1761508 h 4649683"/>
                <a:gd name="connsiteX22" fmla="*/ 3334605 w 4667831"/>
                <a:gd name="connsiteY22" fmla="*/ 1744665 h 4649683"/>
                <a:gd name="connsiteX23" fmla="*/ 3330269 w 4667831"/>
                <a:gd name="connsiteY23" fmla="*/ 1729198 h 4649683"/>
                <a:gd name="connsiteX24" fmla="*/ 3223613 w 4667831"/>
                <a:gd name="connsiteY24" fmla="*/ 1316015 h 4649683"/>
                <a:gd name="connsiteX25" fmla="*/ 2743144 w 4667831"/>
                <a:gd name="connsiteY25" fmla="*/ 733547 h 4649683"/>
                <a:gd name="connsiteX26" fmla="*/ 2523971 w 4667831"/>
                <a:gd name="connsiteY26" fmla="*/ 521786 h 4649683"/>
                <a:gd name="connsiteX27" fmla="*/ 2525963 w 4667831"/>
                <a:gd name="connsiteY27" fmla="*/ 520790 h 4649683"/>
                <a:gd name="connsiteX28" fmla="*/ 2463129 w 4667831"/>
                <a:gd name="connsiteY28" fmla="*/ 461705 h 4649683"/>
                <a:gd name="connsiteX29" fmla="*/ 735760 w 4667831"/>
                <a:gd name="connsiteY29" fmla="*/ 1394990 h 4649683"/>
                <a:gd name="connsiteX30" fmla="*/ 1304285 w 4667831"/>
                <a:gd name="connsiteY30" fmla="*/ 2207441 h 4649683"/>
                <a:gd name="connsiteX31" fmla="*/ 1120587 w 4667831"/>
                <a:gd name="connsiteY31" fmla="*/ 2119678 h 4649683"/>
                <a:gd name="connsiteX32" fmla="*/ 697035 w 4667831"/>
                <a:gd name="connsiteY32" fmla="*/ 1617209 h 4649683"/>
                <a:gd name="connsiteX33" fmla="*/ 440249 w 4667831"/>
                <a:gd name="connsiteY33" fmla="*/ 1895174 h 4649683"/>
                <a:gd name="connsiteX34" fmla="*/ 383508 w 4667831"/>
                <a:gd name="connsiteY34" fmla="*/ 1925170 h 4649683"/>
                <a:gd name="connsiteX35" fmla="*/ 88759 w 4667831"/>
                <a:gd name="connsiteY35" fmla="*/ 1969169 h 4649683"/>
                <a:gd name="connsiteX36" fmla="*/ 71095 w 4667831"/>
                <a:gd name="connsiteY36" fmla="*/ 1998257 h 4649683"/>
                <a:gd name="connsiteX37" fmla="*/ 0 w 4667831"/>
                <a:gd name="connsiteY37" fmla="*/ 2409184 h 4649683"/>
                <a:gd name="connsiteX38" fmla="*/ 155225 w 4667831"/>
                <a:gd name="connsiteY38" fmla="*/ 2422483 h 4649683"/>
                <a:gd name="connsiteX39" fmla="*/ 256492 w 4667831"/>
                <a:gd name="connsiteY39" fmla="*/ 2485171 h 4649683"/>
                <a:gd name="connsiteX40" fmla="*/ 265925 w 4667831"/>
                <a:gd name="connsiteY40" fmla="*/ 2603867 h 4649683"/>
                <a:gd name="connsiteX41" fmla="*/ 64826 w 4667831"/>
                <a:gd name="connsiteY41" fmla="*/ 3093798 h 4649683"/>
                <a:gd name="connsiteX42" fmla="*/ 47250 w 4667831"/>
                <a:gd name="connsiteY42" fmla="*/ 3124204 h 4649683"/>
                <a:gd name="connsiteX43" fmla="*/ 870363 w 4667831"/>
                <a:gd name="connsiteY43" fmla="*/ 2917716 h 4649683"/>
                <a:gd name="connsiteX44" fmla="*/ 917789 w 4667831"/>
                <a:gd name="connsiteY44" fmla="*/ 3175058 h 4649683"/>
                <a:gd name="connsiteX45" fmla="*/ 1008774 w 4667831"/>
                <a:gd name="connsiteY45" fmla="*/ 3155695 h 4649683"/>
                <a:gd name="connsiteX46" fmla="*/ 1040059 w 4667831"/>
                <a:gd name="connsiteY46" fmla="*/ 3157833 h 4649683"/>
                <a:gd name="connsiteX47" fmla="*/ 1191037 w 4667831"/>
                <a:gd name="connsiteY47" fmla="*/ 3246065 h 4649683"/>
                <a:gd name="connsiteX48" fmla="*/ 1235387 w 4667831"/>
                <a:gd name="connsiteY48" fmla="*/ 3415234 h 4649683"/>
                <a:gd name="connsiteX49" fmla="*/ 1200059 w 4667831"/>
                <a:gd name="connsiteY49" fmla="*/ 3509382 h 4649683"/>
                <a:gd name="connsiteX50" fmla="*/ 1289990 w 4667831"/>
                <a:gd name="connsiteY50" fmla="*/ 3738075 h 4649683"/>
                <a:gd name="connsiteX51" fmla="*/ 1294970 w 4667831"/>
                <a:gd name="connsiteY51" fmla="*/ 3800118 h 4649683"/>
                <a:gd name="connsiteX52" fmla="*/ 1296932 w 4667831"/>
                <a:gd name="connsiteY52" fmla="*/ 3863685 h 4649683"/>
                <a:gd name="connsiteX53" fmla="*/ 1372685 w 4667831"/>
                <a:gd name="connsiteY53" fmla="*/ 3882550 h 4649683"/>
                <a:gd name="connsiteX54" fmla="*/ 1453065 w 4667831"/>
                <a:gd name="connsiteY54" fmla="*/ 4000719 h 4649683"/>
                <a:gd name="connsiteX55" fmla="*/ 1377577 w 4667831"/>
                <a:gd name="connsiteY55" fmla="*/ 4080016 h 4649683"/>
                <a:gd name="connsiteX56" fmla="*/ 1373300 w 4667831"/>
                <a:gd name="connsiteY56" fmla="*/ 4119504 h 4649683"/>
                <a:gd name="connsiteX57" fmla="*/ 1259056 w 4667831"/>
                <a:gd name="connsiteY57" fmla="*/ 4561833 h 4649683"/>
                <a:gd name="connsiteX58" fmla="*/ 1191974 w 4667831"/>
                <a:gd name="connsiteY58" fmla="*/ 4648365 h 4649683"/>
                <a:gd name="connsiteX59" fmla="*/ 1211601 w 4667831"/>
                <a:gd name="connsiteY59" fmla="*/ 4649684 h 4649683"/>
                <a:gd name="connsiteX60" fmla="*/ 1769053 w 4667831"/>
                <a:gd name="connsiteY60" fmla="*/ 4649684 h 4649683"/>
                <a:gd name="connsiteX61" fmla="*/ 1886373 w 4667831"/>
                <a:gd name="connsiteY61" fmla="*/ 4591829 h 4649683"/>
                <a:gd name="connsiteX62" fmla="*/ 1872751 w 4667831"/>
                <a:gd name="connsiteY62" fmla="*/ 4533096 h 4649683"/>
                <a:gd name="connsiteX63" fmla="*/ 1872751 w 4667831"/>
                <a:gd name="connsiteY63" fmla="*/ 4376113 h 4649683"/>
                <a:gd name="connsiteX64" fmla="*/ 1872664 w 4667831"/>
                <a:gd name="connsiteY64" fmla="*/ 4375908 h 4649683"/>
                <a:gd name="connsiteX65" fmla="*/ 1764424 w 4667831"/>
                <a:gd name="connsiteY65" fmla="*/ 4294619 h 4649683"/>
                <a:gd name="connsiteX66" fmla="*/ 1594113 w 4667831"/>
                <a:gd name="connsiteY66" fmla="*/ 4265502 h 4649683"/>
                <a:gd name="connsiteX67" fmla="*/ 1728921 w 4667831"/>
                <a:gd name="connsiteY67" fmla="*/ 2813051 h 4649683"/>
                <a:gd name="connsiteX68" fmla="*/ 2022587 w 4667831"/>
                <a:gd name="connsiteY68" fmla="*/ 2334281 h 4649683"/>
                <a:gd name="connsiteX69" fmla="*/ 2262704 w 4667831"/>
                <a:gd name="connsiteY69" fmla="*/ 2494134 h 4649683"/>
                <a:gd name="connsiteX70" fmla="*/ 2486475 w 4667831"/>
                <a:gd name="connsiteY70" fmla="*/ 2316441 h 4649683"/>
                <a:gd name="connsiteX71" fmla="*/ 2850094 w 4667831"/>
                <a:gd name="connsiteY71" fmla="*/ 2602754 h 4649683"/>
                <a:gd name="connsiteX72" fmla="*/ 3149852 w 4667831"/>
                <a:gd name="connsiteY72" fmla="*/ 2548942 h 4649683"/>
                <a:gd name="connsiteX73" fmla="*/ 3258559 w 4667831"/>
                <a:gd name="connsiteY73" fmla="*/ 2728862 h 4649683"/>
                <a:gd name="connsiteX74" fmla="*/ 3344389 w 4667831"/>
                <a:gd name="connsiteY74" fmla="*/ 2859276 h 4649683"/>
                <a:gd name="connsiteX75" fmla="*/ 3437688 w 4667831"/>
                <a:gd name="connsiteY75" fmla="*/ 2987844 h 4649683"/>
                <a:gd name="connsiteX76" fmla="*/ 3488307 w 4667831"/>
                <a:gd name="connsiteY76" fmla="*/ 3051235 h 4649683"/>
                <a:gd name="connsiteX77" fmla="*/ 3545634 w 4667831"/>
                <a:gd name="connsiteY77" fmla="*/ 3116969 h 4649683"/>
                <a:gd name="connsiteX78" fmla="*/ 3696524 w 4667831"/>
                <a:gd name="connsiteY78" fmla="*/ 3239415 h 4649683"/>
                <a:gd name="connsiteX79" fmla="*/ 3871669 w 4667831"/>
                <a:gd name="connsiteY79" fmla="*/ 3312443 h 4649683"/>
                <a:gd name="connsiteX80" fmla="*/ 4042859 w 4667831"/>
                <a:gd name="connsiteY80" fmla="*/ 3340506 h 4649683"/>
                <a:gd name="connsiteX81" fmla="*/ 4197967 w 4667831"/>
                <a:gd name="connsiteY81" fmla="*/ 3346951 h 4649683"/>
                <a:gd name="connsiteX82" fmla="*/ 4332101 w 4667831"/>
                <a:gd name="connsiteY82" fmla="*/ 3354216 h 4649683"/>
                <a:gd name="connsiteX83" fmla="*/ 4430790 w 4667831"/>
                <a:gd name="connsiteY83" fmla="*/ 3380580 h 4649683"/>
                <a:gd name="connsiteX84" fmla="*/ 4464858 w 4667831"/>
                <a:gd name="connsiteY84" fmla="*/ 3405039 h 4649683"/>
                <a:gd name="connsiteX85" fmla="*/ 4493449 w 4667831"/>
                <a:gd name="connsiteY85" fmla="*/ 3442125 h 4649683"/>
                <a:gd name="connsiteX86" fmla="*/ 4495909 w 4667831"/>
                <a:gd name="connsiteY86" fmla="*/ 3446343 h 4649683"/>
                <a:gd name="connsiteX87" fmla="*/ 4625620 w 4667831"/>
                <a:gd name="connsiteY87" fmla="*/ 3489756 h 4649683"/>
                <a:gd name="connsiteX88" fmla="*/ 4667832 w 4667831"/>
                <a:gd name="connsiteY88" fmla="*/ 3457562 h 4649683"/>
                <a:gd name="connsiteX89" fmla="*/ 4639036 w 4667831"/>
                <a:gd name="connsiteY89" fmla="*/ 3462396 h 4649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4667831" h="4649683">
                  <a:moveTo>
                    <a:pt x="4639007" y="3462396"/>
                  </a:moveTo>
                  <a:cubicBezTo>
                    <a:pt x="4601658" y="3462396"/>
                    <a:pt x="4568615" y="3439957"/>
                    <a:pt x="4554847" y="3405186"/>
                  </a:cubicBezTo>
                  <a:cubicBezTo>
                    <a:pt x="4545942" y="3382718"/>
                    <a:pt x="4546323" y="3358112"/>
                    <a:pt x="4555932" y="3335907"/>
                  </a:cubicBezTo>
                  <a:cubicBezTo>
                    <a:pt x="4565539" y="3313732"/>
                    <a:pt x="4583174" y="3296596"/>
                    <a:pt x="4605672" y="3287690"/>
                  </a:cubicBezTo>
                  <a:cubicBezTo>
                    <a:pt x="4616539" y="3283384"/>
                    <a:pt x="4627758" y="3279576"/>
                    <a:pt x="4639124" y="3276032"/>
                  </a:cubicBezTo>
                  <a:cubicBezTo>
                    <a:pt x="4636722" y="3272633"/>
                    <a:pt x="4634466" y="3269177"/>
                    <a:pt x="4631918" y="3265808"/>
                  </a:cubicBezTo>
                  <a:cubicBezTo>
                    <a:pt x="4610857" y="3237804"/>
                    <a:pt x="4584551" y="3212611"/>
                    <a:pt x="4556224" y="3191784"/>
                  </a:cubicBezTo>
                  <a:cubicBezTo>
                    <a:pt x="4498838" y="3150217"/>
                    <a:pt x="4436151" y="3128100"/>
                    <a:pt x="4379937" y="3113864"/>
                  </a:cubicBezTo>
                  <a:cubicBezTo>
                    <a:pt x="4323050" y="3099510"/>
                    <a:pt x="4270292" y="3091982"/>
                    <a:pt x="4220552" y="3084453"/>
                  </a:cubicBezTo>
                  <a:cubicBezTo>
                    <a:pt x="4170900" y="3077130"/>
                    <a:pt x="4124353" y="3070305"/>
                    <a:pt x="4081204" y="3061282"/>
                  </a:cubicBezTo>
                  <a:cubicBezTo>
                    <a:pt x="4038055" y="3052319"/>
                    <a:pt x="3998450" y="3041158"/>
                    <a:pt x="3963532" y="3026628"/>
                  </a:cubicBezTo>
                  <a:cubicBezTo>
                    <a:pt x="3928527" y="3012157"/>
                    <a:pt x="3898267" y="2994523"/>
                    <a:pt x="3871990" y="2973490"/>
                  </a:cubicBezTo>
                  <a:cubicBezTo>
                    <a:pt x="3845714" y="2952399"/>
                    <a:pt x="3823012" y="2927998"/>
                    <a:pt x="3802976" y="2899407"/>
                  </a:cubicBezTo>
                  <a:cubicBezTo>
                    <a:pt x="3793865" y="2886635"/>
                    <a:pt x="3781562" y="2866159"/>
                    <a:pt x="3770226" y="2847763"/>
                  </a:cubicBezTo>
                  <a:cubicBezTo>
                    <a:pt x="3759007" y="2828488"/>
                    <a:pt x="3747758" y="2809330"/>
                    <a:pt x="3736949" y="2789265"/>
                  </a:cubicBezTo>
                  <a:cubicBezTo>
                    <a:pt x="3715184" y="2749543"/>
                    <a:pt x="3694268" y="2708473"/>
                    <a:pt x="3674261" y="2666350"/>
                  </a:cubicBezTo>
                  <a:cubicBezTo>
                    <a:pt x="3654078" y="2624460"/>
                    <a:pt x="3634803" y="2581546"/>
                    <a:pt x="3616026" y="2538221"/>
                  </a:cubicBezTo>
                  <a:cubicBezTo>
                    <a:pt x="3578501" y="2451542"/>
                    <a:pt x="3543378" y="2362812"/>
                    <a:pt x="3509955" y="2273116"/>
                  </a:cubicBezTo>
                  <a:cubicBezTo>
                    <a:pt x="3476560" y="2183391"/>
                    <a:pt x="3444865" y="2092611"/>
                    <a:pt x="3414664" y="2001362"/>
                  </a:cubicBezTo>
                  <a:cubicBezTo>
                    <a:pt x="3399606" y="1955723"/>
                    <a:pt x="3384873" y="1909938"/>
                    <a:pt x="3370636" y="1864181"/>
                  </a:cubicBezTo>
                  <a:lnTo>
                    <a:pt x="3349633" y="1795606"/>
                  </a:lnTo>
                  <a:lnTo>
                    <a:pt x="3339497" y="1761508"/>
                  </a:lnTo>
                  <a:lnTo>
                    <a:pt x="3334605" y="1744665"/>
                  </a:lnTo>
                  <a:lnTo>
                    <a:pt x="3330269" y="1729198"/>
                  </a:lnTo>
                  <a:cubicBezTo>
                    <a:pt x="3306366" y="1591754"/>
                    <a:pt x="3272239" y="1449857"/>
                    <a:pt x="3223613" y="1316015"/>
                  </a:cubicBezTo>
                  <a:cubicBezTo>
                    <a:pt x="3132159" y="1064269"/>
                    <a:pt x="2825604" y="866744"/>
                    <a:pt x="2743144" y="733547"/>
                  </a:cubicBezTo>
                  <a:cubicBezTo>
                    <a:pt x="2683122" y="636586"/>
                    <a:pt x="2606344" y="568772"/>
                    <a:pt x="2523971" y="521786"/>
                  </a:cubicBezTo>
                  <a:cubicBezTo>
                    <a:pt x="2524645" y="521463"/>
                    <a:pt x="2525260" y="521112"/>
                    <a:pt x="2525963" y="520790"/>
                  </a:cubicBezTo>
                  <a:cubicBezTo>
                    <a:pt x="2504901" y="500401"/>
                    <a:pt x="2483986" y="480775"/>
                    <a:pt x="2463129" y="461705"/>
                  </a:cubicBezTo>
                  <a:cubicBezTo>
                    <a:pt x="1299071" y="-603722"/>
                    <a:pt x="497313" y="372595"/>
                    <a:pt x="735760" y="1394990"/>
                  </a:cubicBezTo>
                  <a:cubicBezTo>
                    <a:pt x="844146" y="1859758"/>
                    <a:pt x="1078316" y="2092288"/>
                    <a:pt x="1304285" y="2207441"/>
                  </a:cubicBezTo>
                  <a:cubicBezTo>
                    <a:pt x="1244439" y="2185939"/>
                    <a:pt x="1182337" y="2157437"/>
                    <a:pt x="1120587" y="2119678"/>
                  </a:cubicBezTo>
                  <a:cubicBezTo>
                    <a:pt x="936624" y="2007162"/>
                    <a:pt x="794991" y="1838608"/>
                    <a:pt x="697035" y="1617209"/>
                  </a:cubicBezTo>
                  <a:lnTo>
                    <a:pt x="440249" y="1895174"/>
                  </a:lnTo>
                  <a:cubicBezTo>
                    <a:pt x="425369" y="1911285"/>
                    <a:pt x="405215" y="1921948"/>
                    <a:pt x="383508" y="1925170"/>
                  </a:cubicBezTo>
                  <a:lnTo>
                    <a:pt x="88759" y="1969169"/>
                  </a:lnTo>
                  <a:lnTo>
                    <a:pt x="71095" y="1998257"/>
                  </a:lnTo>
                  <a:lnTo>
                    <a:pt x="0" y="2409184"/>
                  </a:lnTo>
                  <a:lnTo>
                    <a:pt x="155225" y="2422483"/>
                  </a:lnTo>
                  <a:cubicBezTo>
                    <a:pt x="196881" y="2426057"/>
                    <a:pt x="234727" y="2449491"/>
                    <a:pt x="256492" y="2485171"/>
                  </a:cubicBezTo>
                  <a:cubicBezTo>
                    <a:pt x="278257" y="2520850"/>
                    <a:pt x="281802" y="2565229"/>
                    <a:pt x="265925" y="2603867"/>
                  </a:cubicBezTo>
                  <a:lnTo>
                    <a:pt x="64826" y="3093798"/>
                  </a:lnTo>
                  <a:cubicBezTo>
                    <a:pt x="60286" y="3104900"/>
                    <a:pt x="54281" y="3115036"/>
                    <a:pt x="47250" y="3124204"/>
                  </a:cubicBezTo>
                  <a:cubicBezTo>
                    <a:pt x="387141" y="3077130"/>
                    <a:pt x="658689" y="2981751"/>
                    <a:pt x="870363" y="2917716"/>
                  </a:cubicBezTo>
                  <a:lnTo>
                    <a:pt x="917789" y="3175058"/>
                  </a:lnTo>
                  <a:cubicBezTo>
                    <a:pt x="945852" y="3162725"/>
                    <a:pt x="976610" y="3155695"/>
                    <a:pt x="1008774" y="3155695"/>
                  </a:cubicBezTo>
                  <a:cubicBezTo>
                    <a:pt x="1019173" y="3155695"/>
                    <a:pt x="1029689" y="3156398"/>
                    <a:pt x="1040059" y="3157833"/>
                  </a:cubicBezTo>
                  <a:cubicBezTo>
                    <a:pt x="1100521" y="3166123"/>
                    <a:pt x="1154157" y="3197467"/>
                    <a:pt x="1191037" y="3246065"/>
                  </a:cubicBezTo>
                  <a:cubicBezTo>
                    <a:pt x="1227917" y="3294691"/>
                    <a:pt x="1243677" y="3354743"/>
                    <a:pt x="1235387" y="3415234"/>
                  </a:cubicBezTo>
                  <a:cubicBezTo>
                    <a:pt x="1230788" y="3448804"/>
                    <a:pt x="1218573" y="3481114"/>
                    <a:pt x="1200059" y="3509382"/>
                  </a:cubicBezTo>
                  <a:cubicBezTo>
                    <a:pt x="1238961" y="3544329"/>
                    <a:pt x="1275783" y="3611352"/>
                    <a:pt x="1289990" y="3738075"/>
                  </a:cubicBezTo>
                  <a:cubicBezTo>
                    <a:pt x="1292099" y="3756940"/>
                    <a:pt x="1293798" y="3777826"/>
                    <a:pt x="1294970" y="3800118"/>
                  </a:cubicBezTo>
                  <a:cubicBezTo>
                    <a:pt x="1296054" y="3820477"/>
                    <a:pt x="1296698" y="3841774"/>
                    <a:pt x="1296932" y="3863685"/>
                  </a:cubicBezTo>
                  <a:cubicBezTo>
                    <a:pt x="1323414" y="3871770"/>
                    <a:pt x="1352912" y="3878800"/>
                    <a:pt x="1372685" y="3882550"/>
                  </a:cubicBezTo>
                  <a:cubicBezTo>
                    <a:pt x="1427434" y="3892978"/>
                    <a:pt x="1463494" y="3945970"/>
                    <a:pt x="1453065" y="4000719"/>
                  </a:cubicBezTo>
                  <a:cubicBezTo>
                    <a:pt x="1445567" y="4040118"/>
                    <a:pt x="1415863" y="4070789"/>
                    <a:pt x="1377577" y="4080016"/>
                  </a:cubicBezTo>
                  <a:cubicBezTo>
                    <a:pt x="1378046" y="4093169"/>
                    <a:pt x="1376669" y="4106468"/>
                    <a:pt x="1373300" y="4119504"/>
                  </a:cubicBezTo>
                  <a:lnTo>
                    <a:pt x="1259056" y="4561833"/>
                  </a:lnTo>
                  <a:cubicBezTo>
                    <a:pt x="1249272" y="4599680"/>
                    <a:pt x="1224431" y="4630408"/>
                    <a:pt x="1191974" y="4648365"/>
                  </a:cubicBezTo>
                  <a:cubicBezTo>
                    <a:pt x="1198448" y="4649215"/>
                    <a:pt x="1204981" y="4649684"/>
                    <a:pt x="1211601" y="4649684"/>
                  </a:cubicBezTo>
                  <a:lnTo>
                    <a:pt x="1769053" y="4649684"/>
                  </a:lnTo>
                  <a:cubicBezTo>
                    <a:pt x="1815278" y="4649684"/>
                    <a:pt x="1858515" y="4628065"/>
                    <a:pt x="1886373" y="4591829"/>
                  </a:cubicBezTo>
                  <a:cubicBezTo>
                    <a:pt x="1877731" y="4574048"/>
                    <a:pt x="1872751" y="4554158"/>
                    <a:pt x="1872751" y="4533096"/>
                  </a:cubicBezTo>
                  <a:lnTo>
                    <a:pt x="1872751" y="4376113"/>
                  </a:lnTo>
                  <a:lnTo>
                    <a:pt x="1872664" y="4375908"/>
                  </a:lnTo>
                  <a:cubicBezTo>
                    <a:pt x="1851806" y="4332935"/>
                    <a:pt x="1811499" y="4302675"/>
                    <a:pt x="1764424" y="4294619"/>
                  </a:cubicBezTo>
                  <a:lnTo>
                    <a:pt x="1594113" y="4265502"/>
                  </a:lnTo>
                  <a:lnTo>
                    <a:pt x="1728921" y="2813051"/>
                  </a:lnTo>
                  <a:cubicBezTo>
                    <a:pt x="1893256" y="2750744"/>
                    <a:pt x="2020858" y="2617049"/>
                    <a:pt x="2022587" y="2334281"/>
                  </a:cubicBezTo>
                  <a:cubicBezTo>
                    <a:pt x="2154963" y="2426672"/>
                    <a:pt x="2262704" y="2494134"/>
                    <a:pt x="2262704" y="2494134"/>
                  </a:cubicBezTo>
                  <a:cubicBezTo>
                    <a:pt x="2262704" y="2494134"/>
                    <a:pt x="2315373" y="2290106"/>
                    <a:pt x="2486475" y="2316441"/>
                  </a:cubicBezTo>
                  <a:cubicBezTo>
                    <a:pt x="2657607" y="2342776"/>
                    <a:pt x="2850094" y="2602754"/>
                    <a:pt x="2850094" y="2602754"/>
                  </a:cubicBezTo>
                  <a:lnTo>
                    <a:pt x="3149852" y="2548942"/>
                  </a:lnTo>
                  <a:cubicBezTo>
                    <a:pt x="3184887" y="2609286"/>
                    <a:pt x="3220917" y="2669308"/>
                    <a:pt x="3258559" y="2728862"/>
                  </a:cubicBezTo>
                  <a:cubicBezTo>
                    <a:pt x="3286241" y="2772597"/>
                    <a:pt x="3314598" y="2816097"/>
                    <a:pt x="3344389" y="2859276"/>
                  </a:cubicBezTo>
                  <a:cubicBezTo>
                    <a:pt x="3373917" y="2902483"/>
                    <a:pt x="3404938" y="2945339"/>
                    <a:pt x="3437688" y="2987844"/>
                  </a:cubicBezTo>
                  <a:cubicBezTo>
                    <a:pt x="3453858" y="3009082"/>
                    <a:pt x="3471112" y="3030231"/>
                    <a:pt x="3488307" y="3051235"/>
                  </a:cubicBezTo>
                  <a:cubicBezTo>
                    <a:pt x="3506440" y="3072384"/>
                    <a:pt x="3522902" y="3092040"/>
                    <a:pt x="3545634" y="3116969"/>
                  </a:cubicBezTo>
                  <a:cubicBezTo>
                    <a:pt x="3589047" y="3163897"/>
                    <a:pt x="3640457" y="3206138"/>
                    <a:pt x="3696524" y="3239415"/>
                  </a:cubicBezTo>
                  <a:cubicBezTo>
                    <a:pt x="3752562" y="3272839"/>
                    <a:pt x="3812789" y="3296800"/>
                    <a:pt x="3871669" y="3312443"/>
                  </a:cubicBezTo>
                  <a:cubicBezTo>
                    <a:pt x="3930694" y="3328232"/>
                    <a:pt x="3988315" y="3336112"/>
                    <a:pt x="4042859" y="3340506"/>
                  </a:cubicBezTo>
                  <a:cubicBezTo>
                    <a:pt x="4097462" y="3344900"/>
                    <a:pt x="4149311" y="3345837"/>
                    <a:pt x="4197967" y="3346951"/>
                  </a:cubicBezTo>
                  <a:cubicBezTo>
                    <a:pt x="4246447" y="3348093"/>
                    <a:pt x="4292145" y="3349324"/>
                    <a:pt x="4332101" y="3354216"/>
                  </a:cubicBezTo>
                  <a:cubicBezTo>
                    <a:pt x="4372409" y="3358932"/>
                    <a:pt x="4405569" y="3367544"/>
                    <a:pt x="4430790" y="3380580"/>
                  </a:cubicBezTo>
                  <a:cubicBezTo>
                    <a:pt x="4443328" y="3387317"/>
                    <a:pt x="4454576" y="3394933"/>
                    <a:pt x="4464858" y="3405039"/>
                  </a:cubicBezTo>
                  <a:cubicBezTo>
                    <a:pt x="4475140" y="3415087"/>
                    <a:pt x="4484778" y="3427361"/>
                    <a:pt x="4493449" y="3442125"/>
                  </a:cubicBezTo>
                  <a:lnTo>
                    <a:pt x="4495909" y="3446343"/>
                  </a:lnTo>
                  <a:cubicBezTo>
                    <a:pt x="4521804" y="3490488"/>
                    <a:pt x="4576964" y="3509909"/>
                    <a:pt x="4625620" y="3489756"/>
                  </a:cubicBezTo>
                  <a:cubicBezTo>
                    <a:pt x="4642874" y="3482608"/>
                    <a:pt x="4657139" y="3471330"/>
                    <a:pt x="4667832" y="3457562"/>
                  </a:cubicBezTo>
                  <a:cubicBezTo>
                    <a:pt x="4658516" y="3460697"/>
                    <a:pt x="4648879" y="3462396"/>
                    <a:pt x="4639036" y="3462396"/>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8" name="Freeform: Shape 7">
              <a:extLst>
                <a:ext uri="{FF2B5EF4-FFF2-40B4-BE49-F238E27FC236}">
                  <a16:creationId xmlns:a16="http://schemas.microsoft.com/office/drawing/2014/main" id="{471BF99B-9709-F60E-0956-FA63D0926E56}"/>
                </a:ext>
              </a:extLst>
            </p:cNvPr>
            <p:cNvSpPr/>
            <p:nvPr/>
          </p:nvSpPr>
          <p:spPr>
            <a:xfrm>
              <a:off x="2186016" y="2254083"/>
              <a:ext cx="4227699" cy="4055103"/>
            </a:xfrm>
            <a:custGeom>
              <a:avLst/>
              <a:gdLst>
                <a:gd name="connsiteX0" fmla="*/ 3481423 w 4227699"/>
                <a:gd name="connsiteY0" fmla="*/ 802373 h 4055103"/>
                <a:gd name="connsiteX1" fmla="*/ 3519856 w 4227699"/>
                <a:gd name="connsiteY1" fmla="*/ 805684 h 4055103"/>
                <a:gd name="connsiteX2" fmla="*/ 3664828 w 4227699"/>
                <a:gd name="connsiteY2" fmla="*/ 897372 h 4055103"/>
                <a:gd name="connsiteX3" fmla="*/ 3702500 w 4227699"/>
                <a:gd name="connsiteY3" fmla="*/ 1064695 h 4055103"/>
                <a:gd name="connsiteX4" fmla="*/ 3634246 w 4227699"/>
                <a:gd name="connsiteY4" fmla="*/ 1190627 h 4055103"/>
                <a:gd name="connsiteX5" fmla="*/ 3921145 w 4227699"/>
                <a:gd name="connsiteY5" fmla="*/ 1147800 h 4055103"/>
                <a:gd name="connsiteX6" fmla="*/ 4182207 w 4227699"/>
                <a:gd name="connsiteY6" fmla="*/ 865208 h 4055103"/>
                <a:gd name="connsiteX7" fmla="*/ 4227700 w 4227699"/>
                <a:gd name="connsiteY7" fmla="*/ 837701 h 4055103"/>
                <a:gd name="connsiteX8" fmla="*/ 4198377 w 4227699"/>
                <a:gd name="connsiteY8" fmla="*/ 727236 h 4055103"/>
                <a:gd name="connsiteX9" fmla="*/ 4200193 w 4227699"/>
                <a:gd name="connsiteY9" fmla="*/ 0 h 4055103"/>
                <a:gd name="connsiteX10" fmla="*/ 3759651 w 4227699"/>
                <a:gd name="connsiteY10" fmla="*/ 86415 h 4055103"/>
                <a:gd name="connsiteX11" fmla="*/ 2115886 w 4227699"/>
                <a:gd name="connsiteY11" fmla="*/ 125903 h 4055103"/>
                <a:gd name="connsiteX12" fmla="*/ 1515724 w 4227699"/>
                <a:gd name="connsiteY12" fmla="*/ 466115 h 4055103"/>
                <a:gd name="connsiteX13" fmla="*/ 1369111 w 4227699"/>
                <a:gd name="connsiteY13" fmla="*/ 610297 h 4055103"/>
                <a:gd name="connsiteX14" fmla="*/ 865618 w 4227699"/>
                <a:gd name="connsiteY14" fmla="*/ 1898529 h 4055103"/>
                <a:gd name="connsiteX15" fmla="*/ 531996 w 4227699"/>
                <a:gd name="connsiteY15" fmla="*/ 2722551 h 4055103"/>
                <a:gd name="connsiteX16" fmla="*/ 95965 w 4227699"/>
                <a:gd name="connsiteY16" fmla="*/ 2785824 h 4055103"/>
                <a:gd name="connsiteX17" fmla="*/ 2197 w 4227699"/>
                <a:gd name="connsiteY17" fmla="*/ 2832430 h 4055103"/>
                <a:gd name="connsiteX18" fmla="*/ 0 w 4227699"/>
                <a:gd name="connsiteY18" fmla="*/ 2840573 h 4055103"/>
                <a:gd name="connsiteX19" fmla="*/ 37700 w 4227699"/>
                <a:gd name="connsiteY19" fmla="*/ 2836355 h 4055103"/>
                <a:gd name="connsiteX20" fmla="*/ 48891 w 4227699"/>
                <a:gd name="connsiteY20" fmla="*/ 2835652 h 4055103"/>
                <a:gd name="connsiteX21" fmla="*/ 138616 w 4227699"/>
                <a:gd name="connsiteY21" fmla="*/ 2915096 h 4055103"/>
                <a:gd name="connsiteX22" fmla="*/ 137034 w 4227699"/>
                <a:gd name="connsiteY22" fmla="*/ 2946059 h 4055103"/>
                <a:gd name="connsiteX23" fmla="*/ 248319 w 4227699"/>
                <a:gd name="connsiteY23" fmla="*/ 2954495 h 4055103"/>
                <a:gd name="connsiteX24" fmla="*/ 612933 w 4227699"/>
                <a:gd name="connsiteY24" fmla="*/ 2846579 h 4055103"/>
                <a:gd name="connsiteX25" fmla="*/ 1013402 w 4227699"/>
                <a:gd name="connsiteY25" fmla="*/ 1908108 h 4055103"/>
                <a:gd name="connsiteX26" fmla="*/ 1272502 w 4227699"/>
                <a:gd name="connsiteY26" fmla="*/ 996149 h 4055103"/>
                <a:gd name="connsiteX27" fmla="*/ 1261927 w 4227699"/>
                <a:gd name="connsiteY27" fmla="*/ 1119708 h 4055103"/>
                <a:gd name="connsiteX28" fmla="*/ 1465603 w 4227699"/>
                <a:gd name="connsiteY28" fmla="*/ 2403488 h 4055103"/>
                <a:gd name="connsiteX29" fmla="*/ 1523868 w 4227699"/>
                <a:gd name="connsiteY29" fmla="*/ 2377856 h 4055103"/>
                <a:gd name="connsiteX30" fmla="*/ 1511916 w 4227699"/>
                <a:gd name="connsiteY30" fmla="*/ 2276765 h 4055103"/>
                <a:gd name="connsiteX31" fmla="*/ 1734369 w 4227699"/>
                <a:gd name="connsiteY31" fmla="*/ 2077746 h 4055103"/>
                <a:gd name="connsiteX32" fmla="*/ 1759679 w 4227699"/>
                <a:gd name="connsiteY32" fmla="*/ 2079181 h 4055103"/>
                <a:gd name="connsiteX33" fmla="*/ 1825823 w 4227699"/>
                <a:gd name="connsiteY33" fmla="*/ 2097197 h 4055103"/>
                <a:gd name="connsiteX34" fmla="*/ 1868679 w 4227699"/>
                <a:gd name="connsiteY34" fmla="*/ 1987845 h 4055103"/>
                <a:gd name="connsiteX35" fmla="*/ 1958698 w 4227699"/>
                <a:gd name="connsiteY35" fmla="*/ 1926446 h 4055103"/>
                <a:gd name="connsiteX36" fmla="*/ 1993967 w 4227699"/>
                <a:gd name="connsiteY36" fmla="*/ 1933125 h 4055103"/>
                <a:gd name="connsiteX37" fmla="*/ 2047281 w 4227699"/>
                <a:gd name="connsiteY37" fmla="*/ 1984417 h 4055103"/>
                <a:gd name="connsiteX38" fmla="*/ 2048687 w 4227699"/>
                <a:gd name="connsiteY38" fmla="*/ 2058383 h 4055103"/>
                <a:gd name="connsiteX39" fmla="*/ 1958288 w 4227699"/>
                <a:gd name="connsiteY39" fmla="*/ 2289068 h 4055103"/>
                <a:gd name="connsiteX40" fmla="*/ 1957292 w 4227699"/>
                <a:gd name="connsiteY40" fmla="*/ 2326944 h 4055103"/>
                <a:gd name="connsiteX41" fmla="*/ 1871667 w 4227699"/>
                <a:gd name="connsiteY41" fmla="*/ 2479240 h 4055103"/>
                <a:gd name="connsiteX42" fmla="*/ 2088936 w 4227699"/>
                <a:gd name="connsiteY42" fmla="*/ 2360427 h 4055103"/>
                <a:gd name="connsiteX43" fmla="*/ 2231536 w 4227699"/>
                <a:gd name="connsiteY43" fmla="*/ 1983744 h 4055103"/>
                <a:gd name="connsiteX44" fmla="*/ 2321964 w 4227699"/>
                <a:gd name="connsiteY44" fmla="*/ 1921290 h 4055103"/>
                <a:gd name="connsiteX45" fmla="*/ 2356179 w 4227699"/>
                <a:gd name="connsiteY45" fmla="*/ 1927559 h 4055103"/>
                <a:gd name="connsiteX46" fmla="*/ 2410078 w 4227699"/>
                <a:gd name="connsiteY46" fmla="*/ 1978237 h 4055103"/>
                <a:gd name="connsiteX47" fmla="*/ 2412363 w 4227699"/>
                <a:gd name="connsiteY47" fmla="*/ 2052202 h 4055103"/>
                <a:gd name="connsiteX48" fmla="*/ 2257109 w 4227699"/>
                <a:gd name="connsiteY48" fmla="*/ 2462309 h 4055103"/>
                <a:gd name="connsiteX49" fmla="*/ 2213081 w 4227699"/>
                <a:gd name="connsiteY49" fmla="*/ 2512898 h 4055103"/>
                <a:gd name="connsiteX50" fmla="*/ 1868386 w 4227699"/>
                <a:gd name="connsiteY50" fmla="*/ 2701401 h 4055103"/>
                <a:gd name="connsiteX51" fmla="*/ 1750041 w 4227699"/>
                <a:gd name="connsiteY51" fmla="*/ 3149237 h 4055103"/>
                <a:gd name="connsiteX52" fmla="*/ 1995285 w 4227699"/>
                <a:gd name="connsiteY52" fmla="*/ 3420376 h 4055103"/>
                <a:gd name="connsiteX53" fmla="*/ 2030437 w 4227699"/>
                <a:gd name="connsiteY53" fmla="*/ 3507817 h 4055103"/>
                <a:gd name="connsiteX54" fmla="*/ 2043619 w 4227699"/>
                <a:gd name="connsiteY54" fmla="*/ 3964793 h 4055103"/>
                <a:gd name="connsiteX55" fmla="*/ 2012509 w 4227699"/>
                <a:gd name="connsiteY55" fmla="*/ 4055104 h 4055103"/>
                <a:gd name="connsiteX56" fmla="*/ 2298529 w 4227699"/>
                <a:gd name="connsiteY56" fmla="*/ 4055104 h 4055103"/>
                <a:gd name="connsiteX57" fmla="*/ 2424051 w 4227699"/>
                <a:gd name="connsiteY57" fmla="*/ 3985591 h 4055103"/>
                <a:gd name="connsiteX58" fmla="*/ 2431755 w 4227699"/>
                <a:gd name="connsiteY58" fmla="*/ 3842317 h 4055103"/>
                <a:gd name="connsiteX59" fmla="*/ 2375805 w 4227699"/>
                <a:gd name="connsiteY59" fmla="*/ 3727107 h 4055103"/>
                <a:gd name="connsiteX60" fmla="*/ 2312678 w 4227699"/>
                <a:gd name="connsiteY60" fmla="*/ 3661343 h 4055103"/>
                <a:gd name="connsiteX61" fmla="*/ 2087207 w 4227699"/>
                <a:gd name="connsiteY61" fmla="*/ 3540215 h 4055103"/>
                <a:gd name="connsiteX62" fmla="*/ 2121891 w 4227699"/>
                <a:gd name="connsiteY62" fmla="*/ 3006608 h 4055103"/>
                <a:gd name="connsiteX63" fmla="*/ 3134239 w 4227699"/>
                <a:gd name="connsiteY63" fmla="*/ 2568878 h 4055103"/>
                <a:gd name="connsiteX64" fmla="*/ 3200119 w 4227699"/>
                <a:gd name="connsiteY64" fmla="*/ 2334854 h 4055103"/>
                <a:gd name="connsiteX65" fmla="*/ 3065985 w 4227699"/>
                <a:gd name="connsiteY65" fmla="*/ 1883678 h 4055103"/>
                <a:gd name="connsiteX66" fmla="*/ 3064813 w 4227699"/>
                <a:gd name="connsiteY66" fmla="*/ 1813140 h 4055103"/>
                <a:gd name="connsiteX67" fmla="*/ 3065253 w 4227699"/>
                <a:gd name="connsiteY67" fmla="*/ 1809946 h 4055103"/>
                <a:gd name="connsiteX68" fmla="*/ 3080837 w 4227699"/>
                <a:gd name="connsiteY68" fmla="*/ 1719870 h 4055103"/>
                <a:gd name="connsiteX69" fmla="*/ 3002038 w 4227699"/>
                <a:gd name="connsiteY69" fmla="*/ 1681495 h 4055103"/>
                <a:gd name="connsiteX70" fmla="*/ 2968878 w 4227699"/>
                <a:gd name="connsiteY70" fmla="*/ 1580287 h 4055103"/>
                <a:gd name="connsiteX71" fmla="*/ 3213155 w 4227699"/>
                <a:gd name="connsiteY71" fmla="*/ 1152458 h 4055103"/>
                <a:gd name="connsiteX72" fmla="*/ 3260581 w 4227699"/>
                <a:gd name="connsiteY72" fmla="*/ 1139569 h 4055103"/>
                <a:gd name="connsiteX73" fmla="*/ 3276663 w 4227699"/>
                <a:gd name="connsiteY73" fmla="*/ 1140946 h 4055103"/>
                <a:gd name="connsiteX74" fmla="*/ 3290606 w 4227699"/>
                <a:gd name="connsiteY74" fmla="*/ 1143348 h 4055103"/>
                <a:gd name="connsiteX75" fmla="*/ 3260873 w 4227699"/>
                <a:gd name="connsiteY75" fmla="*/ 988181 h 4055103"/>
                <a:gd name="connsiteX76" fmla="*/ 3481452 w 4227699"/>
                <a:gd name="connsiteY76" fmla="*/ 802256 h 4055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227699" h="4055103">
                  <a:moveTo>
                    <a:pt x="3481423" y="802373"/>
                  </a:moveTo>
                  <a:cubicBezTo>
                    <a:pt x="3494224" y="802373"/>
                    <a:pt x="3507142" y="803487"/>
                    <a:pt x="3519856" y="805684"/>
                  </a:cubicBezTo>
                  <a:cubicBezTo>
                    <a:pt x="3578853" y="815878"/>
                    <a:pt x="3630321" y="848452"/>
                    <a:pt x="3664828" y="897372"/>
                  </a:cubicBezTo>
                  <a:cubicBezTo>
                    <a:pt x="3699307" y="946291"/>
                    <a:pt x="3712694" y="1005698"/>
                    <a:pt x="3702500" y="1064695"/>
                  </a:cubicBezTo>
                  <a:cubicBezTo>
                    <a:pt x="3693858" y="1114728"/>
                    <a:pt x="3669076" y="1158229"/>
                    <a:pt x="3634246" y="1190627"/>
                  </a:cubicBezTo>
                  <a:lnTo>
                    <a:pt x="3921145" y="1147800"/>
                  </a:lnTo>
                  <a:lnTo>
                    <a:pt x="4182207" y="865208"/>
                  </a:lnTo>
                  <a:cubicBezTo>
                    <a:pt x="4194539" y="851850"/>
                    <a:pt x="4210417" y="842476"/>
                    <a:pt x="4227700" y="837701"/>
                  </a:cubicBezTo>
                  <a:cubicBezTo>
                    <a:pt x="4217037" y="801934"/>
                    <a:pt x="4207223" y="765142"/>
                    <a:pt x="4198377" y="727236"/>
                  </a:cubicBezTo>
                  <a:cubicBezTo>
                    <a:pt x="4140229" y="477833"/>
                    <a:pt x="4142895" y="223830"/>
                    <a:pt x="4200193" y="0"/>
                  </a:cubicBezTo>
                  <a:cubicBezTo>
                    <a:pt x="4062221" y="50062"/>
                    <a:pt x="3910248" y="86415"/>
                    <a:pt x="3759651" y="86415"/>
                  </a:cubicBezTo>
                  <a:cubicBezTo>
                    <a:pt x="3275901" y="86415"/>
                    <a:pt x="2619379" y="-22175"/>
                    <a:pt x="2115886" y="125903"/>
                  </a:cubicBezTo>
                  <a:cubicBezTo>
                    <a:pt x="1868679" y="198609"/>
                    <a:pt x="1663275" y="308722"/>
                    <a:pt x="1515724" y="466115"/>
                  </a:cubicBezTo>
                  <a:cubicBezTo>
                    <a:pt x="1468767" y="507009"/>
                    <a:pt x="1419173" y="554816"/>
                    <a:pt x="1369111" y="610297"/>
                  </a:cubicBezTo>
                  <a:cubicBezTo>
                    <a:pt x="1162710" y="839107"/>
                    <a:pt x="907800" y="1248335"/>
                    <a:pt x="865618" y="1898529"/>
                  </a:cubicBezTo>
                  <a:cubicBezTo>
                    <a:pt x="838668" y="2313762"/>
                    <a:pt x="726445" y="2590995"/>
                    <a:pt x="531996" y="2722551"/>
                  </a:cubicBezTo>
                  <a:cubicBezTo>
                    <a:pt x="329140" y="2859819"/>
                    <a:pt x="97986" y="2786498"/>
                    <a:pt x="95965" y="2785824"/>
                  </a:cubicBezTo>
                  <a:cubicBezTo>
                    <a:pt x="57181" y="2772818"/>
                    <a:pt x="15232" y="2793675"/>
                    <a:pt x="2197" y="2832430"/>
                  </a:cubicBezTo>
                  <a:cubicBezTo>
                    <a:pt x="1289" y="2835125"/>
                    <a:pt x="586" y="2837849"/>
                    <a:pt x="0" y="2840573"/>
                  </a:cubicBezTo>
                  <a:cubicBezTo>
                    <a:pt x="12420" y="2839314"/>
                    <a:pt x="24929" y="2837937"/>
                    <a:pt x="37700" y="2836355"/>
                  </a:cubicBezTo>
                  <a:cubicBezTo>
                    <a:pt x="41421" y="2835887"/>
                    <a:pt x="45170" y="2835652"/>
                    <a:pt x="48891" y="2835652"/>
                  </a:cubicBezTo>
                  <a:cubicBezTo>
                    <a:pt x="94471" y="2835652"/>
                    <a:pt x="133021" y="2869808"/>
                    <a:pt x="138616" y="2915096"/>
                  </a:cubicBezTo>
                  <a:cubicBezTo>
                    <a:pt x="139905" y="2925612"/>
                    <a:pt x="139290" y="2936040"/>
                    <a:pt x="137034" y="2946059"/>
                  </a:cubicBezTo>
                  <a:cubicBezTo>
                    <a:pt x="168085" y="2950804"/>
                    <a:pt x="205903" y="2954495"/>
                    <a:pt x="248319" y="2954495"/>
                  </a:cubicBezTo>
                  <a:cubicBezTo>
                    <a:pt x="353043" y="2954495"/>
                    <a:pt x="485712" y="2931910"/>
                    <a:pt x="612933" y="2846579"/>
                  </a:cubicBezTo>
                  <a:cubicBezTo>
                    <a:pt x="848510" y="2688541"/>
                    <a:pt x="983259" y="2372788"/>
                    <a:pt x="1013402" y="1908108"/>
                  </a:cubicBezTo>
                  <a:cubicBezTo>
                    <a:pt x="1039034" y="1512941"/>
                    <a:pt x="1147683" y="1214413"/>
                    <a:pt x="1272502" y="996149"/>
                  </a:cubicBezTo>
                  <a:cubicBezTo>
                    <a:pt x="1267170" y="1035929"/>
                    <a:pt x="1263479" y="1076998"/>
                    <a:pt x="1261927" y="1119708"/>
                  </a:cubicBezTo>
                  <a:cubicBezTo>
                    <a:pt x="1249448" y="1463289"/>
                    <a:pt x="1383172" y="1957087"/>
                    <a:pt x="1465603" y="2403488"/>
                  </a:cubicBezTo>
                  <a:lnTo>
                    <a:pt x="1523868" y="2377856"/>
                  </a:lnTo>
                  <a:cubicBezTo>
                    <a:pt x="1512502" y="2346483"/>
                    <a:pt x="1507932" y="2312122"/>
                    <a:pt x="1511916" y="2276765"/>
                  </a:cubicBezTo>
                  <a:cubicBezTo>
                    <a:pt x="1524688" y="2163312"/>
                    <a:pt x="1620331" y="2077746"/>
                    <a:pt x="1734369" y="2077746"/>
                  </a:cubicBezTo>
                  <a:cubicBezTo>
                    <a:pt x="1742777" y="2077746"/>
                    <a:pt x="1751272" y="2078215"/>
                    <a:pt x="1759679" y="2079181"/>
                  </a:cubicBezTo>
                  <a:cubicBezTo>
                    <a:pt x="1783143" y="2081818"/>
                    <a:pt x="1805347" y="2088057"/>
                    <a:pt x="1825823" y="2097197"/>
                  </a:cubicBezTo>
                  <a:lnTo>
                    <a:pt x="1868679" y="1987845"/>
                  </a:lnTo>
                  <a:cubicBezTo>
                    <a:pt x="1883297" y="1950525"/>
                    <a:pt x="1918624" y="1926446"/>
                    <a:pt x="1958698" y="1926446"/>
                  </a:cubicBezTo>
                  <a:cubicBezTo>
                    <a:pt x="1970766" y="1926446"/>
                    <a:pt x="1982630" y="1928702"/>
                    <a:pt x="1993967" y="1933125"/>
                  </a:cubicBezTo>
                  <a:cubicBezTo>
                    <a:pt x="2018017" y="1942557"/>
                    <a:pt x="2036940" y="1960748"/>
                    <a:pt x="2047281" y="1984417"/>
                  </a:cubicBezTo>
                  <a:cubicBezTo>
                    <a:pt x="2057621" y="2008087"/>
                    <a:pt x="2058119" y="2034333"/>
                    <a:pt x="2048687" y="2058383"/>
                  </a:cubicBezTo>
                  <a:lnTo>
                    <a:pt x="1958288" y="2289068"/>
                  </a:lnTo>
                  <a:cubicBezTo>
                    <a:pt x="1958991" y="2301518"/>
                    <a:pt x="1958727" y="2314143"/>
                    <a:pt x="1957292" y="2326944"/>
                  </a:cubicBezTo>
                  <a:cubicBezTo>
                    <a:pt x="1950261" y="2389368"/>
                    <a:pt x="1918126" y="2443297"/>
                    <a:pt x="1871667" y="2479240"/>
                  </a:cubicBezTo>
                  <a:lnTo>
                    <a:pt x="2088936" y="2360427"/>
                  </a:lnTo>
                  <a:lnTo>
                    <a:pt x="2231536" y="1983744"/>
                  </a:lnTo>
                  <a:cubicBezTo>
                    <a:pt x="2245684" y="1946395"/>
                    <a:pt x="2282008" y="1921290"/>
                    <a:pt x="2321964" y="1921290"/>
                  </a:cubicBezTo>
                  <a:cubicBezTo>
                    <a:pt x="2333652" y="1921290"/>
                    <a:pt x="2345164" y="1923399"/>
                    <a:pt x="2356179" y="1927559"/>
                  </a:cubicBezTo>
                  <a:cubicBezTo>
                    <a:pt x="2380316" y="1936699"/>
                    <a:pt x="2399474" y="1954714"/>
                    <a:pt x="2410078" y="1978237"/>
                  </a:cubicBezTo>
                  <a:cubicBezTo>
                    <a:pt x="2420683" y="2001759"/>
                    <a:pt x="2421503" y="2028035"/>
                    <a:pt x="2412363" y="2052202"/>
                  </a:cubicBezTo>
                  <a:lnTo>
                    <a:pt x="2257109" y="2462309"/>
                  </a:lnTo>
                  <a:cubicBezTo>
                    <a:pt x="2248936" y="2483869"/>
                    <a:pt x="2233322" y="2501825"/>
                    <a:pt x="2213081" y="2512898"/>
                  </a:cubicBezTo>
                  <a:lnTo>
                    <a:pt x="1868386" y="2701401"/>
                  </a:lnTo>
                  <a:lnTo>
                    <a:pt x="1750041" y="3149237"/>
                  </a:lnTo>
                  <a:lnTo>
                    <a:pt x="1995285" y="3420376"/>
                  </a:lnTo>
                  <a:cubicBezTo>
                    <a:pt x="2017021" y="3444397"/>
                    <a:pt x="2029500" y="3475448"/>
                    <a:pt x="2030437" y="3507817"/>
                  </a:cubicBezTo>
                  <a:lnTo>
                    <a:pt x="2043619" y="3964793"/>
                  </a:lnTo>
                  <a:cubicBezTo>
                    <a:pt x="2044615" y="3999007"/>
                    <a:pt x="2032722" y="4030556"/>
                    <a:pt x="2012509" y="4055104"/>
                  </a:cubicBezTo>
                  <a:lnTo>
                    <a:pt x="2298529" y="4055104"/>
                  </a:lnTo>
                  <a:cubicBezTo>
                    <a:pt x="2349558" y="4055104"/>
                    <a:pt x="2396984" y="4028828"/>
                    <a:pt x="2424051" y="3985591"/>
                  </a:cubicBezTo>
                  <a:cubicBezTo>
                    <a:pt x="2451118" y="3942354"/>
                    <a:pt x="2454048" y="3888220"/>
                    <a:pt x="2431755" y="3842317"/>
                  </a:cubicBezTo>
                  <a:lnTo>
                    <a:pt x="2375805" y="3727107"/>
                  </a:lnTo>
                  <a:cubicBezTo>
                    <a:pt x="2362213" y="3699102"/>
                    <a:pt x="2340126" y="3676078"/>
                    <a:pt x="2312678" y="3661343"/>
                  </a:cubicBezTo>
                  <a:lnTo>
                    <a:pt x="2087207" y="3540215"/>
                  </a:lnTo>
                  <a:lnTo>
                    <a:pt x="2121891" y="3006608"/>
                  </a:lnTo>
                  <a:cubicBezTo>
                    <a:pt x="2429646" y="2835623"/>
                    <a:pt x="2808761" y="2611646"/>
                    <a:pt x="3134239" y="2568878"/>
                  </a:cubicBezTo>
                  <a:lnTo>
                    <a:pt x="3200119" y="2334854"/>
                  </a:lnTo>
                  <a:lnTo>
                    <a:pt x="3065985" y="1883678"/>
                  </a:lnTo>
                  <a:cubicBezTo>
                    <a:pt x="3059160" y="1860741"/>
                    <a:pt x="3058779" y="1836428"/>
                    <a:pt x="3064813" y="1813140"/>
                  </a:cubicBezTo>
                  <a:cubicBezTo>
                    <a:pt x="3064960" y="1811909"/>
                    <a:pt x="3065077" y="1810943"/>
                    <a:pt x="3065253" y="1809946"/>
                  </a:cubicBezTo>
                  <a:lnTo>
                    <a:pt x="3080837" y="1719870"/>
                  </a:lnTo>
                  <a:cubicBezTo>
                    <a:pt x="3055176" y="1716003"/>
                    <a:pt x="3026175" y="1706219"/>
                    <a:pt x="3002038" y="1681495"/>
                  </a:cubicBezTo>
                  <a:cubicBezTo>
                    <a:pt x="2976201" y="1655043"/>
                    <a:pt x="2964425" y="1619101"/>
                    <a:pt x="2968878" y="1580287"/>
                  </a:cubicBezTo>
                  <a:cubicBezTo>
                    <a:pt x="3003561" y="1276720"/>
                    <a:pt x="3149940" y="1180257"/>
                    <a:pt x="3213155" y="1152458"/>
                  </a:cubicBezTo>
                  <a:cubicBezTo>
                    <a:pt x="3227596" y="1144021"/>
                    <a:pt x="3243971" y="1139569"/>
                    <a:pt x="3260581" y="1139569"/>
                  </a:cubicBezTo>
                  <a:cubicBezTo>
                    <a:pt x="3265941" y="1139569"/>
                    <a:pt x="3271360" y="1140038"/>
                    <a:pt x="3276663" y="1140946"/>
                  </a:cubicBezTo>
                  <a:lnTo>
                    <a:pt x="3290606" y="1143348"/>
                  </a:lnTo>
                  <a:cubicBezTo>
                    <a:pt x="3262075" y="1096889"/>
                    <a:pt x="3251500" y="1042374"/>
                    <a:pt x="3260873" y="988181"/>
                  </a:cubicBezTo>
                  <a:cubicBezTo>
                    <a:pt x="3279504" y="880440"/>
                    <a:pt x="3372276" y="802256"/>
                    <a:pt x="3481452" y="802256"/>
                  </a:cubicBez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0" name="Freeform: Shape 9">
              <a:extLst>
                <a:ext uri="{FF2B5EF4-FFF2-40B4-BE49-F238E27FC236}">
                  <a16:creationId xmlns:a16="http://schemas.microsoft.com/office/drawing/2014/main" id="{D8765605-5FD0-9D17-CA97-CF6FDCCE351D}"/>
                </a:ext>
              </a:extLst>
            </p:cNvPr>
            <p:cNvSpPr/>
            <p:nvPr/>
          </p:nvSpPr>
          <p:spPr>
            <a:xfrm>
              <a:off x="3678423" y="5707121"/>
              <a:ext cx="309483" cy="602095"/>
            </a:xfrm>
            <a:custGeom>
              <a:avLst/>
              <a:gdLst>
                <a:gd name="connsiteX0" fmla="*/ 267126 w 309483"/>
                <a:gd name="connsiteY0" fmla="*/ 112897 h 602095"/>
                <a:gd name="connsiteX1" fmla="*/ 165009 w 309483"/>
                <a:gd name="connsiteY1" fmla="*/ 0 h 602095"/>
                <a:gd name="connsiteX2" fmla="*/ 175203 w 309483"/>
                <a:gd name="connsiteY2" fmla="*/ 23405 h 602095"/>
                <a:gd name="connsiteX3" fmla="*/ 173944 w 309483"/>
                <a:gd name="connsiteY3" fmla="*/ 134925 h 602095"/>
                <a:gd name="connsiteX4" fmla="*/ 0 w 309483"/>
                <a:gd name="connsiteY4" fmla="*/ 511168 h 602095"/>
                <a:gd name="connsiteX5" fmla="*/ 27536 w 309483"/>
                <a:gd name="connsiteY5" fmla="*/ 554376 h 602095"/>
                <a:gd name="connsiteX6" fmla="*/ 136419 w 309483"/>
                <a:gd name="connsiteY6" fmla="*/ 602095 h 602095"/>
                <a:gd name="connsiteX7" fmla="*/ 309484 w 309483"/>
                <a:gd name="connsiteY7" fmla="*/ 602095 h 602095"/>
                <a:gd name="connsiteX8" fmla="*/ 278843 w 309483"/>
                <a:gd name="connsiteY8" fmla="*/ 519634 h 602095"/>
                <a:gd name="connsiteX9" fmla="*/ 267126 w 309483"/>
                <a:gd name="connsiteY9" fmla="*/ 112867 h 6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483" h="602095">
                  <a:moveTo>
                    <a:pt x="267126" y="112897"/>
                  </a:moveTo>
                  <a:lnTo>
                    <a:pt x="165009" y="0"/>
                  </a:lnTo>
                  <a:lnTo>
                    <a:pt x="175203" y="23405"/>
                  </a:lnTo>
                  <a:cubicBezTo>
                    <a:pt x="190700" y="59026"/>
                    <a:pt x="190260" y="99656"/>
                    <a:pt x="173944" y="134925"/>
                  </a:cubicBezTo>
                  <a:lnTo>
                    <a:pt x="0" y="511168"/>
                  </a:lnTo>
                  <a:cubicBezTo>
                    <a:pt x="6591" y="526899"/>
                    <a:pt x="15730" y="541575"/>
                    <a:pt x="27536" y="554376"/>
                  </a:cubicBezTo>
                  <a:cubicBezTo>
                    <a:pt x="55570" y="584783"/>
                    <a:pt x="95057" y="602095"/>
                    <a:pt x="136419" y="602095"/>
                  </a:cubicBezTo>
                  <a:lnTo>
                    <a:pt x="309484" y="602095"/>
                  </a:lnTo>
                  <a:cubicBezTo>
                    <a:pt x="291117" y="579627"/>
                    <a:pt x="279751" y="551095"/>
                    <a:pt x="278843" y="519634"/>
                  </a:cubicBezTo>
                  <a:lnTo>
                    <a:pt x="267126" y="112867"/>
                  </a:lnTo>
                  <a:close/>
                </a:path>
              </a:pathLst>
            </a:custGeom>
            <a:solidFill>
              <a:srgbClr val="099696"/>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1" name="Freeform: Shape 10">
              <a:extLst>
                <a:ext uri="{FF2B5EF4-FFF2-40B4-BE49-F238E27FC236}">
                  <a16:creationId xmlns:a16="http://schemas.microsoft.com/office/drawing/2014/main" id="{16E888E9-1168-CBA0-AC8B-27DB2FED3980}"/>
                </a:ext>
              </a:extLst>
            </p:cNvPr>
            <p:cNvSpPr/>
            <p:nvPr/>
          </p:nvSpPr>
          <p:spPr>
            <a:xfrm>
              <a:off x="7972355" y="3811268"/>
              <a:ext cx="1356133" cy="1263372"/>
            </a:xfrm>
            <a:custGeom>
              <a:avLst/>
              <a:gdLst>
                <a:gd name="connsiteX0" fmla="*/ 497 w 1356133"/>
                <a:gd name="connsiteY0" fmla="*/ 68272 h 1263372"/>
                <a:gd name="connsiteX1" fmla="*/ 1285537 w 1356133"/>
                <a:gd name="connsiteY1" fmla="*/ 1257317 h 1263372"/>
                <a:gd name="connsiteX2" fmla="*/ 1355899 w 1356133"/>
                <a:gd name="connsiteY2" fmla="*/ 1251722 h 1263372"/>
                <a:gd name="connsiteX3" fmla="*/ 1303816 w 1356133"/>
                <a:gd name="connsiteY3" fmla="*/ 1213875 h 1263372"/>
                <a:gd name="connsiteX4" fmla="*/ 347740 w 1356133"/>
                <a:gd name="connsiteY4" fmla="*/ 52190 h 1263372"/>
                <a:gd name="connsiteX5" fmla="*/ 184606 w 1356133"/>
                <a:gd name="connsiteY5" fmla="*/ 458 h 1263372"/>
                <a:gd name="connsiteX6" fmla="*/ 497 w 1356133"/>
                <a:gd name="connsiteY6" fmla="*/ 68272 h 126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6133" h="1263372">
                  <a:moveTo>
                    <a:pt x="497" y="68272"/>
                  </a:moveTo>
                  <a:cubicBezTo>
                    <a:pt x="497" y="68272"/>
                    <a:pt x="-64299" y="943878"/>
                    <a:pt x="1285537" y="1257317"/>
                  </a:cubicBezTo>
                  <a:cubicBezTo>
                    <a:pt x="1285537" y="1257317"/>
                    <a:pt x="1351593" y="1274131"/>
                    <a:pt x="1355899" y="1251722"/>
                  </a:cubicBezTo>
                  <a:cubicBezTo>
                    <a:pt x="1360206" y="1229313"/>
                    <a:pt x="1303816" y="1213875"/>
                    <a:pt x="1303816" y="1213875"/>
                  </a:cubicBezTo>
                  <a:cubicBezTo>
                    <a:pt x="123764" y="820290"/>
                    <a:pt x="347740" y="52190"/>
                    <a:pt x="347740" y="52190"/>
                  </a:cubicBezTo>
                  <a:cubicBezTo>
                    <a:pt x="347740" y="52190"/>
                    <a:pt x="324276" y="-5694"/>
                    <a:pt x="184606" y="458"/>
                  </a:cubicBezTo>
                  <a:cubicBezTo>
                    <a:pt x="44936" y="6609"/>
                    <a:pt x="497" y="68272"/>
                    <a:pt x="497" y="6827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2" name="Freeform: Shape 11">
              <a:extLst>
                <a:ext uri="{FF2B5EF4-FFF2-40B4-BE49-F238E27FC236}">
                  <a16:creationId xmlns:a16="http://schemas.microsoft.com/office/drawing/2014/main" id="{5F59D7A8-9E4B-4CEE-87B7-3877AE6EA3A2}"/>
                </a:ext>
              </a:extLst>
            </p:cNvPr>
            <p:cNvSpPr/>
            <p:nvPr/>
          </p:nvSpPr>
          <p:spPr>
            <a:xfrm rot="-2700000">
              <a:off x="8298567" y="3090822"/>
              <a:ext cx="223801" cy="223801"/>
            </a:xfrm>
            <a:custGeom>
              <a:avLst/>
              <a:gdLst>
                <a:gd name="connsiteX0" fmla="*/ 223801 w 223801"/>
                <a:gd name="connsiteY0" fmla="*/ 111901 h 223801"/>
                <a:gd name="connsiteX1" fmla="*/ 111901 w 223801"/>
                <a:gd name="connsiteY1" fmla="*/ 223801 h 223801"/>
                <a:gd name="connsiteX2" fmla="*/ 0 w 223801"/>
                <a:gd name="connsiteY2" fmla="*/ 111901 h 223801"/>
                <a:gd name="connsiteX3" fmla="*/ 111901 w 223801"/>
                <a:gd name="connsiteY3" fmla="*/ 0 h 223801"/>
                <a:gd name="connsiteX4" fmla="*/ 223801 w 223801"/>
                <a:gd name="connsiteY4" fmla="*/ 111901 h 22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801" h="223801">
                  <a:moveTo>
                    <a:pt x="223801" y="111901"/>
                  </a:moveTo>
                  <a:cubicBezTo>
                    <a:pt x="223801" y="173702"/>
                    <a:pt x="173701" y="223801"/>
                    <a:pt x="111901" y="223801"/>
                  </a:cubicBezTo>
                  <a:cubicBezTo>
                    <a:pt x="50100" y="223801"/>
                    <a:pt x="0" y="173702"/>
                    <a:pt x="0" y="111901"/>
                  </a:cubicBezTo>
                  <a:cubicBezTo>
                    <a:pt x="0" y="50100"/>
                    <a:pt x="50100" y="0"/>
                    <a:pt x="111901" y="0"/>
                  </a:cubicBezTo>
                  <a:cubicBezTo>
                    <a:pt x="173701" y="0"/>
                    <a:pt x="223801" y="50100"/>
                    <a:pt x="223801" y="111901"/>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sp>
        <p:nvSpPr>
          <p:cNvPr id="16" name="Title 1"/>
          <p:cNvSpPr>
            <a:spLocks noGrp="1"/>
          </p:cNvSpPr>
          <p:nvPr>
            <p:ph type="title"/>
          </p:nvPr>
        </p:nvSpPr>
        <p:spPr>
          <a:xfrm>
            <a:off x="3941380" y="541455"/>
            <a:ext cx="6469058" cy="537070"/>
          </a:xfrm>
        </p:spPr>
        <p:txBody>
          <a:bodyPr wrap="square">
            <a:spAutoFit/>
          </a:bodyPr>
          <a:lstStyle/>
          <a:p>
            <a:r>
              <a:rPr lang="en-US" kern="1200">
                <a:latin typeface="Arial"/>
                <a:cs typeface="Arial"/>
              </a:rPr>
              <a:t>Example - A bank in Europe</a:t>
            </a:r>
          </a:p>
        </p:txBody>
      </p:sp>
      <p:sp>
        <p:nvSpPr>
          <p:cNvPr id="93" name="Freeform: Shape 92">
            <a:extLst>
              <a:ext uri="{FF2B5EF4-FFF2-40B4-BE49-F238E27FC236}">
                <a16:creationId xmlns:a16="http://schemas.microsoft.com/office/drawing/2014/main" id="{0128A02B-E84D-7B7C-A681-C8042962D5CF}"/>
              </a:ext>
            </a:extLst>
          </p:cNvPr>
          <p:cNvSpPr/>
          <p:nvPr/>
        </p:nvSpPr>
        <p:spPr>
          <a:xfrm>
            <a:off x="803033" y="4288228"/>
            <a:ext cx="3096548" cy="2092214"/>
          </a:xfrm>
          <a:custGeom>
            <a:avLst/>
            <a:gdLst>
              <a:gd name="connsiteX0" fmla="*/ 0 w 3096548"/>
              <a:gd name="connsiteY0" fmla="*/ 0 h 2092214"/>
              <a:gd name="connsiteX1" fmla="*/ 3096548 w 3096548"/>
              <a:gd name="connsiteY1" fmla="*/ 0 h 2092214"/>
              <a:gd name="connsiteX2" fmla="*/ 3096548 w 3096548"/>
              <a:gd name="connsiteY2" fmla="*/ 2092214 h 2092214"/>
              <a:gd name="connsiteX3" fmla="*/ 0 w 3096548"/>
              <a:gd name="connsiteY3" fmla="*/ 2092214 h 2092214"/>
            </a:gdLst>
            <a:ahLst/>
            <a:cxnLst>
              <a:cxn ang="0">
                <a:pos x="connsiteX0" y="connsiteY0"/>
              </a:cxn>
              <a:cxn ang="0">
                <a:pos x="connsiteX1" y="connsiteY1"/>
              </a:cxn>
              <a:cxn ang="0">
                <a:pos x="connsiteX2" y="connsiteY2"/>
              </a:cxn>
              <a:cxn ang="0">
                <a:pos x="connsiteX3" y="connsiteY3"/>
              </a:cxn>
            </a:cxnLst>
            <a:rect l="l" t="t" r="r" b="b"/>
            <a:pathLst>
              <a:path w="3096548" h="2092214">
                <a:moveTo>
                  <a:pt x="0" y="0"/>
                </a:moveTo>
                <a:lnTo>
                  <a:pt x="3096548" y="0"/>
                </a:lnTo>
                <a:lnTo>
                  <a:pt x="3096548" y="2092214"/>
                </a:lnTo>
                <a:lnTo>
                  <a:pt x="0" y="2092214"/>
                </a:lnTo>
                <a:close/>
              </a:path>
            </a:pathLst>
          </a:custGeom>
          <a:noFill/>
          <a:ln w="15875"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94" name="Freeform: Shape 93">
            <a:extLst>
              <a:ext uri="{FF2B5EF4-FFF2-40B4-BE49-F238E27FC236}">
                <a16:creationId xmlns:a16="http://schemas.microsoft.com/office/drawing/2014/main" id="{992220A9-72C8-5DFD-7148-87FCD4566153}"/>
              </a:ext>
            </a:extLst>
          </p:cNvPr>
          <p:cNvSpPr/>
          <p:nvPr/>
        </p:nvSpPr>
        <p:spPr>
          <a:xfrm>
            <a:off x="803033" y="2120885"/>
            <a:ext cx="3096548" cy="2083462"/>
          </a:xfrm>
          <a:custGeom>
            <a:avLst/>
            <a:gdLst>
              <a:gd name="connsiteX0" fmla="*/ 0 w 3096548"/>
              <a:gd name="connsiteY0" fmla="*/ 0 h 2083462"/>
              <a:gd name="connsiteX1" fmla="*/ 3096548 w 3096548"/>
              <a:gd name="connsiteY1" fmla="*/ 0 h 2083462"/>
              <a:gd name="connsiteX2" fmla="*/ 3096548 w 3096548"/>
              <a:gd name="connsiteY2" fmla="*/ 2083463 h 2083462"/>
              <a:gd name="connsiteX3" fmla="*/ 0 w 3096548"/>
              <a:gd name="connsiteY3" fmla="*/ 2083463 h 2083462"/>
            </a:gdLst>
            <a:ahLst/>
            <a:cxnLst>
              <a:cxn ang="0">
                <a:pos x="connsiteX0" y="connsiteY0"/>
              </a:cxn>
              <a:cxn ang="0">
                <a:pos x="connsiteX1" y="connsiteY1"/>
              </a:cxn>
              <a:cxn ang="0">
                <a:pos x="connsiteX2" y="connsiteY2"/>
              </a:cxn>
              <a:cxn ang="0">
                <a:pos x="connsiteX3" y="connsiteY3"/>
              </a:cxn>
            </a:cxnLst>
            <a:rect l="l" t="t" r="r" b="b"/>
            <a:pathLst>
              <a:path w="3096548" h="2083462">
                <a:moveTo>
                  <a:pt x="0" y="0"/>
                </a:moveTo>
                <a:lnTo>
                  <a:pt x="3096548" y="0"/>
                </a:lnTo>
                <a:lnTo>
                  <a:pt x="3096548" y="2083463"/>
                </a:lnTo>
                <a:lnTo>
                  <a:pt x="0" y="2083463"/>
                </a:lnTo>
                <a:close/>
              </a:path>
            </a:pathLst>
          </a:custGeom>
          <a:noFill/>
          <a:ln w="15875"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95" name="Freeform: Shape 94">
            <a:extLst>
              <a:ext uri="{FF2B5EF4-FFF2-40B4-BE49-F238E27FC236}">
                <a16:creationId xmlns:a16="http://schemas.microsoft.com/office/drawing/2014/main" id="{835E3A2F-6057-232D-E067-742532233A81}"/>
              </a:ext>
            </a:extLst>
          </p:cNvPr>
          <p:cNvSpPr/>
          <p:nvPr/>
        </p:nvSpPr>
        <p:spPr>
          <a:xfrm rot="5400000">
            <a:off x="6126410" y="-800897"/>
            <a:ext cx="1526549" cy="5833135"/>
          </a:xfrm>
          <a:custGeom>
            <a:avLst/>
            <a:gdLst>
              <a:gd name="connsiteX0" fmla="*/ 0 w 1526549"/>
              <a:gd name="connsiteY0" fmla="*/ 0 h 5833135"/>
              <a:gd name="connsiteX1" fmla="*/ 1526549 w 1526549"/>
              <a:gd name="connsiteY1" fmla="*/ 0 h 5833135"/>
              <a:gd name="connsiteX2" fmla="*/ 1526549 w 1526549"/>
              <a:gd name="connsiteY2" fmla="*/ 5833136 h 5833135"/>
              <a:gd name="connsiteX3" fmla="*/ 0 w 1526549"/>
              <a:gd name="connsiteY3" fmla="*/ 5833136 h 5833135"/>
            </a:gdLst>
            <a:ahLst/>
            <a:cxnLst>
              <a:cxn ang="0">
                <a:pos x="connsiteX0" y="connsiteY0"/>
              </a:cxn>
              <a:cxn ang="0">
                <a:pos x="connsiteX1" y="connsiteY1"/>
              </a:cxn>
              <a:cxn ang="0">
                <a:pos x="connsiteX2" y="connsiteY2"/>
              </a:cxn>
              <a:cxn ang="0">
                <a:pos x="connsiteX3" y="connsiteY3"/>
              </a:cxn>
            </a:cxnLst>
            <a:rect l="l" t="t" r="r" b="b"/>
            <a:pathLst>
              <a:path w="1526549" h="5833135">
                <a:moveTo>
                  <a:pt x="0" y="0"/>
                </a:moveTo>
                <a:lnTo>
                  <a:pt x="1526549" y="0"/>
                </a:lnTo>
                <a:lnTo>
                  <a:pt x="1526549" y="5833136"/>
                </a:lnTo>
                <a:lnTo>
                  <a:pt x="0" y="5833136"/>
                </a:lnTo>
                <a:close/>
              </a:path>
            </a:pathLst>
          </a:custGeom>
          <a:noFill/>
          <a:ln w="15875"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96" name="Freeform: Shape 95">
            <a:extLst>
              <a:ext uri="{FF2B5EF4-FFF2-40B4-BE49-F238E27FC236}">
                <a16:creationId xmlns:a16="http://schemas.microsoft.com/office/drawing/2014/main" id="{908CB899-8942-785C-021B-63DD094752AC}"/>
              </a:ext>
            </a:extLst>
          </p:cNvPr>
          <p:cNvSpPr/>
          <p:nvPr/>
        </p:nvSpPr>
        <p:spPr>
          <a:xfrm>
            <a:off x="3973117" y="2961036"/>
            <a:ext cx="2628269" cy="3419406"/>
          </a:xfrm>
          <a:custGeom>
            <a:avLst/>
            <a:gdLst>
              <a:gd name="connsiteX0" fmla="*/ 0 w 2628269"/>
              <a:gd name="connsiteY0" fmla="*/ 0 h 3419406"/>
              <a:gd name="connsiteX1" fmla="*/ 2628269 w 2628269"/>
              <a:gd name="connsiteY1" fmla="*/ 0 h 3419406"/>
              <a:gd name="connsiteX2" fmla="*/ 2628269 w 2628269"/>
              <a:gd name="connsiteY2" fmla="*/ 3419406 h 3419406"/>
              <a:gd name="connsiteX3" fmla="*/ 0 w 2628269"/>
              <a:gd name="connsiteY3" fmla="*/ 3419406 h 3419406"/>
            </a:gdLst>
            <a:ahLst/>
            <a:cxnLst>
              <a:cxn ang="0">
                <a:pos x="connsiteX0" y="connsiteY0"/>
              </a:cxn>
              <a:cxn ang="0">
                <a:pos x="connsiteX1" y="connsiteY1"/>
              </a:cxn>
              <a:cxn ang="0">
                <a:pos x="connsiteX2" y="connsiteY2"/>
              </a:cxn>
              <a:cxn ang="0">
                <a:pos x="connsiteX3" y="connsiteY3"/>
              </a:cxn>
            </a:cxnLst>
            <a:rect l="l" t="t" r="r" b="b"/>
            <a:pathLst>
              <a:path w="2628269" h="3419406">
                <a:moveTo>
                  <a:pt x="0" y="0"/>
                </a:moveTo>
                <a:lnTo>
                  <a:pt x="2628269" y="0"/>
                </a:lnTo>
                <a:lnTo>
                  <a:pt x="2628269" y="3419406"/>
                </a:lnTo>
                <a:lnTo>
                  <a:pt x="0" y="3419406"/>
                </a:lnTo>
                <a:close/>
              </a:path>
            </a:pathLst>
          </a:custGeom>
          <a:noFill/>
          <a:ln w="15875"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98" name="Freeform: Shape 97">
            <a:extLst>
              <a:ext uri="{FF2B5EF4-FFF2-40B4-BE49-F238E27FC236}">
                <a16:creationId xmlns:a16="http://schemas.microsoft.com/office/drawing/2014/main" id="{C12A19F6-EEF8-5178-604A-115A5A660084}"/>
              </a:ext>
            </a:extLst>
          </p:cNvPr>
          <p:cNvSpPr/>
          <p:nvPr/>
        </p:nvSpPr>
        <p:spPr>
          <a:xfrm>
            <a:off x="5704600" y="2682254"/>
            <a:ext cx="3116008" cy="1991025"/>
          </a:xfrm>
          <a:custGeom>
            <a:avLst/>
            <a:gdLst>
              <a:gd name="connsiteX0" fmla="*/ 0 w 3116008"/>
              <a:gd name="connsiteY0" fmla="*/ 0 h 1991025"/>
              <a:gd name="connsiteX1" fmla="*/ 3116009 w 3116008"/>
              <a:gd name="connsiteY1" fmla="*/ 0 h 1991025"/>
              <a:gd name="connsiteX2" fmla="*/ 3116009 w 3116008"/>
              <a:gd name="connsiteY2" fmla="*/ 1991026 h 1991025"/>
              <a:gd name="connsiteX3" fmla="*/ 0 w 3116008"/>
              <a:gd name="connsiteY3" fmla="*/ 1991026 h 1991025"/>
            </a:gdLst>
            <a:ahLst/>
            <a:cxnLst>
              <a:cxn ang="0">
                <a:pos x="connsiteX0" y="connsiteY0"/>
              </a:cxn>
              <a:cxn ang="0">
                <a:pos x="connsiteX1" y="connsiteY1"/>
              </a:cxn>
              <a:cxn ang="0">
                <a:pos x="connsiteX2" y="connsiteY2"/>
              </a:cxn>
              <a:cxn ang="0">
                <a:pos x="connsiteX3" y="connsiteY3"/>
              </a:cxn>
            </a:cxnLst>
            <a:rect l="l" t="t" r="r" b="b"/>
            <a:pathLst>
              <a:path w="3116008" h="1991025">
                <a:moveTo>
                  <a:pt x="0" y="0"/>
                </a:moveTo>
                <a:lnTo>
                  <a:pt x="3116009" y="0"/>
                </a:lnTo>
                <a:lnTo>
                  <a:pt x="3116009" y="1991026"/>
                </a:lnTo>
                <a:lnTo>
                  <a:pt x="0" y="1991026"/>
                </a:lnTo>
                <a:close/>
              </a:path>
            </a:pathLst>
          </a:custGeom>
          <a:noFill/>
          <a:ln w="15875"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 name="Footer Placeholder 1" hidden="1">
            <a:extLst>
              <a:ext uri="{FF2B5EF4-FFF2-40B4-BE49-F238E27FC236}">
                <a16:creationId xmlns:a16="http://schemas.microsoft.com/office/drawing/2014/main" id="{B0331295-A997-DD7B-275F-F610E01B80B3}"/>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4070599C-FE5D-F772-07B5-CE1B9148D7A4}"/>
              </a:ext>
            </a:extLst>
          </p:cNvPr>
          <p:cNvSpPr>
            <a:spLocks noGrp="1"/>
          </p:cNvSpPr>
          <p:nvPr>
            <p:ph type="dt" sz="half" idx="12"/>
          </p:nvPr>
        </p:nvSpPr>
        <p:spPr>
          <a:xfrm>
            <a:off x="-2991244" y="6356350"/>
            <a:ext cx="2843213" cy="365125"/>
          </a:xfrm>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CF0E1690-FFBA-4DAF-B44A-36E39ACA0346}" type="datetimeFigureOut">
              <a:rPr lang="en-US" smtClean="0"/>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pic>
        <p:nvPicPr>
          <p:cNvPr id="6" name="Graphic 5">
            <a:extLst>
              <a:ext uri="{FF2B5EF4-FFF2-40B4-BE49-F238E27FC236}">
                <a16:creationId xmlns:a16="http://schemas.microsoft.com/office/drawing/2014/main" id="{724DF36F-953E-EF46-E2D7-3DF29888B49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40075" y="589842"/>
            <a:ext cx="2671084" cy="635972"/>
          </a:xfrm>
          <a:prstGeom prst="rect">
            <a:avLst/>
          </a:prstGeom>
        </p:spPr>
      </p:pic>
      <p:cxnSp>
        <p:nvCxnSpPr>
          <p:cNvPr id="9" name="Straight Connector 8">
            <a:extLst>
              <a:ext uri="{FF2B5EF4-FFF2-40B4-BE49-F238E27FC236}">
                <a16:creationId xmlns:a16="http://schemas.microsoft.com/office/drawing/2014/main" id="{AB754191-6190-BB14-9626-AEB8EB388863}"/>
              </a:ext>
            </a:extLst>
          </p:cNvPr>
          <p:cNvCxnSpPr/>
          <p:nvPr/>
        </p:nvCxnSpPr>
        <p:spPr bwMode="auto">
          <a:xfrm>
            <a:off x="3657600" y="252247"/>
            <a:ext cx="0" cy="1069726"/>
          </a:xfrm>
          <a:prstGeom prst="line">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6" name="Graphic 25">
            <a:extLst>
              <a:ext uri="{FF2B5EF4-FFF2-40B4-BE49-F238E27FC236}">
                <a16:creationId xmlns:a16="http://schemas.microsoft.com/office/drawing/2014/main" id="{F32B1373-14AC-DF3D-014F-6ECA128F83E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21539" y="4154097"/>
            <a:ext cx="607061" cy="447083"/>
          </a:xfrm>
          <a:prstGeom prst="rect">
            <a:avLst/>
          </a:prstGeom>
        </p:spPr>
      </p:pic>
      <p:pic>
        <p:nvPicPr>
          <p:cNvPr id="28" name="Graphic 27">
            <a:extLst>
              <a:ext uri="{FF2B5EF4-FFF2-40B4-BE49-F238E27FC236}">
                <a16:creationId xmlns:a16="http://schemas.microsoft.com/office/drawing/2014/main" id="{0B704A09-A68E-252F-313C-9EDFC287D16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413795" y="4514947"/>
            <a:ext cx="537945" cy="608390"/>
          </a:xfrm>
          <a:prstGeom prst="rect">
            <a:avLst/>
          </a:prstGeom>
        </p:spPr>
      </p:pic>
      <p:pic>
        <p:nvPicPr>
          <p:cNvPr id="29" name="Graphic 28">
            <a:extLst>
              <a:ext uri="{FF2B5EF4-FFF2-40B4-BE49-F238E27FC236}">
                <a16:creationId xmlns:a16="http://schemas.microsoft.com/office/drawing/2014/main" id="{3282A56D-7A76-2F9C-F4C6-C861B6843A3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482846" y="2683718"/>
            <a:ext cx="452510" cy="389661"/>
          </a:xfrm>
          <a:prstGeom prst="rect">
            <a:avLst/>
          </a:prstGeom>
        </p:spPr>
      </p:pic>
      <p:pic>
        <p:nvPicPr>
          <p:cNvPr id="30" name="Graphic 29">
            <a:extLst>
              <a:ext uri="{FF2B5EF4-FFF2-40B4-BE49-F238E27FC236}">
                <a16:creationId xmlns:a16="http://schemas.microsoft.com/office/drawing/2014/main" id="{94AD2838-3589-A50F-1A5A-10717C4C7CB3}"/>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141348" y="1781573"/>
            <a:ext cx="658197" cy="411373"/>
          </a:xfrm>
          <a:prstGeom prst="rect">
            <a:avLst/>
          </a:prstGeom>
        </p:spPr>
      </p:pic>
      <p:pic>
        <p:nvPicPr>
          <p:cNvPr id="31" name="Graphic 30">
            <a:extLst>
              <a:ext uri="{FF2B5EF4-FFF2-40B4-BE49-F238E27FC236}">
                <a16:creationId xmlns:a16="http://schemas.microsoft.com/office/drawing/2014/main" id="{3C396165-F2A6-434C-A44D-A575B286B09B}"/>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28960" y="3676167"/>
            <a:ext cx="572429" cy="541886"/>
          </a:xfrm>
          <a:prstGeom prst="rect">
            <a:avLst/>
          </a:prstGeom>
        </p:spPr>
      </p:pic>
      <p:pic>
        <p:nvPicPr>
          <p:cNvPr id="58" name="Graphic 57">
            <a:extLst>
              <a:ext uri="{FF2B5EF4-FFF2-40B4-BE49-F238E27FC236}">
                <a16:creationId xmlns:a16="http://schemas.microsoft.com/office/drawing/2014/main" id="{67AA3B25-2FDA-FFCE-C01A-4B3365584321}"/>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826341" y="3095369"/>
            <a:ext cx="452510" cy="389661"/>
          </a:xfrm>
          <a:prstGeom prst="rect">
            <a:avLst/>
          </a:prstGeom>
        </p:spPr>
      </p:pic>
      <p:pic>
        <p:nvPicPr>
          <p:cNvPr id="59" name="Graphic 58">
            <a:extLst>
              <a:ext uri="{FF2B5EF4-FFF2-40B4-BE49-F238E27FC236}">
                <a16:creationId xmlns:a16="http://schemas.microsoft.com/office/drawing/2014/main" id="{16061D4C-AE63-6ACD-7046-07CA7B7D8B2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513306" y="3556691"/>
            <a:ext cx="658197" cy="411373"/>
          </a:xfrm>
          <a:prstGeom prst="rect">
            <a:avLst/>
          </a:prstGeom>
        </p:spPr>
      </p:pic>
      <p:pic>
        <p:nvPicPr>
          <p:cNvPr id="60" name="Graphic 59">
            <a:extLst>
              <a:ext uri="{FF2B5EF4-FFF2-40B4-BE49-F238E27FC236}">
                <a16:creationId xmlns:a16="http://schemas.microsoft.com/office/drawing/2014/main" id="{B80E8171-C1E2-503C-8093-0E7D0C4ACFC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409645" y="2925182"/>
            <a:ext cx="344836" cy="586222"/>
          </a:xfrm>
          <a:prstGeom prst="rect">
            <a:avLst/>
          </a:prstGeom>
        </p:spPr>
      </p:pic>
      <p:grpSp>
        <p:nvGrpSpPr>
          <p:cNvPr id="13" name="Graphic 117">
            <a:extLst>
              <a:ext uri="{FF2B5EF4-FFF2-40B4-BE49-F238E27FC236}">
                <a16:creationId xmlns:a16="http://schemas.microsoft.com/office/drawing/2014/main" id="{920151FA-BDC2-E4E1-8937-1A98495D4FDC}"/>
              </a:ext>
            </a:extLst>
          </p:cNvPr>
          <p:cNvGrpSpPr/>
          <p:nvPr/>
        </p:nvGrpSpPr>
        <p:grpSpPr>
          <a:xfrm>
            <a:off x="1470479" y="4365522"/>
            <a:ext cx="1231251" cy="1898437"/>
            <a:chOff x="1556792" y="4407790"/>
            <a:chExt cx="1231251" cy="1898437"/>
          </a:xfrm>
        </p:grpSpPr>
        <p:sp>
          <p:nvSpPr>
            <p:cNvPr id="14" name="Freeform: Shape 13">
              <a:extLst>
                <a:ext uri="{FF2B5EF4-FFF2-40B4-BE49-F238E27FC236}">
                  <a16:creationId xmlns:a16="http://schemas.microsoft.com/office/drawing/2014/main" id="{06F6B281-1330-E6C2-8BF9-F89D04EA26EB}"/>
                </a:ext>
              </a:extLst>
            </p:cNvPr>
            <p:cNvSpPr/>
            <p:nvPr/>
          </p:nvSpPr>
          <p:spPr>
            <a:xfrm>
              <a:off x="1556792" y="4803100"/>
              <a:ext cx="1231251" cy="460344"/>
            </a:xfrm>
            <a:custGeom>
              <a:avLst/>
              <a:gdLst>
                <a:gd name="connsiteX0" fmla="*/ 1167226 w 1231251"/>
                <a:gd name="connsiteY0" fmla="*/ 174823 h 460344"/>
                <a:gd name="connsiteX1" fmla="*/ 740364 w 1231251"/>
                <a:gd name="connsiteY1" fmla="*/ 136800 h 460344"/>
                <a:gd name="connsiteX2" fmla="*/ 536043 w 1231251"/>
                <a:gd name="connsiteY2" fmla="*/ 7763 h 460344"/>
                <a:gd name="connsiteX3" fmla="*/ 455574 w 1231251"/>
                <a:gd name="connsiteY3" fmla="*/ 69220 h 460344"/>
                <a:gd name="connsiteX4" fmla="*/ 421301 w 1231251"/>
                <a:gd name="connsiteY4" fmla="*/ 81113 h 460344"/>
                <a:gd name="connsiteX5" fmla="*/ 256145 w 1231251"/>
                <a:gd name="connsiteY5" fmla="*/ 57679 h 460344"/>
                <a:gd name="connsiteX6" fmla="*/ 191963 w 1231251"/>
                <a:gd name="connsiteY6" fmla="*/ 0 h 460344"/>
                <a:gd name="connsiteX7" fmla="*/ 88001 w 1231251"/>
                <a:gd name="connsiteY7" fmla="*/ 17371 h 460344"/>
                <a:gd name="connsiteX8" fmla="*/ 76548 w 1231251"/>
                <a:gd name="connsiteY8" fmla="*/ 20388 h 460344"/>
                <a:gd name="connsiteX9" fmla="*/ 66881 w 1231251"/>
                <a:gd name="connsiteY9" fmla="*/ 23376 h 460344"/>
                <a:gd name="connsiteX10" fmla="*/ 7503 w 1231251"/>
                <a:gd name="connsiteY10" fmla="*/ 214866 h 460344"/>
                <a:gd name="connsiteX11" fmla="*/ 33047 w 1231251"/>
                <a:gd name="connsiteY11" fmla="*/ 277261 h 460344"/>
                <a:gd name="connsiteX12" fmla="*/ 193135 w 1231251"/>
                <a:gd name="connsiteY12" fmla="*/ 411278 h 460344"/>
                <a:gd name="connsiteX13" fmla="*/ 486596 w 1231251"/>
                <a:gd name="connsiteY13" fmla="*/ 460345 h 460344"/>
                <a:gd name="connsiteX14" fmla="*/ 686610 w 1231251"/>
                <a:gd name="connsiteY14" fmla="*/ 447045 h 460344"/>
                <a:gd name="connsiteX15" fmla="*/ 747775 w 1231251"/>
                <a:gd name="connsiteY15" fmla="*/ 368656 h 460344"/>
                <a:gd name="connsiteX16" fmla="*/ 669386 w 1231251"/>
                <a:gd name="connsiteY16" fmla="*/ 307492 h 460344"/>
                <a:gd name="connsiteX17" fmla="*/ 162992 w 1231251"/>
                <a:gd name="connsiteY17" fmla="*/ 219993 h 460344"/>
                <a:gd name="connsiteX18" fmla="*/ 160795 w 1231251"/>
                <a:gd name="connsiteY18" fmla="*/ 216800 h 460344"/>
                <a:gd name="connsiteX19" fmla="*/ 179279 w 1231251"/>
                <a:gd name="connsiteY19" fmla="*/ 208041 h 460344"/>
                <a:gd name="connsiteX20" fmla="*/ 487181 w 1231251"/>
                <a:gd name="connsiteY20" fmla="*/ 299554 h 460344"/>
                <a:gd name="connsiteX21" fmla="*/ 547906 w 1231251"/>
                <a:gd name="connsiteY21" fmla="*/ 297942 h 460344"/>
                <a:gd name="connsiteX22" fmla="*/ 526171 w 1231251"/>
                <a:gd name="connsiteY22" fmla="*/ 167939 h 460344"/>
                <a:gd name="connsiteX23" fmla="*/ 679580 w 1231251"/>
                <a:gd name="connsiteY23" fmla="*/ 264841 h 460344"/>
                <a:gd name="connsiteX24" fmla="*/ 710894 w 1231251"/>
                <a:gd name="connsiteY24" fmla="*/ 275445 h 460344"/>
                <a:gd name="connsiteX25" fmla="*/ 1154688 w 1231251"/>
                <a:gd name="connsiteY25" fmla="*/ 314991 h 460344"/>
                <a:gd name="connsiteX26" fmla="*/ 1161016 w 1231251"/>
                <a:gd name="connsiteY26" fmla="*/ 315284 h 460344"/>
                <a:gd name="connsiteX27" fmla="*/ 1230968 w 1231251"/>
                <a:gd name="connsiteY27" fmla="*/ 251220 h 460344"/>
                <a:gd name="connsiteX28" fmla="*/ 1167196 w 1231251"/>
                <a:gd name="connsiteY28" fmla="*/ 174940 h 46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31251" h="460344">
                  <a:moveTo>
                    <a:pt x="1167226" y="174823"/>
                  </a:moveTo>
                  <a:lnTo>
                    <a:pt x="740364" y="136800"/>
                  </a:lnTo>
                  <a:lnTo>
                    <a:pt x="536043" y="7763"/>
                  </a:lnTo>
                  <a:cubicBezTo>
                    <a:pt x="515010" y="33541"/>
                    <a:pt x="487884" y="54896"/>
                    <a:pt x="455574" y="69220"/>
                  </a:cubicBezTo>
                  <a:cubicBezTo>
                    <a:pt x="444589" y="74083"/>
                    <a:pt x="433047" y="78096"/>
                    <a:pt x="421301" y="81113"/>
                  </a:cubicBezTo>
                  <a:cubicBezTo>
                    <a:pt x="364911" y="95613"/>
                    <a:pt x="306266" y="87294"/>
                    <a:pt x="256145" y="57679"/>
                  </a:cubicBezTo>
                  <a:cubicBezTo>
                    <a:pt x="230718" y="42651"/>
                    <a:pt x="209071" y="23025"/>
                    <a:pt x="191963" y="0"/>
                  </a:cubicBezTo>
                  <a:lnTo>
                    <a:pt x="88001" y="17371"/>
                  </a:lnTo>
                  <a:cubicBezTo>
                    <a:pt x="84017" y="18045"/>
                    <a:pt x="80239" y="19099"/>
                    <a:pt x="76548" y="20388"/>
                  </a:cubicBezTo>
                  <a:cubicBezTo>
                    <a:pt x="73296" y="21179"/>
                    <a:pt x="70074" y="22117"/>
                    <a:pt x="66881" y="23376"/>
                  </a:cubicBezTo>
                  <a:cubicBezTo>
                    <a:pt x="5248" y="48041"/>
                    <a:pt x="-11713" y="140110"/>
                    <a:pt x="7503" y="214866"/>
                  </a:cubicBezTo>
                  <a:cubicBezTo>
                    <a:pt x="11868" y="231798"/>
                    <a:pt x="19543" y="253622"/>
                    <a:pt x="33047" y="277261"/>
                  </a:cubicBezTo>
                  <a:cubicBezTo>
                    <a:pt x="58972" y="322578"/>
                    <a:pt x="106398" y="374544"/>
                    <a:pt x="193135" y="411278"/>
                  </a:cubicBezTo>
                  <a:cubicBezTo>
                    <a:pt x="270323" y="443940"/>
                    <a:pt x="368573" y="460345"/>
                    <a:pt x="486596" y="460345"/>
                  </a:cubicBezTo>
                  <a:cubicBezTo>
                    <a:pt x="547965" y="460345"/>
                    <a:pt x="614695" y="455921"/>
                    <a:pt x="686610" y="447045"/>
                  </a:cubicBezTo>
                  <a:cubicBezTo>
                    <a:pt x="725131" y="442300"/>
                    <a:pt x="752520" y="407177"/>
                    <a:pt x="747775" y="368656"/>
                  </a:cubicBezTo>
                  <a:cubicBezTo>
                    <a:pt x="743029" y="330136"/>
                    <a:pt x="708024" y="302746"/>
                    <a:pt x="669386" y="307492"/>
                  </a:cubicBezTo>
                  <a:cubicBezTo>
                    <a:pt x="303571" y="352662"/>
                    <a:pt x="193369" y="261326"/>
                    <a:pt x="162992" y="219993"/>
                  </a:cubicBezTo>
                  <a:cubicBezTo>
                    <a:pt x="162201" y="218909"/>
                    <a:pt x="161528" y="217854"/>
                    <a:pt x="160795" y="216800"/>
                  </a:cubicBezTo>
                  <a:lnTo>
                    <a:pt x="179279" y="208041"/>
                  </a:lnTo>
                  <a:cubicBezTo>
                    <a:pt x="199492" y="235548"/>
                    <a:pt x="269971" y="299554"/>
                    <a:pt x="487181" y="299554"/>
                  </a:cubicBezTo>
                  <a:cubicBezTo>
                    <a:pt x="506632" y="299554"/>
                    <a:pt x="526962" y="298968"/>
                    <a:pt x="547906" y="297942"/>
                  </a:cubicBezTo>
                  <a:lnTo>
                    <a:pt x="526171" y="167939"/>
                  </a:lnTo>
                  <a:lnTo>
                    <a:pt x="679580" y="264841"/>
                  </a:lnTo>
                  <a:cubicBezTo>
                    <a:pt x="689012" y="270817"/>
                    <a:pt x="699763" y="274449"/>
                    <a:pt x="710894" y="275445"/>
                  </a:cubicBezTo>
                  <a:lnTo>
                    <a:pt x="1154688" y="314991"/>
                  </a:lnTo>
                  <a:cubicBezTo>
                    <a:pt x="1156797" y="315167"/>
                    <a:pt x="1158907" y="315284"/>
                    <a:pt x="1161016" y="315284"/>
                  </a:cubicBezTo>
                  <a:cubicBezTo>
                    <a:pt x="1197017" y="315284"/>
                    <a:pt x="1227716" y="287748"/>
                    <a:pt x="1230968" y="251220"/>
                  </a:cubicBezTo>
                  <a:cubicBezTo>
                    <a:pt x="1234425" y="212553"/>
                    <a:pt x="1205864" y="178396"/>
                    <a:pt x="1167196" y="17494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5" name="Freeform: Shape 14">
              <a:extLst>
                <a:ext uri="{FF2B5EF4-FFF2-40B4-BE49-F238E27FC236}">
                  <a16:creationId xmlns:a16="http://schemas.microsoft.com/office/drawing/2014/main" id="{3BC2923E-AC13-2DB2-560F-9A5D9E11EB81}"/>
                </a:ext>
              </a:extLst>
            </p:cNvPr>
            <p:cNvSpPr/>
            <p:nvPr/>
          </p:nvSpPr>
          <p:spPr>
            <a:xfrm rot="-3792598">
              <a:off x="1725998" y="4475688"/>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7" name="Freeform: Shape 16">
              <a:extLst>
                <a:ext uri="{FF2B5EF4-FFF2-40B4-BE49-F238E27FC236}">
                  <a16:creationId xmlns:a16="http://schemas.microsoft.com/office/drawing/2014/main" id="{2B64993D-2801-9A7D-3825-BCBE636C0DFA}"/>
                </a:ext>
              </a:extLst>
            </p:cNvPr>
            <p:cNvSpPr/>
            <p:nvPr/>
          </p:nvSpPr>
          <p:spPr>
            <a:xfrm>
              <a:off x="1624984" y="5165605"/>
              <a:ext cx="1121864" cy="1140623"/>
            </a:xfrm>
            <a:custGeom>
              <a:avLst/>
              <a:gdLst>
                <a:gd name="connsiteX0" fmla="*/ 117092 w 1121864"/>
                <a:gd name="connsiteY0" fmla="*/ 67375 h 1140623"/>
                <a:gd name="connsiteX1" fmla="*/ 8619 w 1121864"/>
                <a:gd name="connsiteY1" fmla="*/ 0 h 1140623"/>
                <a:gd name="connsiteX2" fmla="*/ 63046 w 1121864"/>
                <a:gd name="connsiteY2" fmla="*/ 325859 h 1140623"/>
                <a:gd name="connsiteX3" fmla="*/ 67938 w 1121864"/>
                <a:gd name="connsiteY3" fmla="*/ 342000 h 1140623"/>
                <a:gd name="connsiteX4" fmla="*/ 86187 w 1121864"/>
                <a:gd name="connsiteY4" fmla="*/ 376536 h 1140623"/>
                <a:gd name="connsiteX5" fmla="*/ 257846 w 1121864"/>
                <a:gd name="connsiteY5" fmla="*/ 592692 h 1140623"/>
                <a:gd name="connsiteX6" fmla="*/ 16586 w 1121864"/>
                <a:gd name="connsiteY6" fmla="*/ 975585 h 1140623"/>
                <a:gd name="connsiteX7" fmla="*/ 50274 w 1121864"/>
                <a:gd name="connsiteY7" fmla="*/ 1124043 h 1140623"/>
                <a:gd name="connsiteX8" fmla="*/ 107571 w 1121864"/>
                <a:gd name="connsiteY8" fmla="*/ 1140623 h 1140623"/>
                <a:gd name="connsiteX9" fmla="*/ 198762 w 1121864"/>
                <a:gd name="connsiteY9" fmla="*/ 1090356 h 1140623"/>
                <a:gd name="connsiteX10" fmla="*/ 480710 w 1121864"/>
                <a:gd name="connsiteY10" fmla="*/ 642900 h 1140623"/>
                <a:gd name="connsiteX11" fmla="*/ 473943 w 1121864"/>
                <a:gd name="connsiteY11" fmla="*/ 518550 h 1140623"/>
                <a:gd name="connsiteX12" fmla="*/ 399333 w 1121864"/>
                <a:gd name="connsiteY12" fmla="*/ 424578 h 1140623"/>
                <a:gd name="connsiteX13" fmla="*/ 724635 w 1121864"/>
                <a:gd name="connsiteY13" fmla="*/ 624094 h 1140623"/>
                <a:gd name="connsiteX14" fmla="*/ 915071 w 1121864"/>
                <a:gd name="connsiteY14" fmla="*/ 1073366 h 1140623"/>
                <a:gd name="connsiteX15" fmla="*/ 1014229 w 1121864"/>
                <a:gd name="connsiteY15" fmla="*/ 1139041 h 1140623"/>
                <a:gd name="connsiteX16" fmla="*/ 1056206 w 1121864"/>
                <a:gd name="connsiteY16" fmla="*/ 1130488 h 1140623"/>
                <a:gd name="connsiteX17" fmla="*/ 1113299 w 1121864"/>
                <a:gd name="connsiteY17" fmla="*/ 989353 h 1140623"/>
                <a:gd name="connsiteX18" fmla="*/ 909417 w 1121864"/>
                <a:gd name="connsiteY18" fmla="*/ 508356 h 1140623"/>
                <a:gd name="connsiteX19" fmla="*/ 866591 w 1121864"/>
                <a:gd name="connsiteY19" fmla="*/ 458587 h 1140623"/>
                <a:gd name="connsiteX20" fmla="*/ 532676 w 1121864"/>
                <a:gd name="connsiteY20" fmla="*/ 253797 h 1140623"/>
                <a:gd name="connsiteX21" fmla="*/ 531944 w 1121864"/>
                <a:gd name="connsiteY21" fmla="*/ 247499 h 1140623"/>
                <a:gd name="connsiteX22" fmla="*/ 509798 w 1121864"/>
                <a:gd name="connsiteY22" fmla="*/ 114976 h 1140623"/>
                <a:gd name="connsiteX23" fmla="*/ 418461 w 1121864"/>
                <a:gd name="connsiteY23" fmla="*/ 117994 h 1140623"/>
                <a:gd name="connsiteX24" fmla="*/ 117121 w 1121864"/>
                <a:gd name="connsiteY24" fmla="*/ 67345 h 114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21864" h="1140623">
                  <a:moveTo>
                    <a:pt x="117092" y="67375"/>
                  </a:moveTo>
                  <a:cubicBezTo>
                    <a:pt x="71453" y="48041"/>
                    <a:pt x="36066" y="24636"/>
                    <a:pt x="8619" y="0"/>
                  </a:cubicBezTo>
                  <a:lnTo>
                    <a:pt x="63046" y="325859"/>
                  </a:lnTo>
                  <a:cubicBezTo>
                    <a:pt x="64012" y="331571"/>
                    <a:pt x="65711" y="336932"/>
                    <a:pt x="67938" y="342000"/>
                  </a:cubicBezTo>
                  <a:cubicBezTo>
                    <a:pt x="71775" y="354186"/>
                    <a:pt x="77780" y="365932"/>
                    <a:pt x="86187" y="376536"/>
                  </a:cubicBezTo>
                  <a:lnTo>
                    <a:pt x="257846" y="592692"/>
                  </a:lnTo>
                  <a:lnTo>
                    <a:pt x="16586" y="975585"/>
                  </a:lnTo>
                  <a:cubicBezTo>
                    <a:pt x="-15109" y="1025881"/>
                    <a:pt x="-23" y="1092348"/>
                    <a:pt x="50274" y="1124043"/>
                  </a:cubicBezTo>
                  <a:cubicBezTo>
                    <a:pt x="68084" y="1135263"/>
                    <a:pt x="87945" y="1140623"/>
                    <a:pt x="107571" y="1140623"/>
                  </a:cubicBezTo>
                  <a:cubicBezTo>
                    <a:pt x="143309" y="1140623"/>
                    <a:pt x="178286" y="1122813"/>
                    <a:pt x="198762" y="1090356"/>
                  </a:cubicBezTo>
                  <a:lnTo>
                    <a:pt x="480710" y="642900"/>
                  </a:lnTo>
                  <a:cubicBezTo>
                    <a:pt x="505082" y="604233"/>
                    <a:pt x="502358" y="554376"/>
                    <a:pt x="473943" y="518550"/>
                  </a:cubicBezTo>
                  <a:lnTo>
                    <a:pt x="399333" y="424578"/>
                  </a:lnTo>
                  <a:lnTo>
                    <a:pt x="724635" y="624094"/>
                  </a:lnTo>
                  <a:lnTo>
                    <a:pt x="915071" y="1073366"/>
                  </a:lnTo>
                  <a:cubicBezTo>
                    <a:pt x="932471" y="1114406"/>
                    <a:pt x="972310" y="1139041"/>
                    <a:pt x="1014229" y="1139041"/>
                  </a:cubicBezTo>
                  <a:cubicBezTo>
                    <a:pt x="1028231" y="1139041"/>
                    <a:pt x="1042468" y="1136288"/>
                    <a:pt x="1056206" y="1130488"/>
                  </a:cubicBezTo>
                  <a:cubicBezTo>
                    <a:pt x="1110955" y="1107288"/>
                    <a:pt x="1136499" y="1044102"/>
                    <a:pt x="1113299" y="989353"/>
                  </a:cubicBezTo>
                  <a:lnTo>
                    <a:pt x="909417" y="508356"/>
                  </a:lnTo>
                  <a:cubicBezTo>
                    <a:pt x="900659" y="487704"/>
                    <a:pt x="885690" y="470334"/>
                    <a:pt x="866591" y="458587"/>
                  </a:cubicBezTo>
                  <a:lnTo>
                    <a:pt x="532676" y="253797"/>
                  </a:lnTo>
                  <a:cubicBezTo>
                    <a:pt x="532530" y="251718"/>
                    <a:pt x="532295" y="249608"/>
                    <a:pt x="531944" y="247499"/>
                  </a:cubicBezTo>
                  <a:lnTo>
                    <a:pt x="509798" y="114976"/>
                  </a:lnTo>
                  <a:cubicBezTo>
                    <a:pt x="478161" y="116968"/>
                    <a:pt x="447608" y="117994"/>
                    <a:pt x="418461" y="117994"/>
                  </a:cubicBezTo>
                  <a:cubicBezTo>
                    <a:pt x="297890" y="117994"/>
                    <a:pt x="196506" y="100945"/>
                    <a:pt x="117121" y="67345"/>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18" name="Freeform: Shape 17">
              <a:extLst>
                <a:ext uri="{FF2B5EF4-FFF2-40B4-BE49-F238E27FC236}">
                  <a16:creationId xmlns:a16="http://schemas.microsoft.com/office/drawing/2014/main" id="{C7DB285E-44BA-7232-F1B8-FA6289E01D1D}"/>
                </a:ext>
              </a:extLst>
            </p:cNvPr>
            <p:cNvSpPr/>
            <p:nvPr/>
          </p:nvSpPr>
          <p:spPr>
            <a:xfrm>
              <a:off x="1717030" y="4584132"/>
              <a:ext cx="411512" cy="176550"/>
            </a:xfrm>
            <a:custGeom>
              <a:avLst/>
              <a:gdLst>
                <a:gd name="connsiteX0" fmla="*/ 27096 w 411512"/>
                <a:gd name="connsiteY0" fmla="*/ 176551 h 176550"/>
                <a:gd name="connsiteX1" fmla="*/ 0 w 411512"/>
                <a:gd name="connsiteY1" fmla="*/ 121304 h 176550"/>
                <a:gd name="connsiteX2" fmla="*/ 400674 w 411512"/>
                <a:gd name="connsiteY2" fmla="*/ 0 h 176550"/>
                <a:gd name="connsiteX3" fmla="*/ 411512 w 411512"/>
                <a:gd name="connsiteY3" fmla="*/ 60549 h 176550"/>
                <a:gd name="connsiteX4" fmla="*/ 27096 w 411512"/>
                <a:gd name="connsiteY4" fmla="*/ 176522 h 17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512" h="176550">
                  <a:moveTo>
                    <a:pt x="27096" y="176551"/>
                  </a:moveTo>
                  <a:lnTo>
                    <a:pt x="0" y="121304"/>
                  </a:lnTo>
                  <a:cubicBezTo>
                    <a:pt x="157334" y="44116"/>
                    <a:pt x="390802" y="1787"/>
                    <a:pt x="400674" y="0"/>
                  </a:cubicBezTo>
                  <a:lnTo>
                    <a:pt x="411512" y="60549"/>
                  </a:lnTo>
                  <a:cubicBezTo>
                    <a:pt x="409169" y="60959"/>
                    <a:pt x="176580" y="103171"/>
                    <a:pt x="27096" y="17652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19" name="Graphic 117">
            <a:extLst>
              <a:ext uri="{FF2B5EF4-FFF2-40B4-BE49-F238E27FC236}">
                <a16:creationId xmlns:a16="http://schemas.microsoft.com/office/drawing/2014/main" id="{BA4A5772-E347-7EC3-570E-3B3AE9BF8D51}"/>
              </a:ext>
            </a:extLst>
          </p:cNvPr>
          <p:cNvGrpSpPr/>
          <p:nvPr/>
        </p:nvGrpSpPr>
        <p:grpSpPr>
          <a:xfrm>
            <a:off x="3325978" y="4159528"/>
            <a:ext cx="1165964" cy="2139818"/>
            <a:chOff x="3412291" y="4201796"/>
            <a:chExt cx="1165964" cy="2139818"/>
          </a:xfrm>
        </p:grpSpPr>
        <p:sp>
          <p:nvSpPr>
            <p:cNvPr id="20" name="Freeform: Shape 19">
              <a:extLst>
                <a:ext uri="{FF2B5EF4-FFF2-40B4-BE49-F238E27FC236}">
                  <a16:creationId xmlns:a16="http://schemas.microsoft.com/office/drawing/2014/main" id="{0FB3B3DC-CA0C-832F-8123-5B2F468FE37D}"/>
                </a:ext>
              </a:extLst>
            </p:cNvPr>
            <p:cNvSpPr/>
            <p:nvPr/>
          </p:nvSpPr>
          <p:spPr>
            <a:xfrm>
              <a:off x="3412291" y="4201796"/>
              <a:ext cx="1165964" cy="2139818"/>
            </a:xfrm>
            <a:custGeom>
              <a:avLst/>
              <a:gdLst>
                <a:gd name="connsiteX0" fmla="*/ 749442 w 1165964"/>
                <a:gd name="connsiteY0" fmla="*/ 1490415 h 2139818"/>
                <a:gd name="connsiteX1" fmla="*/ 494590 w 1165964"/>
                <a:gd name="connsiteY1" fmla="*/ 1208672 h 2139818"/>
                <a:gd name="connsiteX2" fmla="*/ 619468 w 1165964"/>
                <a:gd name="connsiteY2" fmla="*/ 736054 h 2139818"/>
                <a:gd name="connsiteX3" fmla="*/ 974122 w 1165964"/>
                <a:gd name="connsiteY3" fmla="*/ 542103 h 2139818"/>
                <a:gd name="connsiteX4" fmla="*/ 1006140 w 1165964"/>
                <a:gd name="connsiteY4" fmla="*/ 505310 h 2139818"/>
                <a:gd name="connsiteX5" fmla="*/ 1161394 w 1165964"/>
                <a:gd name="connsiteY5" fmla="*/ 95204 h 2139818"/>
                <a:gd name="connsiteX6" fmla="*/ 1120530 w 1165964"/>
                <a:gd name="connsiteY6" fmla="*/ 4570 h 2139818"/>
                <a:gd name="connsiteX7" fmla="*/ 1029897 w 1165964"/>
                <a:gd name="connsiteY7" fmla="*/ 45434 h 2139818"/>
                <a:gd name="connsiteX8" fmla="*/ 883840 w 1165964"/>
                <a:gd name="connsiteY8" fmla="*/ 431227 h 2139818"/>
                <a:gd name="connsiteX9" fmla="*/ 588271 w 1165964"/>
                <a:gd name="connsiteY9" fmla="*/ 592868 h 2139818"/>
                <a:gd name="connsiteX10" fmla="*/ 521980 w 1165964"/>
                <a:gd name="connsiteY10" fmla="*/ 577899 h 2139818"/>
                <a:gd name="connsiteX11" fmla="*/ 508534 w 1165964"/>
                <a:gd name="connsiteY11" fmla="*/ 578338 h 2139818"/>
                <a:gd name="connsiteX12" fmla="*/ 483195 w 1165964"/>
                <a:gd name="connsiteY12" fmla="*/ 576903 h 2139818"/>
                <a:gd name="connsiteX13" fmla="*/ 307992 w 1165964"/>
                <a:gd name="connsiteY13" fmla="*/ 454457 h 2139818"/>
                <a:gd name="connsiteX14" fmla="*/ 220727 w 1165964"/>
                <a:gd name="connsiteY14" fmla="*/ 492860 h 2139818"/>
                <a:gd name="connsiteX15" fmla="*/ 180332 w 1165964"/>
                <a:gd name="connsiteY15" fmla="*/ 542600 h 2139818"/>
                <a:gd name="connsiteX16" fmla="*/ 175645 w 1165964"/>
                <a:gd name="connsiteY16" fmla="*/ 554874 h 2139818"/>
                <a:gd name="connsiteX17" fmla="*/ 29120 w 1165964"/>
                <a:gd name="connsiteY17" fmla="*/ 1109455 h 2139818"/>
                <a:gd name="connsiteX18" fmla="*/ 28768 w 1165964"/>
                <a:gd name="connsiteY18" fmla="*/ 1197629 h 2139818"/>
                <a:gd name="connsiteX19" fmla="*/ 196004 w 1165964"/>
                <a:gd name="connsiteY19" fmla="*/ 1581840 h 2139818"/>
                <a:gd name="connsiteX20" fmla="*/ 10167 w 1165964"/>
                <a:gd name="connsiteY20" fmla="*/ 1983832 h 2139818"/>
                <a:gd name="connsiteX21" fmla="*/ 63774 w 1165964"/>
                <a:gd name="connsiteY21" fmla="*/ 2129654 h 2139818"/>
                <a:gd name="connsiteX22" fmla="*/ 109793 w 1165964"/>
                <a:gd name="connsiteY22" fmla="*/ 2139819 h 2139818"/>
                <a:gd name="connsiteX23" fmla="*/ 209566 w 1165964"/>
                <a:gd name="connsiteY23" fmla="*/ 2076047 h 2139818"/>
                <a:gd name="connsiteX24" fmla="*/ 416084 w 1165964"/>
                <a:gd name="connsiteY24" fmla="*/ 1629324 h 2139818"/>
                <a:gd name="connsiteX25" fmla="*/ 417080 w 1165964"/>
                <a:gd name="connsiteY25" fmla="*/ 1539394 h 2139818"/>
                <a:gd name="connsiteX26" fmla="*/ 342646 w 1165964"/>
                <a:gd name="connsiteY26" fmla="*/ 1368408 h 2139818"/>
                <a:gd name="connsiteX27" fmla="*/ 559241 w 1165964"/>
                <a:gd name="connsiteY27" fmla="*/ 1607852 h 2139818"/>
                <a:gd name="connsiteX28" fmla="*/ 571251 w 1165964"/>
                <a:gd name="connsiteY28" fmla="*/ 2024345 h 2139818"/>
                <a:gd name="connsiteX29" fmla="*/ 680984 w 1165964"/>
                <a:gd name="connsiteY29" fmla="*/ 2131031 h 2139818"/>
                <a:gd name="connsiteX30" fmla="*/ 684206 w 1165964"/>
                <a:gd name="connsiteY30" fmla="*/ 2131002 h 2139818"/>
                <a:gd name="connsiteX31" fmla="*/ 790834 w 1165964"/>
                <a:gd name="connsiteY31" fmla="*/ 2018017 h 2139818"/>
                <a:gd name="connsiteX32" fmla="*/ 777652 w 1165964"/>
                <a:gd name="connsiteY32" fmla="*/ 1561041 h 2139818"/>
                <a:gd name="connsiteX33" fmla="*/ 749325 w 1165964"/>
                <a:gd name="connsiteY33" fmla="*/ 1490503 h 213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65964" h="2139818">
                  <a:moveTo>
                    <a:pt x="749442" y="1490415"/>
                  </a:moveTo>
                  <a:lnTo>
                    <a:pt x="494590" y="1208672"/>
                  </a:lnTo>
                  <a:lnTo>
                    <a:pt x="619468" y="736054"/>
                  </a:lnTo>
                  <a:lnTo>
                    <a:pt x="974122" y="542103"/>
                  </a:lnTo>
                  <a:cubicBezTo>
                    <a:pt x="988827" y="534047"/>
                    <a:pt x="1000193" y="521011"/>
                    <a:pt x="1006140" y="505310"/>
                  </a:cubicBezTo>
                  <a:lnTo>
                    <a:pt x="1161394" y="95204"/>
                  </a:lnTo>
                  <a:cubicBezTo>
                    <a:pt x="1175133" y="58880"/>
                    <a:pt x="1156854" y="18309"/>
                    <a:pt x="1120530" y="4570"/>
                  </a:cubicBezTo>
                  <a:cubicBezTo>
                    <a:pt x="1084206" y="-9169"/>
                    <a:pt x="1043635" y="9110"/>
                    <a:pt x="1029897" y="45434"/>
                  </a:cubicBezTo>
                  <a:lnTo>
                    <a:pt x="883840" y="431227"/>
                  </a:lnTo>
                  <a:lnTo>
                    <a:pt x="588271" y="592868"/>
                  </a:lnTo>
                  <a:lnTo>
                    <a:pt x="521980" y="577899"/>
                  </a:lnTo>
                  <a:cubicBezTo>
                    <a:pt x="517527" y="578162"/>
                    <a:pt x="513045" y="578338"/>
                    <a:pt x="508534" y="578338"/>
                  </a:cubicBezTo>
                  <a:cubicBezTo>
                    <a:pt x="500127" y="578338"/>
                    <a:pt x="491603" y="577870"/>
                    <a:pt x="483195" y="576903"/>
                  </a:cubicBezTo>
                  <a:cubicBezTo>
                    <a:pt x="405099" y="568115"/>
                    <a:pt x="340888" y="519927"/>
                    <a:pt x="307992" y="454457"/>
                  </a:cubicBezTo>
                  <a:lnTo>
                    <a:pt x="220727" y="492860"/>
                  </a:lnTo>
                  <a:cubicBezTo>
                    <a:pt x="199226" y="502322"/>
                    <a:pt x="184902" y="521275"/>
                    <a:pt x="180332" y="542600"/>
                  </a:cubicBezTo>
                  <a:cubicBezTo>
                    <a:pt x="178457" y="546497"/>
                    <a:pt x="176787" y="550539"/>
                    <a:pt x="175645" y="554874"/>
                  </a:cubicBezTo>
                  <a:lnTo>
                    <a:pt x="29120" y="1109455"/>
                  </a:lnTo>
                  <a:cubicBezTo>
                    <a:pt x="17168" y="1136552"/>
                    <a:pt x="16026" y="1168335"/>
                    <a:pt x="28768" y="1197629"/>
                  </a:cubicBezTo>
                  <a:lnTo>
                    <a:pt x="196004" y="1581840"/>
                  </a:lnTo>
                  <a:lnTo>
                    <a:pt x="10167" y="1983832"/>
                  </a:lnTo>
                  <a:cubicBezTo>
                    <a:pt x="-15289" y="2038903"/>
                    <a:pt x="8702" y="2104169"/>
                    <a:pt x="63774" y="2129654"/>
                  </a:cubicBezTo>
                  <a:cubicBezTo>
                    <a:pt x="78684" y="2136567"/>
                    <a:pt x="94356" y="2139819"/>
                    <a:pt x="109793" y="2139819"/>
                  </a:cubicBezTo>
                  <a:cubicBezTo>
                    <a:pt x="151273" y="2139819"/>
                    <a:pt x="191024" y="2116179"/>
                    <a:pt x="209566" y="2076047"/>
                  </a:cubicBezTo>
                  <a:lnTo>
                    <a:pt x="416084" y="1629324"/>
                  </a:lnTo>
                  <a:cubicBezTo>
                    <a:pt x="429237" y="1600880"/>
                    <a:pt x="429618" y="1568130"/>
                    <a:pt x="417080" y="1539394"/>
                  </a:cubicBezTo>
                  <a:lnTo>
                    <a:pt x="342646" y="1368408"/>
                  </a:lnTo>
                  <a:lnTo>
                    <a:pt x="559241" y="1607852"/>
                  </a:lnTo>
                  <a:lnTo>
                    <a:pt x="571251" y="2024345"/>
                  </a:lnTo>
                  <a:cubicBezTo>
                    <a:pt x="572979" y="2083898"/>
                    <a:pt x="621811" y="2131031"/>
                    <a:pt x="680984" y="2131031"/>
                  </a:cubicBezTo>
                  <a:cubicBezTo>
                    <a:pt x="682068" y="2131031"/>
                    <a:pt x="683152" y="2131031"/>
                    <a:pt x="684206" y="2131002"/>
                  </a:cubicBezTo>
                  <a:cubicBezTo>
                    <a:pt x="744843" y="2129244"/>
                    <a:pt x="792591" y="2078655"/>
                    <a:pt x="790834" y="2018017"/>
                  </a:cubicBezTo>
                  <a:lnTo>
                    <a:pt x="777652" y="1561041"/>
                  </a:lnTo>
                  <a:cubicBezTo>
                    <a:pt x="776890" y="1534912"/>
                    <a:pt x="766843" y="1509895"/>
                    <a:pt x="749325" y="1490503"/>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1" name="Freeform: Shape 20">
              <a:extLst>
                <a:ext uri="{FF2B5EF4-FFF2-40B4-BE49-F238E27FC236}">
                  <a16:creationId xmlns:a16="http://schemas.microsoft.com/office/drawing/2014/main" id="{7751F109-A1D0-4430-127C-74D19B81273B}"/>
                </a:ext>
              </a:extLst>
            </p:cNvPr>
            <p:cNvSpPr/>
            <p:nvPr/>
          </p:nvSpPr>
          <p:spPr>
            <a:xfrm>
              <a:off x="4035303" y="4206916"/>
              <a:ext cx="179691" cy="286114"/>
            </a:xfrm>
            <a:custGeom>
              <a:avLst/>
              <a:gdLst>
                <a:gd name="connsiteX0" fmla="*/ 100330 w 179691"/>
                <a:gd name="connsiteY0" fmla="*/ 286085 h 286114"/>
                <a:gd name="connsiteX1" fmla="*/ 174823 w 179691"/>
                <a:gd name="connsiteY1" fmla="*/ 95971 h 286114"/>
                <a:gd name="connsiteX2" fmla="*/ 135013 w 179691"/>
                <a:gd name="connsiteY2" fmla="*/ 4869 h 286114"/>
                <a:gd name="connsiteX3" fmla="*/ 43911 w 179691"/>
                <a:gd name="connsiteY3" fmla="*/ 44679 h 286114"/>
                <a:gd name="connsiteX4" fmla="*/ 0 w 179691"/>
                <a:gd name="connsiteY4" fmla="*/ 156697 h 286114"/>
                <a:gd name="connsiteX5" fmla="*/ 100300 w 179691"/>
                <a:gd name="connsiteY5" fmla="*/ 286114 h 286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91" h="286114">
                  <a:moveTo>
                    <a:pt x="100330" y="286085"/>
                  </a:moveTo>
                  <a:lnTo>
                    <a:pt x="174823" y="95971"/>
                  </a:lnTo>
                  <a:cubicBezTo>
                    <a:pt x="189001" y="59823"/>
                    <a:pt x="171161" y="19018"/>
                    <a:pt x="135013" y="4869"/>
                  </a:cubicBezTo>
                  <a:cubicBezTo>
                    <a:pt x="98865" y="-9309"/>
                    <a:pt x="58089" y="8531"/>
                    <a:pt x="43911" y="44679"/>
                  </a:cubicBezTo>
                  <a:lnTo>
                    <a:pt x="0" y="156697"/>
                  </a:lnTo>
                  <a:cubicBezTo>
                    <a:pt x="48334" y="185609"/>
                    <a:pt x="84365" y="231951"/>
                    <a:pt x="100300" y="286114"/>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2" name="Freeform: Shape 21">
              <a:extLst>
                <a:ext uri="{FF2B5EF4-FFF2-40B4-BE49-F238E27FC236}">
                  <a16:creationId xmlns:a16="http://schemas.microsoft.com/office/drawing/2014/main" id="{6A72D91D-15AF-45E5-9269-65EF7BEF9B87}"/>
                </a:ext>
              </a:extLst>
            </p:cNvPr>
            <p:cNvSpPr/>
            <p:nvPr/>
          </p:nvSpPr>
          <p:spPr>
            <a:xfrm rot="-360600">
              <a:off x="3722838" y="4358323"/>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3" name="Freeform: Shape 22">
              <a:extLst>
                <a:ext uri="{FF2B5EF4-FFF2-40B4-BE49-F238E27FC236}">
                  <a16:creationId xmlns:a16="http://schemas.microsoft.com/office/drawing/2014/main" id="{EEEE3450-DC7B-98D4-175D-27D3ECE370DC}"/>
                </a:ext>
              </a:extLst>
            </p:cNvPr>
            <p:cNvSpPr/>
            <p:nvPr/>
          </p:nvSpPr>
          <p:spPr>
            <a:xfrm>
              <a:off x="3701975" y="4475337"/>
              <a:ext cx="425543" cy="135920"/>
            </a:xfrm>
            <a:custGeom>
              <a:avLst/>
              <a:gdLst>
                <a:gd name="connsiteX0" fmla="*/ 397452 w 425543"/>
                <a:gd name="connsiteY0" fmla="*/ 135921 h 135920"/>
                <a:gd name="connsiteX1" fmla="*/ 0 w 425543"/>
                <a:gd name="connsiteY1" fmla="*/ 55540 h 135920"/>
                <a:gd name="connsiteX2" fmla="*/ 26452 w 425543"/>
                <a:gd name="connsiteY2" fmla="*/ 0 h 135920"/>
                <a:gd name="connsiteX3" fmla="*/ 422585 w 425543"/>
                <a:gd name="connsiteY3" fmla="*/ 73936 h 135920"/>
                <a:gd name="connsiteX4" fmla="*/ 425544 w 425543"/>
                <a:gd name="connsiteY4" fmla="*/ 135394 h 135920"/>
                <a:gd name="connsiteX5" fmla="*/ 397422 w 425543"/>
                <a:gd name="connsiteY5" fmla="*/ 135921 h 1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543" h="135920">
                  <a:moveTo>
                    <a:pt x="397452" y="135921"/>
                  </a:moveTo>
                  <a:cubicBezTo>
                    <a:pt x="329638" y="135921"/>
                    <a:pt x="152706" y="128246"/>
                    <a:pt x="0" y="55540"/>
                  </a:cubicBezTo>
                  <a:lnTo>
                    <a:pt x="26452" y="0"/>
                  </a:lnTo>
                  <a:cubicBezTo>
                    <a:pt x="201538" y="83369"/>
                    <a:pt x="420418" y="74053"/>
                    <a:pt x="422585" y="73936"/>
                  </a:cubicBezTo>
                  <a:lnTo>
                    <a:pt x="425544" y="135394"/>
                  </a:lnTo>
                  <a:cubicBezTo>
                    <a:pt x="423698" y="135482"/>
                    <a:pt x="413709" y="135921"/>
                    <a:pt x="397422" y="135921"/>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24" name="Graphic 117">
            <a:extLst>
              <a:ext uri="{FF2B5EF4-FFF2-40B4-BE49-F238E27FC236}">
                <a16:creationId xmlns:a16="http://schemas.microsoft.com/office/drawing/2014/main" id="{4C3ACA74-9F15-3320-31C9-AF16716B5F80}"/>
              </a:ext>
            </a:extLst>
          </p:cNvPr>
          <p:cNvGrpSpPr/>
          <p:nvPr/>
        </p:nvGrpSpPr>
        <p:grpSpPr>
          <a:xfrm>
            <a:off x="5092743" y="3035096"/>
            <a:ext cx="1329124" cy="2134863"/>
            <a:chOff x="5178845" y="3082827"/>
            <a:chExt cx="1329124" cy="2134863"/>
          </a:xfrm>
        </p:grpSpPr>
        <p:sp>
          <p:nvSpPr>
            <p:cNvPr id="25" name="Freeform: Shape 24">
              <a:extLst>
                <a:ext uri="{FF2B5EF4-FFF2-40B4-BE49-F238E27FC236}">
                  <a16:creationId xmlns:a16="http://schemas.microsoft.com/office/drawing/2014/main" id="{ED384BEA-5DF5-5F68-314A-89E26C3A035C}"/>
                </a:ext>
              </a:extLst>
            </p:cNvPr>
            <p:cNvSpPr/>
            <p:nvPr/>
          </p:nvSpPr>
          <p:spPr>
            <a:xfrm>
              <a:off x="5469896" y="3082827"/>
              <a:ext cx="395529" cy="365808"/>
            </a:xfrm>
            <a:custGeom>
              <a:avLst/>
              <a:gdLst>
                <a:gd name="connsiteX0" fmla="*/ 392607 w 395529"/>
                <a:gd name="connsiteY0" fmla="*/ 231469 h 365808"/>
                <a:gd name="connsiteX1" fmla="*/ 231465 w 395529"/>
                <a:gd name="connsiteY1" fmla="*/ 2923 h 365808"/>
                <a:gd name="connsiteX2" fmla="*/ 2918 w 395529"/>
                <a:gd name="connsiteY2" fmla="*/ 164065 h 365808"/>
                <a:gd name="connsiteX3" fmla="*/ 43226 w 395529"/>
                <a:gd name="connsiteY3" fmla="*/ 321078 h 365808"/>
                <a:gd name="connsiteX4" fmla="*/ 301886 w 395529"/>
                <a:gd name="connsiteY4" fmla="*/ 365809 h 365808"/>
                <a:gd name="connsiteX5" fmla="*/ 392578 w 395529"/>
                <a:gd name="connsiteY5" fmla="*/ 231469 h 365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529" h="365808">
                  <a:moveTo>
                    <a:pt x="392607" y="231469"/>
                  </a:moveTo>
                  <a:cubicBezTo>
                    <a:pt x="411208" y="123875"/>
                    <a:pt x="339088" y="21553"/>
                    <a:pt x="231465" y="2923"/>
                  </a:cubicBezTo>
                  <a:cubicBezTo>
                    <a:pt x="123870" y="-15678"/>
                    <a:pt x="21549" y="56442"/>
                    <a:pt x="2918" y="164065"/>
                  </a:cubicBezTo>
                  <a:cubicBezTo>
                    <a:pt x="-7100" y="222037"/>
                    <a:pt x="9245" y="278427"/>
                    <a:pt x="43226" y="321078"/>
                  </a:cubicBezTo>
                  <a:lnTo>
                    <a:pt x="301886" y="365809"/>
                  </a:lnTo>
                  <a:cubicBezTo>
                    <a:pt x="348228" y="337072"/>
                    <a:pt x="382559" y="289441"/>
                    <a:pt x="392578" y="231469"/>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27" name="Freeform: Shape 26">
              <a:extLst>
                <a:ext uri="{FF2B5EF4-FFF2-40B4-BE49-F238E27FC236}">
                  <a16:creationId xmlns:a16="http://schemas.microsoft.com/office/drawing/2014/main" id="{81A32A9E-524D-D12B-2F1C-E245E667E316}"/>
                </a:ext>
              </a:extLst>
            </p:cNvPr>
            <p:cNvSpPr/>
            <p:nvPr/>
          </p:nvSpPr>
          <p:spPr>
            <a:xfrm>
              <a:off x="5178845" y="3134031"/>
              <a:ext cx="1329124" cy="2083659"/>
            </a:xfrm>
            <a:custGeom>
              <a:avLst/>
              <a:gdLst>
                <a:gd name="connsiteX0" fmla="*/ 1306602 w 1329124"/>
                <a:gd name="connsiteY0" fmla="*/ 18656 h 2083659"/>
                <a:gd name="connsiteX1" fmla="*/ 1207268 w 1329124"/>
                <a:gd name="connsiteY1" fmla="*/ 22582 h 2083659"/>
                <a:gd name="connsiteX2" fmla="*/ 939908 w 1329124"/>
                <a:gd name="connsiteY2" fmla="*/ 312000 h 2083659"/>
                <a:gd name="connsiteX3" fmla="*/ 601512 w 1329124"/>
                <a:gd name="connsiteY3" fmla="*/ 362501 h 2083659"/>
                <a:gd name="connsiteX4" fmla="*/ 277850 w 1329124"/>
                <a:gd name="connsiteY4" fmla="*/ 306522 h 2083659"/>
                <a:gd name="connsiteX5" fmla="*/ 230893 w 1329124"/>
                <a:gd name="connsiteY5" fmla="*/ 315544 h 2083659"/>
                <a:gd name="connsiteX6" fmla="*/ 735 w 1329124"/>
                <a:gd name="connsiteY6" fmla="*/ 722897 h 2083659"/>
                <a:gd name="connsiteX7" fmla="*/ 26572 w 1329124"/>
                <a:gd name="connsiteY7" fmla="*/ 802692 h 2083659"/>
                <a:gd name="connsiteX8" fmla="*/ 117410 w 1329124"/>
                <a:gd name="connsiteY8" fmla="*/ 835501 h 2083659"/>
                <a:gd name="connsiteX9" fmla="*/ 96905 w 1329124"/>
                <a:gd name="connsiteY9" fmla="*/ 954109 h 2083659"/>
                <a:gd name="connsiteX10" fmla="*/ 96466 w 1329124"/>
                <a:gd name="connsiteY10" fmla="*/ 957625 h 2083659"/>
                <a:gd name="connsiteX11" fmla="*/ 96905 w 1329124"/>
                <a:gd name="connsiteY11" fmla="*/ 1015772 h 2083659"/>
                <a:gd name="connsiteX12" fmla="*/ 233207 w 1329124"/>
                <a:gd name="connsiteY12" fmla="*/ 1474242 h 2083659"/>
                <a:gd name="connsiteX13" fmla="*/ 99395 w 1329124"/>
                <a:gd name="connsiteY13" fmla="*/ 1949584 h 2083659"/>
                <a:gd name="connsiteX14" fmla="*/ 172335 w 1329124"/>
                <a:gd name="connsiteY14" fmla="*/ 2079676 h 2083659"/>
                <a:gd name="connsiteX15" fmla="*/ 200984 w 1329124"/>
                <a:gd name="connsiteY15" fmla="*/ 2083660 h 2083659"/>
                <a:gd name="connsiteX16" fmla="*/ 302427 w 1329124"/>
                <a:gd name="connsiteY16" fmla="*/ 2006736 h 2083659"/>
                <a:gd name="connsiteX17" fmla="*/ 444500 w 1329124"/>
                <a:gd name="connsiteY17" fmla="*/ 1502012 h 2083659"/>
                <a:gd name="connsiteX18" fmla="*/ 444089 w 1329124"/>
                <a:gd name="connsiteY18" fmla="*/ 1443396 h 2083659"/>
                <a:gd name="connsiteX19" fmla="*/ 364294 w 1329124"/>
                <a:gd name="connsiteY19" fmla="*/ 1174981 h 2083659"/>
                <a:gd name="connsiteX20" fmla="*/ 597352 w 1329124"/>
                <a:gd name="connsiteY20" fmla="*/ 1194959 h 2083659"/>
                <a:gd name="connsiteX21" fmla="*/ 450768 w 1329124"/>
                <a:gd name="connsiteY21" fmla="*/ 1552045 h 2083659"/>
                <a:gd name="connsiteX22" fmla="*/ 508271 w 1329124"/>
                <a:gd name="connsiteY22" fmla="*/ 1689635 h 2083659"/>
                <a:gd name="connsiteX23" fmla="*/ 548286 w 1329124"/>
                <a:gd name="connsiteY23" fmla="*/ 1697574 h 2083659"/>
                <a:gd name="connsiteX24" fmla="*/ 645891 w 1329124"/>
                <a:gd name="connsiteY24" fmla="*/ 1632133 h 2083659"/>
                <a:gd name="connsiteX25" fmla="*/ 846990 w 1329124"/>
                <a:gd name="connsiteY25" fmla="*/ 1142202 h 2083659"/>
                <a:gd name="connsiteX26" fmla="*/ 839432 w 1329124"/>
                <a:gd name="connsiteY26" fmla="*/ 1047233 h 2083659"/>
                <a:gd name="connsiteX27" fmla="*/ 758407 w 1329124"/>
                <a:gd name="connsiteY27" fmla="*/ 997083 h 2083659"/>
                <a:gd name="connsiteX28" fmla="*/ 574562 w 1329124"/>
                <a:gd name="connsiteY28" fmla="*/ 981323 h 2083659"/>
                <a:gd name="connsiteX29" fmla="*/ 651398 w 1329124"/>
                <a:gd name="connsiteY29" fmla="*/ 537178 h 2083659"/>
                <a:gd name="connsiteX30" fmla="*/ 678055 w 1329124"/>
                <a:gd name="connsiteY30" fmla="*/ 493238 h 2083659"/>
                <a:gd name="connsiteX31" fmla="*/ 985049 w 1329124"/>
                <a:gd name="connsiteY31" fmla="*/ 447423 h 2083659"/>
                <a:gd name="connsiteX32" fmla="*/ 1026323 w 1329124"/>
                <a:gd name="connsiteY32" fmla="*/ 425599 h 2083659"/>
                <a:gd name="connsiteX33" fmla="*/ 1310469 w 1329124"/>
                <a:gd name="connsiteY33" fmla="*/ 118019 h 2083659"/>
                <a:gd name="connsiteX34" fmla="*/ 1306543 w 1329124"/>
                <a:gd name="connsiteY34" fmla="*/ 18656 h 208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9124" h="2083659">
                  <a:moveTo>
                    <a:pt x="1306602" y="18656"/>
                  </a:moveTo>
                  <a:cubicBezTo>
                    <a:pt x="1278070" y="-7678"/>
                    <a:pt x="1233603" y="-5921"/>
                    <a:pt x="1207268" y="22582"/>
                  </a:cubicBezTo>
                  <a:lnTo>
                    <a:pt x="939908" y="312000"/>
                  </a:lnTo>
                  <a:lnTo>
                    <a:pt x="601512" y="362501"/>
                  </a:lnTo>
                  <a:lnTo>
                    <a:pt x="277850" y="306522"/>
                  </a:lnTo>
                  <a:cubicBezTo>
                    <a:pt x="260948" y="303593"/>
                    <a:pt x="244455" y="307254"/>
                    <a:pt x="230893" y="315544"/>
                  </a:cubicBezTo>
                  <a:cubicBezTo>
                    <a:pt x="177930" y="338364"/>
                    <a:pt x="34598" y="426742"/>
                    <a:pt x="735" y="722897"/>
                  </a:cubicBezTo>
                  <a:cubicBezTo>
                    <a:pt x="-2780" y="753684"/>
                    <a:pt x="6389" y="782011"/>
                    <a:pt x="26572" y="802692"/>
                  </a:cubicBezTo>
                  <a:cubicBezTo>
                    <a:pt x="50768" y="827474"/>
                    <a:pt x="82288" y="834827"/>
                    <a:pt x="117410" y="835501"/>
                  </a:cubicBezTo>
                  <a:lnTo>
                    <a:pt x="96905" y="954109"/>
                  </a:lnTo>
                  <a:cubicBezTo>
                    <a:pt x="96700" y="955281"/>
                    <a:pt x="96612" y="956453"/>
                    <a:pt x="96466" y="957625"/>
                  </a:cubicBezTo>
                  <a:cubicBezTo>
                    <a:pt x="91339" y="976050"/>
                    <a:pt x="91076" y="996087"/>
                    <a:pt x="96905" y="1015772"/>
                  </a:cubicBezTo>
                  <a:lnTo>
                    <a:pt x="233207" y="1474242"/>
                  </a:lnTo>
                  <a:lnTo>
                    <a:pt x="99395" y="1949584"/>
                  </a:lnTo>
                  <a:cubicBezTo>
                    <a:pt x="83606" y="2005652"/>
                    <a:pt x="116268" y="2063887"/>
                    <a:pt x="172335" y="2079676"/>
                  </a:cubicBezTo>
                  <a:cubicBezTo>
                    <a:pt x="181885" y="2082371"/>
                    <a:pt x="191493" y="2083660"/>
                    <a:pt x="200984" y="2083660"/>
                  </a:cubicBezTo>
                  <a:cubicBezTo>
                    <a:pt x="247033" y="2083660"/>
                    <a:pt x="289333" y="2053253"/>
                    <a:pt x="302427" y="2006736"/>
                  </a:cubicBezTo>
                  <a:lnTo>
                    <a:pt x="444500" y="1502012"/>
                  </a:lnTo>
                  <a:cubicBezTo>
                    <a:pt x="449919" y="1482825"/>
                    <a:pt x="449743" y="1462495"/>
                    <a:pt x="444089" y="1443396"/>
                  </a:cubicBezTo>
                  <a:lnTo>
                    <a:pt x="364294" y="1174981"/>
                  </a:lnTo>
                  <a:lnTo>
                    <a:pt x="597352" y="1194959"/>
                  </a:lnTo>
                  <a:lnTo>
                    <a:pt x="450768" y="1552045"/>
                  </a:lnTo>
                  <a:cubicBezTo>
                    <a:pt x="428652" y="1605915"/>
                    <a:pt x="454401" y="1667519"/>
                    <a:pt x="508271" y="1689635"/>
                  </a:cubicBezTo>
                  <a:cubicBezTo>
                    <a:pt x="521365" y="1695025"/>
                    <a:pt x="534928" y="1697574"/>
                    <a:pt x="548286" y="1697574"/>
                  </a:cubicBezTo>
                  <a:cubicBezTo>
                    <a:pt x="589794" y="1697574"/>
                    <a:pt x="629135" y="1672909"/>
                    <a:pt x="645891" y="1632133"/>
                  </a:cubicBezTo>
                  <a:lnTo>
                    <a:pt x="846990" y="1142202"/>
                  </a:lnTo>
                  <a:cubicBezTo>
                    <a:pt x="859732" y="1111151"/>
                    <a:pt x="856950" y="1075882"/>
                    <a:pt x="839432" y="1047233"/>
                  </a:cubicBezTo>
                  <a:cubicBezTo>
                    <a:pt x="821944" y="1018584"/>
                    <a:pt x="791860" y="999953"/>
                    <a:pt x="758407" y="997083"/>
                  </a:cubicBezTo>
                  <a:lnTo>
                    <a:pt x="574562" y="981323"/>
                  </a:lnTo>
                  <a:lnTo>
                    <a:pt x="651398" y="537178"/>
                  </a:lnTo>
                  <a:lnTo>
                    <a:pt x="678055" y="493238"/>
                  </a:lnTo>
                  <a:lnTo>
                    <a:pt x="985049" y="447423"/>
                  </a:lnTo>
                  <a:cubicBezTo>
                    <a:pt x="1000897" y="445050"/>
                    <a:pt x="1015456" y="437346"/>
                    <a:pt x="1026323" y="425599"/>
                  </a:cubicBezTo>
                  <a:lnTo>
                    <a:pt x="1310469" y="118019"/>
                  </a:lnTo>
                  <a:cubicBezTo>
                    <a:pt x="1336803" y="89488"/>
                    <a:pt x="1335046" y="45020"/>
                    <a:pt x="1306543" y="18656"/>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2" name="Freeform: Shape 31">
              <a:extLst>
                <a:ext uri="{FF2B5EF4-FFF2-40B4-BE49-F238E27FC236}">
                  <a16:creationId xmlns:a16="http://schemas.microsoft.com/office/drawing/2014/main" id="{DA5EE03C-97CA-96B9-89FD-F47703C609F1}"/>
                </a:ext>
              </a:extLst>
            </p:cNvPr>
            <p:cNvSpPr/>
            <p:nvPr/>
          </p:nvSpPr>
          <p:spPr>
            <a:xfrm>
              <a:off x="5493876" y="3092604"/>
              <a:ext cx="385558" cy="273833"/>
            </a:xfrm>
            <a:custGeom>
              <a:avLst/>
              <a:gdLst>
                <a:gd name="connsiteX0" fmla="*/ 365551 w 385558"/>
                <a:gd name="connsiteY0" fmla="*/ 273834 h 273833"/>
                <a:gd name="connsiteX1" fmla="*/ 0 w 385558"/>
                <a:gd name="connsiteY1" fmla="*/ 41772 h 273833"/>
                <a:gd name="connsiteX2" fmla="*/ 45170 w 385558"/>
                <a:gd name="connsiteY2" fmla="*/ 0 h 273833"/>
                <a:gd name="connsiteX3" fmla="*/ 385559 w 385558"/>
                <a:gd name="connsiteY3" fmla="*/ 215657 h 273833"/>
                <a:gd name="connsiteX4" fmla="*/ 365522 w 385558"/>
                <a:gd name="connsiteY4" fmla="*/ 273834 h 273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5558" h="273833">
                  <a:moveTo>
                    <a:pt x="365551" y="273834"/>
                  </a:moveTo>
                  <a:cubicBezTo>
                    <a:pt x="356500" y="270729"/>
                    <a:pt x="142395" y="195767"/>
                    <a:pt x="0" y="41772"/>
                  </a:cubicBezTo>
                  <a:lnTo>
                    <a:pt x="45170" y="0"/>
                  </a:lnTo>
                  <a:cubicBezTo>
                    <a:pt x="177166" y="142746"/>
                    <a:pt x="383508" y="214925"/>
                    <a:pt x="385559" y="215657"/>
                  </a:cubicBezTo>
                  <a:lnTo>
                    <a:pt x="365522" y="273834"/>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33" name="Graphic 117">
            <a:extLst>
              <a:ext uri="{FF2B5EF4-FFF2-40B4-BE49-F238E27FC236}">
                <a16:creationId xmlns:a16="http://schemas.microsoft.com/office/drawing/2014/main" id="{A29202A5-5B6B-5303-7667-AAFD3668521D}"/>
              </a:ext>
            </a:extLst>
          </p:cNvPr>
          <p:cNvGrpSpPr/>
          <p:nvPr/>
        </p:nvGrpSpPr>
        <p:grpSpPr>
          <a:xfrm>
            <a:off x="6151248" y="4796891"/>
            <a:ext cx="963347" cy="1448445"/>
            <a:chOff x="6246555" y="4849434"/>
            <a:chExt cx="963347" cy="1448445"/>
          </a:xfrm>
        </p:grpSpPr>
        <p:sp>
          <p:nvSpPr>
            <p:cNvPr id="34" name="Freeform: Shape 33">
              <a:extLst>
                <a:ext uri="{FF2B5EF4-FFF2-40B4-BE49-F238E27FC236}">
                  <a16:creationId xmlns:a16="http://schemas.microsoft.com/office/drawing/2014/main" id="{4A6BB044-C8F7-4E72-EC3E-A4E79376E5D7}"/>
                </a:ext>
              </a:extLst>
            </p:cNvPr>
            <p:cNvSpPr/>
            <p:nvPr/>
          </p:nvSpPr>
          <p:spPr>
            <a:xfrm>
              <a:off x="6597090" y="4849434"/>
              <a:ext cx="395499" cy="313036"/>
            </a:xfrm>
            <a:custGeom>
              <a:avLst/>
              <a:gdLst>
                <a:gd name="connsiteX0" fmla="*/ 8731 w 395499"/>
                <a:gd name="connsiteY0" fmla="*/ 255797 h 313036"/>
                <a:gd name="connsiteX1" fmla="*/ 306966 w 395499"/>
                <a:gd name="connsiteY1" fmla="*/ 296661 h 313036"/>
                <a:gd name="connsiteX2" fmla="*/ 313382 w 395499"/>
                <a:gd name="connsiteY2" fmla="*/ 297365 h 313036"/>
                <a:gd name="connsiteX3" fmla="*/ 358405 w 395499"/>
                <a:gd name="connsiteY3" fmla="*/ 313037 h 313036"/>
                <a:gd name="connsiteX4" fmla="*/ 393645 w 395499"/>
                <a:gd name="connsiteY4" fmla="*/ 224600 h 313036"/>
                <a:gd name="connsiteX5" fmla="*/ 224593 w 395499"/>
                <a:gd name="connsiteY5" fmla="*/ 1854 h 313036"/>
                <a:gd name="connsiteX6" fmla="*/ 1847 w 395499"/>
                <a:gd name="connsiteY6" fmla="*/ 170905 h 313036"/>
                <a:gd name="connsiteX7" fmla="*/ 8731 w 395499"/>
                <a:gd name="connsiteY7" fmla="*/ 255797 h 31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5499" h="313036">
                  <a:moveTo>
                    <a:pt x="8731" y="255797"/>
                  </a:moveTo>
                  <a:lnTo>
                    <a:pt x="306966" y="296661"/>
                  </a:lnTo>
                  <a:cubicBezTo>
                    <a:pt x="309017" y="296837"/>
                    <a:pt x="311185" y="297042"/>
                    <a:pt x="313382" y="297365"/>
                  </a:cubicBezTo>
                  <a:cubicBezTo>
                    <a:pt x="326388" y="299152"/>
                    <a:pt x="342031" y="303546"/>
                    <a:pt x="358405" y="313037"/>
                  </a:cubicBezTo>
                  <a:cubicBezTo>
                    <a:pt x="376626" y="287698"/>
                    <a:pt x="389134" y="257672"/>
                    <a:pt x="393645" y="224600"/>
                  </a:cubicBezTo>
                  <a:cubicBezTo>
                    <a:pt x="408468" y="116390"/>
                    <a:pt x="332803" y="16676"/>
                    <a:pt x="224593" y="1854"/>
                  </a:cubicBezTo>
                  <a:cubicBezTo>
                    <a:pt x="116413" y="-12969"/>
                    <a:pt x="16669" y="62725"/>
                    <a:pt x="1847" y="170905"/>
                  </a:cubicBezTo>
                  <a:cubicBezTo>
                    <a:pt x="-2195" y="200345"/>
                    <a:pt x="529" y="229140"/>
                    <a:pt x="8731" y="255797"/>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5" name="Freeform: Shape 34">
              <a:extLst>
                <a:ext uri="{FF2B5EF4-FFF2-40B4-BE49-F238E27FC236}">
                  <a16:creationId xmlns:a16="http://schemas.microsoft.com/office/drawing/2014/main" id="{A2BEB6F0-70D7-BAD4-964B-DAC475197C5F}"/>
                </a:ext>
              </a:extLst>
            </p:cNvPr>
            <p:cNvSpPr/>
            <p:nvPr/>
          </p:nvSpPr>
          <p:spPr>
            <a:xfrm>
              <a:off x="6246555" y="5119981"/>
              <a:ext cx="963347" cy="1177898"/>
            </a:xfrm>
            <a:custGeom>
              <a:avLst/>
              <a:gdLst>
                <a:gd name="connsiteX0" fmla="*/ 882767 w 963347"/>
                <a:gd name="connsiteY0" fmla="*/ 654778 h 1177898"/>
                <a:gd name="connsiteX1" fmla="*/ 853972 w 963347"/>
                <a:gd name="connsiteY1" fmla="*/ 551051 h 1177898"/>
                <a:gd name="connsiteX2" fmla="*/ 749746 w 963347"/>
                <a:gd name="connsiteY2" fmla="*/ 524130 h 1177898"/>
                <a:gd name="connsiteX3" fmla="*/ 658556 w 963347"/>
                <a:gd name="connsiteY3" fmla="*/ 549469 h 1177898"/>
                <a:gd name="connsiteX4" fmla="*/ 686150 w 963347"/>
                <a:gd name="connsiteY4" fmla="*/ 348048 h 1177898"/>
                <a:gd name="connsiteX5" fmla="*/ 704283 w 963347"/>
                <a:gd name="connsiteY5" fmla="*/ 358037 h 1177898"/>
                <a:gd name="connsiteX6" fmla="*/ 681815 w 963347"/>
                <a:gd name="connsiteY6" fmla="*/ 522021 h 1177898"/>
                <a:gd name="connsiteX7" fmla="*/ 744327 w 963347"/>
                <a:gd name="connsiteY7" fmla="*/ 504650 h 1177898"/>
                <a:gd name="connsiteX8" fmla="*/ 778542 w 963347"/>
                <a:gd name="connsiteY8" fmla="*/ 499992 h 1177898"/>
                <a:gd name="connsiteX9" fmla="*/ 868121 w 963347"/>
                <a:gd name="connsiteY9" fmla="*/ 536638 h 1177898"/>
                <a:gd name="connsiteX10" fmla="*/ 901896 w 963347"/>
                <a:gd name="connsiteY10" fmla="*/ 594522 h 1177898"/>
                <a:gd name="connsiteX11" fmla="*/ 962094 w 963347"/>
                <a:gd name="connsiteY11" fmla="*/ 537986 h 1177898"/>
                <a:gd name="connsiteX12" fmla="*/ 906172 w 963347"/>
                <a:gd name="connsiteY12" fmla="*/ 455759 h 1177898"/>
                <a:gd name="connsiteX13" fmla="*/ 805491 w 963347"/>
                <a:gd name="connsiteY13" fmla="*/ 428985 h 1177898"/>
                <a:gd name="connsiteX14" fmla="*/ 803500 w 963347"/>
                <a:gd name="connsiteY14" fmla="*/ 344767 h 1177898"/>
                <a:gd name="connsiteX15" fmla="*/ 798666 w 963347"/>
                <a:gd name="connsiteY15" fmla="*/ 284540 h 1177898"/>
                <a:gd name="connsiteX16" fmla="*/ 798666 w 963347"/>
                <a:gd name="connsiteY16" fmla="*/ 284540 h 1177898"/>
                <a:gd name="connsiteX17" fmla="*/ 655217 w 963347"/>
                <a:gd name="connsiteY17" fmla="*/ 47147 h 1177898"/>
                <a:gd name="connsiteX18" fmla="*/ 323558 w 963347"/>
                <a:gd name="connsiteY18" fmla="*/ 1684 h 1177898"/>
                <a:gd name="connsiteX19" fmla="*/ 242210 w 963347"/>
                <a:gd name="connsiteY19" fmla="*/ 15188 h 1177898"/>
                <a:gd name="connsiteX20" fmla="*/ 234594 w 963347"/>
                <a:gd name="connsiteY20" fmla="*/ 19172 h 1177898"/>
                <a:gd name="connsiteX21" fmla="*/ 52653 w 963347"/>
                <a:gd name="connsiteY21" fmla="*/ 389732 h 1177898"/>
                <a:gd name="connsiteX22" fmla="*/ 74945 w 963347"/>
                <a:gd name="connsiteY22" fmla="*/ 480044 h 1177898"/>
                <a:gd name="connsiteX23" fmla="*/ 159515 w 963347"/>
                <a:gd name="connsiteY23" fmla="*/ 534236 h 1177898"/>
                <a:gd name="connsiteX24" fmla="*/ 161214 w 963347"/>
                <a:gd name="connsiteY24" fmla="*/ 534822 h 1177898"/>
                <a:gd name="connsiteX25" fmla="*/ 197948 w 963347"/>
                <a:gd name="connsiteY25" fmla="*/ 266700 h 1177898"/>
                <a:gd name="connsiteX26" fmla="*/ 217106 w 963347"/>
                <a:gd name="connsiteY26" fmla="*/ 269337 h 1177898"/>
                <a:gd name="connsiteX27" fmla="*/ 166809 w 963347"/>
                <a:gd name="connsiteY27" fmla="*/ 636411 h 1177898"/>
                <a:gd name="connsiteX28" fmla="*/ 188545 w 963347"/>
                <a:gd name="connsiteY28" fmla="*/ 732259 h 1177898"/>
                <a:gd name="connsiteX29" fmla="*/ 201961 w 963347"/>
                <a:gd name="connsiteY29" fmla="*/ 748253 h 1177898"/>
                <a:gd name="connsiteX30" fmla="*/ 286180 w 963347"/>
                <a:gd name="connsiteY30" fmla="*/ 848641 h 1177898"/>
                <a:gd name="connsiteX31" fmla="*/ 69233 w 963347"/>
                <a:gd name="connsiteY31" fmla="*/ 931600 h 1177898"/>
                <a:gd name="connsiteX32" fmla="*/ 7132 w 963347"/>
                <a:gd name="connsiteY32" fmla="*/ 1070597 h 1177898"/>
                <a:gd name="connsiteX33" fmla="*/ 107695 w 963347"/>
                <a:gd name="connsiteY33" fmla="*/ 1139817 h 1177898"/>
                <a:gd name="connsiteX34" fmla="*/ 146128 w 963347"/>
                <a:gd name="connsiteY34" fmla="*/ 1132699 h 1177898"/>
                <a:gd name="connsiteX35" fmla="*/ 504239 w 963347"/>
                <a:gd name="connsiteY35" fmla="*/ 995752 h 1177898"/>
                <a:gd name="connsiteX36" fmla="*/ 570002 w 963347"/>
                <a:gd name="connsiteY36" fmla="*/ 922226 h 1177898"/>
                <a:gd name="connsiteX37" fmla="*/ 548267 w 963347"/>
                <a:gd name="connsiteY37" fmla="*/ 825998 h 1177898"/>
                <a:gd name="connsiteX38" fmla="*/ 533005 w 963347"/>
                <a:gd name="connsiteY38" fmla="*/ 807807 h 1177898"/>
                <a:gd name="connsiteX39" fmla="*/ 563822 w 963347"/>
                <a:gd name="connsiteY39" fmla="*/ 799253 h 1177898"/>
                <a:gd name="connsiteX40" fmla="*/ 627622 w 963347"/>
                <a:gd name="connsiteY40" fmla="*/ 781530 h 1177898"/>
                <a:gd name="connsiteX41" fmla="*/ 560014 w 963347"/>
                <a:gd name="connsiteY41" fmla="*/ 1043296 h 1177898"/>
                <a:gd name="connsiteX42" fmla="*/ 637319 w 963347"/>
                <a:gd name="connsiteY42" fmla="*/ 1174442 h 1177898"/>
                <a:gd name="connsiteX43" fmla="*/ 664327 w 963347"/>
                <a:gd name="connsiteY43" fmla="*/ 1177898 h 1177898"/>
                <a:gd name="connsiteX44" fmla="*/ 768465 w 963347"/>
                <a:gd name="connsiteY44" fmla="*/ 1097136 h 1177898"/>
                <a:gd name="connsiteX45" fmla="*/ 882709 w 963347"/>
                <a:gd name="connsiteY45" fmla="*/ 654807 h 1177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63347" h="1177898">
                  <a:moveTo>
                    <a:pt x="882767" y="654778"/>
                  </a:moveTo>
                  <a:cubicBezTo>
                    <a:pt x="892375" y="617546"/>
                    <a:pt x="881420" y="578000"/>
                    <a:pt x="853972" y="551051"/>
                  </a:cubicBezTo>
                  <a:cubicBezTo>
                    <a:pt x="826524" y="524101"/>
                    <a:pt x="786802" y="513848"/>
                    <a:pt x="749746" y="524130"/>
                  </a:cubicBezTo>
                  <a:lnTo>
                    <a:pt x="658556" y="549469"/>
                  </a:lnTo>
                  <a:lnTo>
                    <a:pt x="686150" y="348048"/>
                  </a:lnTo>
                  <a:cubicBezTo>
                    <a:pt x="691628" y="352237"/>
                    <a:pt x="697780" y="355576"/>
                    <a:pt x="704283" y="358037"/>
                  </a:cubicBezTo>
                  <a:lnTo>
                    <a:pt x="681815" y="522021"/>
                  </a:lnTo>
                  <a:lnTo>
                    <a:pt x="744327" y="504650"/>
                  </a:lnTo>
                  <a:cubicBezTo>
                    <a:pt x="755488" y="501545"/>
                    <a:pt x="767000" y="499992"/>
                    <a:pt x="778542" y="499992"/>
                  </a:cubicBezTo>
                  <a:cubicBezTo>
                    <a:pt x="812258" y="499992"/>
                    <a:pt x="844071" y="512999"/>
                    <a:pt x="868121" y="536638"/>
                  </a:cubicBezTo>
                  <a:cubicBezTo>
                    <a:pt x="884583" y="552808"/>
                    <a:pt x="896037" y="572903"/>
                    <a:pt x="901896" y="594522"/>
                  </a:cubicBezTo>
                  <a:cubicBezTo>
                    <a:pt x="931277" y="590772"/>
                    <a:pt x="956264" y="568656"/>
                    <a:pt x="962094" y="537986"/>
                  </a:cubicBezTo>
                  <a:cubicBezTo>
                    <a:pt x="969358" y="499846"/>
                    <a:pt x="944312" y="463024"/>
                    <a:pt x="906172" y="455759"/>
                  </a:cubicBezTo>
                  <a:cubicBezTo>
                    <a:pt x="878842" y="450545"/>
                    <a:pt x="836894" y="440117"/>
                    <a:pt x="805491" y="428985"/>
                  </a:cubicBezTo>
                  <a:cubicBezTo>
                    <a:pt x="805579" y="399135"/>
                    <a:pt x="804906" y="371072"/>
                    <a:pt x="803500" y="344767"/>
                  </a:cubicBezTo>
                  <a:cubicBezTo>
                    <a:pt x="802357" y="323500"/>
                    <a:pt x="800775" y="303346"/>
                    <a:pt x="798666" y="284540"/>
                  </a:cubicBezTo>
                  <a:lnTo>
                    <a:pt x="798666" y="284540"/>
                  </a:lnTo>
                  <a:cubicBezTo>
                    <a:pt x="776052" y="82738"/>
                    <a:pt x="695964" y="50223"/>
                    <a:pt x="655217" y="47147"/>
                  </a:cubicBezTo>
                  <a:lnTo>
                    <a:pt x="323558" y="1684"/>
                  </a:lnTo>
                  <a:cubicBezTo>
                    <a:pt x="305689" y="-1421"/>
                    <a:pt x="276483" y="-1890"/>
                    <a:pt x="242210" y="15188"/>
                  </a:cubicBezTo>
                  <a:cubicBezTo>
                    <a:pt x="239691" y="16447"/>
                    <a:pt x="237172" y="17707"/>
                    <a:pt x="234594" y="19172"/>
                  </a:cubicBezTo>
                  <a:cubicBezTo>
                    <a:pt x="152836" y="65250"/>
                    <a:pt x="93312" y="186466"/>
                    <a:pt x="52653" y="389732"/>
                  </a:cubicBezTo>
                  <a:cubicBezTo>
                    <a:pt x="46209" y="421925"/>
                    <a:pt x="54147" y="453972"/>
                    <a:pt x="74945" y="480044"/>
                  </a:cubicBezTo>
                  <a:cubicBezTo>
                    <a:pt x="94191" y="504152"/>
                    <a:pt x="124773" y="521581"/>
                    <a:pt x="159515" y="534236"/>
                  </a:cubicBezTo>
                  <a:cubicBezTo>
                    <a:pt x="160072" y="534441"/>
                    <a:pt x="160658" y="534617"/>
                    <a:pt x="161214" y="534822"/>
                  </a:cubicBezTo>
                  <a:lnTo>
                    <a:pt x="197948" y="266700"/>
                  </a:lnTo>
                  <a:lnTo>
                    <a:pt x="217106" y="269337"/>
                  </a:lnTo>
                  <a:lnTo>
                    <a:pt x="166809" y="636411"/>
                  </a:lnTo>
                  <a:cubicBezTo>
                    <a:pt x="158549" y="668868"/>
                    <a:pt x="165374" y="704665"/>
                    <a:pt x="188545" y="732259"/>
                  </a:cubicBezTo>
                  <a:lnTo>
                    <a:pt x="201961" y="748253"/>
                  </a:lnTo>
                  <a:lnTo>
                    <a:pt x="286180" y="848641"/>
                  </a:lnTo>
                  <a:lnTo>
                    <a:pt x="69233" y="931600"/>
                  </a:lnTo>
                  <a:cubicBezTo>
                    <a:pt x="13693" y="952838"/>
                    <a:pt x="-14106" y="1015057"/>
                    <a:pt x="7132" y="1070597"/>
                  </a:cubicBezTo>
                  <a:cubicBezTo>
                    <a:pt x="23536" y="1113482"/>
                    <a:pt x="64370" y="1139817"/>
                    <a:pt x="107695" y="1139817"/>
                  </a:cubicBezTo>
                  <a:cubicBezTo>
                    <a:pt x="120497" y="1139817"/>
                    <a:pt x="133474" y="1137532"/>
                    <a:pt x="146128" y="1132699"/>
                  </a:cubicBezTo>
                  <a:lnTo>
                    <a:pt x="504239" y="995752"/>
                  </a:lnTo>
                  <a:cubicBezTo>
                    <a:pt x="536755" y="983303"/>
                    <a:pt x="561244" y="955913"/>
                    <a:pt x="570002" y="922226"/>
                  </a:cubicBezTo>
                  <a:cubicBezTo>
                    <a:pt x="578761" y="888539"/>
                    <a:pt x="570647" y="852684"/>
                    <a:pt x="548267" y="825998"/>
                  </a:cubicBezTo>
                  <a:lnTo>
                    <a:pt x="533005" y="807807"/>
                  </a:lnTo>
                  <a:lnTo>
                    <a:pt x="563822" y="799253"/>
                  </a:lnTo>
                  <a:lnTo>
                    <a:pt x="627622" y="781530"/>
                  </a:lnTo>
                  <a:lnTo>
                    <a:pt x="560014" y="1043296"/>
                  </a:lnTo>
                  <a:cubicBezTo>
                    <a:pt x="545132" y="1100857"/>
                    <a:pt x="579757" y="1159590"/>
                    <a:pt x="637319" y="1174442"/>
                  </a:cubicBezTo>
                  <a:cubicBezTo>
                    <a:pt x="646341" y="1176785"/>
                    <a:pt x="655392" y="1177898"/>
                    <a:pt x="664327" y="1177898"/>
                  </a:cubicBezTo>
                  <a:cubicBezTo>
                    <a:pt x="712222" y="1177898"/>
                    <a:pt x="755957" y="1145676"/>
                    <a:pt x="768465" y="1097136"/>
                  </a:cubicBezTo>
                  <a:lnTo>
                    <a:pt x="882709" y="654807"/>
                  </a:ln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6" name="Freeform: Shape 35">
              <a:extLst>
                <a:ext uri="{FF2B5EF4-FFF2-40B4-BE49-F238E27FC236}">
                  <a16:creationId xmlns:a16="http://schemas.microsoft.com/office/drawing/2014/main" id="{9F7C614A-4E11-1C96-2BAD-B04514F3EEE5}"/>
                </a:ext>
              </a:extLst>
            </p:cNvPr>
            <p:cNvSpPr/>
            <p:nvPr/>
          </p:nvSpPr>
          <p:spPr>
            <a:xfrm>
              <a:off x="6586634" y="4948775"/>
              <a:ext cx="416814" cy="135921"/>
            </a:xfrm>
            <a:custGeom>
              <a:avLst/>
              <a:gdLst>
                <a:gd name="connsiteX0" fmla="*/ 389660 w 416814"/>
                <a:gd name="connsiteY0" fmla="*/ 135921 h 135921"/>
                <a:gd name="connsiteX1" fmla="*/ 0 w 416814"/>
                <a:gd name="connsiteY1" fmla="*/ 55540 h 135921"/>
                <a:gd name="connsiteX2" fmla="*/ 26452 w 416814"/>
                <a:gd name="connsiteY2" fmla="*/ 0 h 135921"/>
                <a:gd name="connsiteX3" fmla="*/ 413739 w 416814"/>
                <a:gd name="connsiteY3" fmla="*/ 73936 h 135921"/>
                <a:gd name="connsiteX4" fmla="*/ 416815 w 416814"/>
                <a:gd name="connsiteY4" fmla="*/ 135365 h 135921"/>
                <a:gd name="connsiteX5" fmla="*/ 389630 w 416814"/>
                <a:gd name="connsiteY5" fmla="*/ 135892 h 13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814" h="135921">
                  <a:moveTo>
                    <a:pt x="389660" y="135921"/>
                  </a:moveTo>
                  <a:cubicBezTo>
                    <a:pt x="324131" y="135921"/>
                    <a:pt x="152706" y="128246"/>
                    <a:pt x="0" y="55540"/>
                  </a:cubicBezTo>
                  <a:lnTo>
                    <a:pt x="26452" y="0"/>
                  </a:lnTo>
                  <a:cubicBezTo>
                    <a:pt x="201480" y="83369"/>
                    <a:pt x="411659" y="74083"/>
                    <a:pt x="413739" y="73936"/>
                  </a:cubicBezTo>
                  <a:lnTo>
                    <a:pt x="416815" y="135365"/>
                  </a:lnTo>
                  <a:cubicBezTo>
                    <a:pt x="415028" y="135452"/>
                    <a:pt x="405390" y="135892"/>
                    <a:pt x="389630" y="13589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43" name="Graphic 117">
            <a:extLst>
              <a:ext uri="{FF2B5EF4-FFF2-40B4-BE49-F238E27FC236}">
                <a16:creationId xmlns:a16="http://schemas.microsoft.com/office/drawing/2014/main" id="{75AF7BC6-52D6-4B7F-77C0-2C1D37F38020}"/>
              </a:ext>
            </a:extLst>
          </p:cNvPr>
          <p:cNvGrpSpPr/>
          <p:nvPr/>
        </p:nvGrpSpPr>
        <p:grpSpPr>
          <a:xfrm>
            <a:off x="9631159" y="4394843"/>
            <a:ext cx="1309352" cy="1869145"/>
            <a:chOff x="9717472" y="4437111"/>
            <a:chExt cx="1309352" cy="1869145"/>
          </a:xfrm>
        </p:grpSpPr>
        <p:sp>
          <p:nvSpPr>
            <p:cNvPr id="45" name="Freeform: Shape 44">
              <a:extLst>
                <a:ext uri="{FF2B5EF4-FFF2-40B4-BE49-F238E27FC236}">
                  <a16:creationId xmlns:a16="http://schemas.microsoft.com/office/drawing/2014/main" id="{83E8DF98-8C62-D625-B0AA-F255201A2F5C}"/>
                </a:ext>
              </a:extLst>
            </p:cNvPr>
            <p:cNvSpPr/>
            <p:nvPr/>
          </p:nvSpPr>
          <p:spPr>
            <a:xfrm>
              <a:off x="9717472" y="4803159"/>
              <a:ext cx="1309352" cy="354683"/>
            </a:xfrm>
            <a:custGeom>
              <a:avLst/>
              <a:gdLst>
                <a:gd name="connsiteX0" fmla="*/ 1309062 w 1309352"/>
                <a:gd name="connsiteY0" fmla="*/ 278726 h 354683"/>
                <a:gd name="connsiteX1" fmla="*/ 1308682 w 1309352"/>
                <a:gd name="connsiteY1" fmla="*/ 274566 h 354683"/>
                <a:gd name="connsiteX2" fmla="*/ 1308155 w 1309352"/>
                <a:gd name="connsiteY2" fmla="*/ 271696 h 354683"/>
                <a:gd name="connsiteX3" fmla="*/ 1307276 w 1309352"/>
                <a:gd name="connsiteY3" fmla="*/ 267360 h 354683"/>
                <a:gd name="connsiteX4" fmla="*/ 1305459 w 1309352"/>
                <a:gd name="connsiteY4" fmla="*/ 261238 h 354683"/>
                <a:gd name="connsiteX5" fmla="*/ 1305401 w 1309352"/>
                <a:gd name="connsiteY5" fmla="*/ 261062 h 354683"/>
                <a:gd name="connsiteX6" fmla="*/ 1284983 w 1309352"/>
                <a:gd name="connsiteY6" fmla="*/ 206459 h 354683"/>
                <a:gd name="connsiteX7" fmla="*/ 1158642 w 1309352"/>
                <a:gd name="connsiteY7" fmla="*/ 23376 h 354683"/>
                <a:gd name="connsiteX8" fmla="*/ 1149004 w 1309352"/>
                <a:gd name="connsiteY8" fmla="*/ 20388 h 354683"/>
                <a:gd name="connsiteX9" fmla="*/ 1137551 w 1309352"/>
                <a:gd name="connsiteY9" fmla="*/ 17371 h 354683"/>
                <a:gd name="connsiteX10" fmla="*/ 1033589 w 1309352"/>
                <a:gd name="connsiteY10" fmla="*/ 0 h 354683"/>
                <a:gd name="connsiteX11" fmla="*/ 969407 w 1309352"/>
                <a:gd name="connsiteY11" fmla="*/ 57678 h 354683"/>
                <a:gd name="connsiteX12" fmla="*/ 804251 w 1309352"/>
                <a:gd name="connsiteY12" fmla="*/ 81113 h 354683"/>
                <a:gd name="connsiteX13" fmla="*/ 769978 w 1309352"/>
                <a:gd name="connsiteY13" fmla="*/ 69220 h 354683"/>
                <a:gd name="connsiteX14" fmla="*/ 691706 w 1309352"/>
                <a:gd name="connsiteY14" fmla="*/ 10516 h 354683"/>
                <a:gd name="connsiteX15" fmla="*/ 417374 w 1309352"/>
                <a:gd name="connsiteY15" fmla="*/ 204204 h 354683"/>
                <a:gd name="connsiteX16" fmla="*/ 108154 w 1309352"/>
                <a:gd name="connsiteY16" fmla="*/ 128480 h 354683"/>
                <a:gd name="connsiteX17" fmla="*/ 11076 w 1309352"/>
                <a:gd name="connsiteY17" fmla="*/ 149865 h 354683"/>
                <a:gd name="connsiteX18" fmla="*/ 32460 w 1309352"/>
                <a:gd name="connsiteY18" fmla="*/ 246943 h 354683"/>
                <a:gd name="connsiteX19" fmla="*/ 425371 w 1309352"/>
                <a:gd name="connsiteY19" fmla="*/ 347419 h 354683"/>
                <a:gd name="connsiteX20" fmla="*/ 435009 w 1309352"/>
                <a:gd name="connsiteY20" fmla="*/ 348092 h 354683"/>
                <a:gd name="connsiteX21" fmla="*/ 475551 w 1309352"/>
                <a:gd name="connsiteY21" fmla="*/ 335233 h 354683"/>
                <a:gd name="connsiteX22" fmla="*/ 617037 w 1309352"/>
                <a:gd name="connsiteY22" fmla="*/ 235342 h 354683"/>
                <a:gd name="connsiteX23" fmla="*/ 624331 w 1309352"/>
                <a:gd name="connsiteY23" fmla="*/ 195738 h 354683"/>
                <a:gd name="connsiteX24" fmla="*/ 674072 w 1309352"/>
                <a:gd name="connsiteY24" fmla="*/ 147521 h 354683"/>
                <a:gd name="connsiteX25" fmla="*/ 882435 w 1309352"/>
                <a:gd name="connsiteY25" fmla="*/ 110524 h 354683"/>
                <a:gd name="connsiteX26" fmla="*/ 1079755 w 1309352"/>
                <a:gd name="connsiteY26" fmla="*/ 135042 h 354683"/>
                <a:gd name="connsiteX27" fmla="*/ 1098502 w 1309352"/>
                <a:gd name="connsiteY27" fmla="*/ 150187 h 354683"/>
                <a:gd name="connsiteX28" fmla="*/ 1107613 w 1309352"/>
                <a:gd name="connsiteY28" fmla="*/ 162812 h 354683"/>
                <a:gd name="connsiteX29" fmla="*/ 681512 w 1309352"/>
                <a:gd name="connsiteY29" fmla="*/ 166298 h 354683"/>
                <a:gd name="connsiteX30" fmla="*/ 642054 w 1309352"/>
                <a:gd name="connsiteY30" fmla="*/ 257547 h 354683"/>
                <a:gd name="connsiteX31" fmla="*/ 733303 w 1309352"/>
                <a:gd name="connsiteY31" fmla="*/ 297005 h 354683"/>
                <a:gd name="connsiteX32" fmla="*/ 1208470 w 1309352"/>
                <a:gd name="connsiteY32" fmla="*/ 347653 h 354683"/>
                <a:gd name="connsiteX33" fmla="*/ 1217199 w 1309352"/>
                <a:gd name="connsiteY33" fmla="*/ 351110 h 354683"/>
                <a:gd name="connsiteX34" fmla="*/ 1219455 w 1309352"/>
                <a:gd name="connsiteY34" fmla="*/ 351754 h 354683"/>
                <a:gd name="connsiteX35" fmla="*/ 1226895 w 1309352"/>
                <a:gd name="connsiteY35" fmla="*/ 353512 h 354683"/>
                <a:gd name="connsiteX36" fmla="*/ 1229385 w 1309352"/>
                <a:gd name="connsiteY36" fmla="*/ 353922 h 354683"/>
                <a:gd name="connsiteX37" fmla="*/ 1239052 w 1309352"/>
                <a:gd name="connsiteY37" fmla="*/ 354683 h 354683"/>
                <a:gd name="connsiteX38" fmla="*/ 1239081 w 1309352"/>
                <a:gd name="connsiteY38" fmla="*/ 354683 h 354683"/>
                <a:gd name="connsiteX39" fmla="*/ 1239081 w 1309352"/>
                <a:gd name="connsiteY39" fmla="*/ 354683 h 354683"/>
                <a:gd name="connsiteX40" fmla="*/ 1247781 w 1309352"/>
                <a:gd name="connsiteY40" fmla="*/ 354068 h 354683"/>
                <a:gd name="connsiteX41" fmla="*/ 1249392 w 1309352"/>
                <a:gd name="connsiteY41" fmla="*/ 353863 h 354683"/>
                <a:gd name="connsiteX42" fmla="*/ 1257624 w 1309352"/>
                <a:gd name="connsiteY42" fmla="*/ 352135 h 354683"/>
                <a:gd name="connsiteX43" fmla="*/ 1259206 w 1309352"/>
                <a:gd name="connsiteY43" fmla="*/ 351637 h 354683"/>
                <a:gd name="connsiteX44" fmla="*/ 1262369 w 1309352"/>
                <a:gd name="connsiteY44" fmla="*/ 350670 h 354683"/>
                <a:gd name="connsiteX45" fmla="*/ 1265826 w 1309352"/>
                <a:gd name="connsiteY45" fmla="*/ 349264 h 354683"/>
                <a:gd name="connsiteX46" fmla="*/ 1267965 w 1309352"/>
                <a:gd name="connsiteY46" fmla="*/ 348386 h 354683"/>
                <a:gd name="connsiteX47" fmla="*/ 1275668 w 1309352"/>
                <a:gd name="connsiteY47" fmla="*/ 344372 h 354683"/>
                <a:gd name="connsiteX48" fmla="*/ 1276635 w 1309352"/>
                <a:gd name="connsiteY48" fmla="*/ 343728 h 354683"/>
                <a:gd name="connsiteX49" fmla="*/ 1282845 w 1309352"/>
                <a:gd name="connsiteY49" fmla="*/ 339304 h 354683"/>
                <a:gd name="connsiteX50" fmla="*/ 1284691 w 1309352"/>
                <a:gd name="connsiteY50" fmla="*/ 337781 h 354683"/>
                <a:gd name="connsiteX51" fmla="*/ 1290432 w 1309352"/>
                <a:gd name="connsiteY51" fmla="*/ 332333 h 354683"/>
                <a:gd name="connsiteX52" fmla="*/ 1291077 w 1309352"/>
                <a:gd name="connsiteY52" fmla="*/ 331659 h 354683"/>
                <a:gd name="connsiteX53" fmla="*/ 1296496 w 1309352"/>
                <a:gd name="connsiteY53" fmla="*/ 324804 h 354683"/>
                <a:gd name="connsiteX54" fmla="*/ 1297814 w 1309352"/>
                <a:gd name="connsiteY54" fmla="*/ 322842 h 354683"/>
                <a:gd name="connsiteX55" fmla="*/ 1302062 w 1309352"/>
                <a:gd name="connsiteY55" fmla="*/ 315489 h 354683"/>
                <a:gd name="connsiteX56" fmla="*/ 1302326 w 1309352"/>
                <a:gd name="connsiteY56" fmla="*/ 315050 h 354683"/>
                <a:gd name="connsiteX57" fmla="*/ 1302384 w 1309352"/>
                <a:gd name="connsiteY57" fmla="*/ 314903 h 354683"/>
                <a:gd name="connsiteX58" fmla="*/ 1305108 w 1309352"/>
                <a:gd name="connsiteY58" fmla="*/ 308517 h 354683"/>
                <a:gd name="connsiteX59" fmla="*/ 1305899 w 1309352"/>
                <a:gd name="connsiteY59" fmla="*/ 305969 h 354683"/>
                <a:gd name="connsiteX60" fmla="*/ 1307159 w 1309352"/>
                <a:gd name="connsiteY60" fmla="*/ 301955 h 354683"/>
                <a:gd name="connsiteX61" fmla="*/ 1307891 w 1309352"/>
                <a:gd name="connsiteY61" fmla="*/ 298528 h 354683"/>
                <a:gd name="connsiteX62" fmla="*/ 1308565 w 1309352"/>
                <a:gd name="connsiteY62" fmla="*/ 295218 h 354683"/>
                <a:gd name="connsiteX63" fmla="*/ 1308946 w 1309352"/>
                <a:gd name="connsiteY63" fmla="*/ 291908 h 354683"/>
                <a:gd name="connsiteX64" fmla="*/ 1309297 w 1309352"/>
                <a:gd name="connsiteY64" fmla="*/ 288334 h 354683"/>
                <a:gd name="connsiteX65" fmla="*/ 1309326 w 1309352"/>
                <a:gd name="connsiteY65" fmla="*/ 285376 h 354683"/>
                <a:gd name="connsiteX66" fmla="*/ 1309326 w 1309352"/>
                <a:gd name="connsiteY66" fmla="*/ 281421 h 354683"/>
                <a:gd name="connsiteX67" fmla="*/ 1309092 w 1309352"/>
                <a:gd name="connsiteY67" fmla="*/ 278726 h 35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309352" h="354683">
                  <a:moveTo>
                    <a:pt x="1309062" y="278726"/>
                  </a:moveTo>
                  <a:cubicBezTo>
                    <a:pt x="1308946" y="277349"/>
                    <a:pt x="1308858" y="275943"/>
                    <a:pt x="1308682" y="274566"/>
                  </a:cubicBezTo>
                  <a:cubicBezTo>
                    <a:pt x="1308535" y="273600"/>
                    <a:pt x="1308330" y="272662"/>
                    <a:pt x="1308155" y="271696"/>
                  </a:cubicBezTo>
                  <a:cubicBezTo>
                    <a:pt x="1307891" y="270260"/>
                    <a:pt x="1307627" y="268796"/>
                    <a:pt x="1307276" y="267360"/>
                  </a:cubicBezTo>
                  <a:cubicBezTo>
                    <a:pt x="1306749" y="265281"/>
                    <a:pt x="1306162" y="263259"/>
                    <a:pt x="1305459" y="261238"/>
                  </a:cubicBezTo>
                  <a:cubicBezTo>
                    <a:pt x="1305459" y="261179"/>
                    <a:pt x="1305430" y="261121"/>
                    <a:pt x="1305401" y="261062"/>
                  </a:cubicBezTo>
                  <a:cubicBezTo>
                    <a:pt x="1298429" y="241201"/>
                    <a:pt x="1291604" y="223069"/>
                    <a:pt x="1284983" y="206459"/>
                  </a:cubicBezTo>
                  <a:cubicBezTo>
                    <a:pt x="1222003" y="48715"/>
                    <a:pt x="1175104" y="29938"/>
                    <a:pt x="1158642" y="23376"/>
                  </a:cubicBezTo>
                  <a:cubicBezTo>
                    <a:pt x="1155448" y="22117"/>
                    <a:pt x="1152227" y="21179"/>
                    <a:pt x="1149004" y="20388"/>
                  </a:cubicBezTo>
                  <a:cubicBezTo>
                    <a:pt x="1145313" y="19099"/>
                    <a:pt x="1141505" y="18015"/>
                    <a:pt x="1137551" y="17371"/>
                  </a:cubicBezTo>
                  <a:lnTo>
                    <a:pt x="1033589" y="0"/>
                  </a:lnTo>
                  <a:cubicBezTo>
                    <a:pt x="1016481" y="23025"/>
                    <a:pt x="994834" y="42651"/>
                    <a:pt x="969407" y="57678"/>
                  </a:cubicBezTo>
                  <a:cubicBezTo>
                    <a:pt x="919286" y="87294"/>
                    <a:pt x="860641" y="95613"/>
                    <a:pt x="804251" y="81113"/>
                  </a:cubicBezTo>
                  <a:cubicBezTo>
                    <a:pt x="792505" y="78096"/>
                    <a:pt x="780992" y="74083"/>
                    <a:pt x="769978" y="69220"/>
                  </a:cubicBezTo>
                  <a:cubicBezTo>
                    <a:pt x="738810" y="55394"/>
                    <a:pt x="712416" y="35093"/>
                    <a:pt x="691706" y="10516"/>
                  </a:cubicBezTo>
                  <a:lnTo>
                    <a:pt x="417374" y="204204"/>
                  </a:lnTo>
                  <a:cubicBezTo>
                    <a:pt x="305444" y="187214"/>
                    <a:pt x="150219" y="155372"/>
                    <a:pt x="108154" y="128480"/>
                  </a:cubicBezTo>
                  <a:cubicBezTo>
                    <a:pt x="75433" y="107565"/>
                    <a:pt x="31962" y="117173"/>
                    <a:pt x="11076" y="149865"/>
                  </a:cubicBezTo>
                  <a:cubicBezTo>
                    <a:pt x="-9840" y="182585"/>
                    <a:pt x="-261" y="226057"/>
                    <a:pt x="32460" y="246943"/>
                  </a:cubicBezTo>
                  <a:cubicBezTo>
                    <a:pt x="120076" y="302922"/>
                    <a:pt x="375133" y="340447"/>
                    <a:pt x="425371" y="347419"/>
                  </a:cubicBezTo>
                  <a:cubicBezTo>
                    <a:pt x="428594" y="347858"/>
                    <a:pt x="431816" y="348092"/>
                    <a:pt x="435009" y="348092"/>
                  </a:cubicBezTo>
                  <a:cubicBezTo>
                    <a:pt x="449450" y="348092"/>
                    <a:pt x="463628" y="343640"/>
                    <a:pt x="475551" y="335233"/>
                  </a:cubicBezTo>
                  <a:lnTo>
                    <a:pt x="617037" y="235342"/>
                  </a:lnTo>
                  <a:cubicBezTo>
                    <a:pt x="616481" y="221926"/>
                    <a:pt x="618854" y="208451"/>
                    <a:pt x="624331" y="195738"/>
                  </a:cubicBezTo>
                  <a:cubicBezTo>
                    <a:pt x="633939" y="173563"/>
                    <a:pt x="651574" y="156426"/>
                    <a:pt x="674072" y="147521"/>
                  </a:cubicBezTo>
                  <a:cubicBezTo>
                    <a:pt x="736056" y="122973"/>
                    <a:pt x="806155" y="110524"/>
                    <a:pt x="882435" y="110524"/>
                  </a:cubicBezTo>
                  <a:cubicBezTo>
                    <a:pt x="952534" y="110524"/>
                    <a:pt x="1020495" y="121069"/>
                    <a:pt x="1079755" y="135042"/>
                  </a:cubicBezTo>
                  <a:cubicBezTo>
                    <a:pt x="1084998" y="141018"/>
                    <a:pt x="1091267" y="146174"/>
                    <a:pt x="1098502" y="150187"/>
                  </a:cubicBezTo>
                  <a:cubicBezTo>
                    <a:pt x="1101139" y="153087"/>
                    <a:pt x="1104244" y="157481"/>
                    <a:pt x="1107613" y="162812"/>
                  </a:cubicBezTo>
                  <a:cubicBezTo>
                    <a:pt x="989912" y="131058"/>
                    <a:pt x="826660" y="108795"/>
                    <a:pt x="681512" y="166298"/>
                  </a:cubicBezTo>
                  <a:cubicBezTo>
                    <a:pt x="645423" y="180593"/>
                    <a:pt x="627759" y="221457"/>
                    <a:pt x="642054" y="257547"/>
                  </a:cubicBezTo>
                  <a:cubicBezTo>
                    <a:pt x="656349" y="293636"/>
                    <a:pt x="697184" y="311330"/>
                    <a:pt x="733303" y="297005"/>
                  </a:cubicBezTo>
                  <a:cubicBezTo>
                    <a:pt x="934021" y="217444"/>
                    <a:pt x="1205746" y="346364"/>
                    <a:pt x="1208470" y="347653"/>
                  </a:cubicBezTo>
                  <a:cubicBezTo>
                    <a:pt x="1211340" y="349030"/>
                    <a:pt x="1214270" y="350143"/>
                    <a:pt x="1217199" y="351110"/>
                  </a:cubicBezTo>
                  <a:cubicBezTo>
                    <a:pt x="1217931" y="351344"/>
                    <a:pt x="1218693" y="351549"/>
                    <a:pt x="1219455" y="351754"/>
                  </a:cubicBezTo>
                  <a:cubicBezTo>
                    <a:pt x="1221915" y="352486"/>
                    <a:pt x="1224405" y="353043"/>
                    <a:pt x="1226895" y="353512"/>
                  </a:cubicBezTo>
                  <a:cubicBezTo>
                    <a:pt x="1227716" y="353658"/>
                    <a:pt x="1228564" y="353805"/>
                    <a:pt x="1229385" y="353922"/>
                  </a:cubicBezTo>
                  <a:cubicBezTo>
                    <a:pt x="1232607" y="354361"/>
                    <a:pt x="1235829" y="354683"/>
                    <a:pt x="1239052" y="354683"/>
                  </a:cubicBezTo>
                  <a:cubicBezTo>
                    <a:pt x="1239052" y="354683"/>
                    <a:pt x="1239052" y="354683"/>
                    <a:pt x="1239081" y="354683"/>
                  </a:cubicBezTo>
                  <a:cubicBezTo>
                    <a:pt x="1239081" y="354683"/>
                    <a:pt x="1239081" y="354683"/>
                    <a:pt x="1239081" y="354683"/>
                  </a:cubicBezTo>
                  <a:cubicBezTo>
                    <a:pt x="1241952" y="354683"/>
                    <a:pt x="1244881" y="354449"/>
                    <a:pt x="1247781" y="354068"/>
                  </a:cubicBezTo>
                  <a:cubicBezTo>
                    <a:pt x="1248308" y="354010"/>
                    <a:pt x="1248865" y="353951"/>
                    <a:pt x="1249392" y="353863"/>
                  </a:cubicBezTo>
                  <a:cubicBezTo>
                    <a:pt x="1252146" y="353453"/>
                    <a:pt x="1254899" y="352867"/>
                    <a:pt x="1257624" y="352135"/>
                  </a:cubicBezTo>
                  <a:cubicBezTo>
                    <a:pt x="1258151" y="351989"/>
                    <a:pt x="1258678" y="351813"/>
                    <a:pt x="1259206" y="351637"/>
                  </a:cubicBezTo>
                  <a:cubicBezTo>
                    <a:pt x="1260260" y="351315"/>
                    <a:pt x="1261315" y="351051"/>
                    <a:pt x="1262369" y="350670"/>
                  </a:cubicBezTo>
                  <a:cubicBezTo>
                    <a:pt x="1263541" y="350260"/>
                    <a:pt x="1264683" y="349733"/>
                    <a:pt x="1265826" y="349264"/>
                  </a:cubicBezTo>
                  <a:cubicBezTo>
                    <a:pt x="1266529" y="348971"/>
                    <a:pt x="1267262" y="348708"/>
                    <a:pt x="1267965" y="348386"/>
                  </a:cubicBezTo>
                  <a:cubicBezTo>
                    <a:pt x="1270630" y="347185"/>
                    <a:pt x="1273207" y="345866"/>
                    <a:pt x="1275668" y="344372"/>
                  </a:cubicBezTo>
                  <a:cubicBezTo>
                    <a:pt x="1275991" y="344167"/>
                    <a:pt x="1276313" y="343933"/>
                    <a:pt x="1276635" y="343728"/>
                  </a:cubicBezTo>
                  <a:cubicBezTo>
                    <a:pt x="1278803" y="342351"/>
                    <a:pt x="1280883" y="340857"/>
                    <a:pt x="1282845" y="339304"/>
                  </a:cubicBezTo>
                  <a:cubicBezTo>
                    <a:pt x="1283460" y="338807"/>
                    <a:pt x="1284076" y="338309"/>
                    <a:pt x="1284691" y="337781"/>
                  </a:cubicBezTo>
                  <a:cubicBezTo>
                    <a:pt x="1286712" y="336053"/>
                    <a:pt x="1288645" y="334237"/>
                    <a:pt x="1290432" y="332333"/>
                  </a:cubicBezTo>
                  <a:cubicBezTo>
                    <a:pt x="1290638" y="332098"/>
                    <a:pt x="1290871" y="331893"/>
                    <a:pt x="1291077" y="331659"/>
                  </a:cubicBezTo>
                  <a:cubicBezTo>
                    <a:pt x="1293039" y="329491"/>
                    <a:pt x="1294826" y="327177"/>
                    <a:pt x="1296496" y="324804"/>
                  </a:cubicBezTo>
                  <a:cubicBezTo>
                    <a:pt x="1296935" y="324160"/>
                    <a:pt x="1297374" y="323515"/>
                    <a:pt x="1297814" y="322842"/>
                  </a:cubicBezTo>
                  <a:cubicBezTo>
                    <a:pt x="1299367" y="320469"/>
                    <a:pt x="1300802" y="318037"/>
                    <a:pt x="1302062" y="315489"/>
                  </a:cubicBezTo>
                  <a:cubicBezTo>
                    <a:pt x="1302150" y="315343"/>
                    <a:pt x="1302238" y="315196"/>
                    <a:pt x="1302326" y="315050"/>
                  </a:cubicBezTo>
                  <a:cubicBezTo>
                    <a:pt x="1302326" y="314991"/>
                    <a:pt x="1302355" y="314962"/>
                    <a:pt x="1302384" y="314903"/>
                  </a:cubicBezTo>
                  <a:cubicBezTo>
                    <a:pt x="1303380" y="312824"/>
                    <a:pt x="1304288" y="310685"/>
                    <a:pt x="1305108" y="308517"/>
                  </a:cubicBezTo>
                  <a:cubicBezTo>
                    <a:pt x="1305430" y="307668"/>
                    <a:pt x="1305635" y="306818"/>
                    <a:pt x="1305899" y="305969"/>
                  </a:cubicBezTo>
                  <a:cubicBezTo>
                    <a:pt x="1306338" y="304621"/>
                    <a:pt x="1306778" y="303303"/>
                    <a:pt x="1307159" y="301955"/>
                  </a:cubicBezTo>
                  <a:cubicBezTo>
                    <a:pt x="1307452" y="300813"/>
                    <a:pt x="1307656" y="299671"/>
                    <a:pt x="1307891" y="298528"/>
                  </a:cubicBezTo>
                  <a:cubicBezTo>
                    <a:pt x="1308126" y="297415"/>
                    <a:pt x="1308389" y="296331"/>
                    <a:pt x="1308565" y="295218"/>
                  </a:cubicBezTo>
                  <a:cubicBezTo>
                    <a:pt x="1308741" y="294105"/>
                    <a:pt x="1308829" y="293021"/>
                    <a:pt x="1308946" y="291908"/>
                  </a:cubicBezTo>
                  <a:cubicBezTo>
                    <a:pt x="1309062" y="290707"/>
                    <a:pt x="1309238" y="289535"/>
                    <a:pt x="1309297" y="288334"/>
                  </a:cubicBezTo>
                  <a:cubicBezTo>
                    <a:pt x="1309356" y="287338"/>
                    <a:pt x="1309297" y="286372"/>
                    <a:pt x="1309326" y="285376"/>
                  </a:cubicBezTo>
                  <a:cubicBezTo>
                    <a:pt x="1309326" y="284057"/>
                    <a:pt x="1309385" y="282739"/>
                    <a:pt x="1309326" y="281421"/>
                  </a:cubicBezTo>
                  <a:cubicBezTo>
                    <a:pt x="1309297" y="280513"/>
                    <a:pt x="1309180" y="279634"/>
                    <a:pt x="1309092" y="278726"/>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4" name="Freeform: Shape 43">
              <a:extLst>
                <a:ext uri="{FF2B5EF4-FFF2-40B4-BE49-F238E27FC236}">
                  <a16:creationId xmlns:a16="http://schemas.microsoft.com/office/drawing/2014/main" id="{1E6B34A0-B54E-A140-E062-AB6CCAC15DCF}"/>
                </a:ext>
              </a:extLst>
            </p:cNvPr>
            <p:cNvSpPr/>
            <p:nvPr/>
          </p:nvSpPr>
          <p:spPr>
            <a:xfrm>
              <a:off x="9752970" y="5094422"/>
              <a:ext cx="1121801" cy="1211835"/>
            </a:xfrm>
            <a:custGeom>
              <a:avLst/>
              <a:gdLst>
                <a:gd name="connsiteX0" fmla="*/ 705216 w 1121801"/>
                <a:gd name="connsiteY0" fmla="*/ 24518 h 1211835"/>
                <a:gd name="connsiteX1" fmla="*/ 671880 w 1121801"/>
                <a:gd name="connsiteY1" fmla="*/ 30904 h 1211835"/>
                <a:gd name="connsiteX2" fmla="*/ 639012 w 1121801"/>
                <a:gd name="connsiteY2" fmla="*/ 24782 h 1211835"/>
                <a:gd name="connsiteX3" fmla="*/ 589917 w 1121801"/>
                <a:gd name="connsiteY3" fmla="*/ 318711 h 1211835"/>
                <a:gd name="connsiteX4" fmla="*/ 589185 w 1121801"/>
                <a:gd name="connsiteY4" fmla="*/ 325009 h 1211835"/>
                <a:gd name="connsiteX5" fmla="*/ 255270 w 1121801"/>
                <a:gd name="connsiteY5" fmla="*/ 529799 h 1211835"/>
                <a:gd name="connsiteX6" fmla="*/ 212443 w 1121801"/>
                <a:gd name="connsiteY6" fmla="*/ 579568 h 1211835"/>
                <a:gd name="connsiteX7" fmla="*/ 8562 w 1121801"/>
                <a:gd name="connsiteY7" fmla="*/ 1060565 h 1211835"/>
                <a:gd name="connsiteX8" fmla="*/ 65654 w 1121801"/>
                <a:gd name="connsiteY8" fmla="*/ 1201700 h 1211835"/>
                <a:gd name="connsiteX9" fmla="*/ 107603 w 1121801"/>
                <a:gd name="connsiteY9" fmla="*/ 1210253 h 1211835"/>
                <a:gd name="connsiteX10" fmla="*/ 206760 w 1121801"/>
                <a:gd name="connsiteY10" fmla="*/ 1144578 h 1211835"/>
                <a:gd name="connsiteX11" fmla="*/ 397196 w 1121801"/>
                <a:gd name="connsiteY11" fmla="*/ 695306 h 1211835"/>
                <a:gd name="connsiteX12" fmla="*/ 722469 w 1121801"/>
                <a:gd name="connsiteY12" fmla="*/ 495789 h 1211835"/>
                <a:gd name="connsiteX13" fmla="*/ 647859 w 1121801"/>
                <a:gd name="connsiteY13" fmla="*/ 589762 h 1211835"/>
                <a:gd name="connsiteX14" fmla="*/ 641092 w 1121801"/>
                <a:gd name="connsiteY14" fmla="*/ 714112 h 1211835"/>
                <a:gd name="connsiteX15" fmla="*/ 923040 w 1121801"/>
                <a:gd name="connsiteY15" fmla="*/ 1161568 h 1211835"/>
                <a:gd name="connsiteX16" fmla="*/ 1014231 w 1121801"/>
                <a:gd name="connsiteY16" fmla="*/ 1211835 h 1211835"/>
                <a:gd name="connsiteX17" fmla="*/ 1071528 w 1121801"/>
                <a:gd name="connsiteY17" fmla="*/ 1195255 h 1211835"/>
                <a:gd name="connsiteX18" fmla="*/ 1105215 w 1121801"/>
                <a:gd name="connsiteY18" fmla="*/ 1046797 h 1211835"/>
                <a:gd name="connsiteX19" fmla="*/ 863956 w 1121801"/>
                <a:gd name="connsiteY19" fmla="*/ 663904 h 1211835"/>
                <a:gd name="connsiteX20" fmla="*/ 1035614 w 1121801"/>
                <a:gd name="connsiteY20" fmla="*/ 447719 h 1211835"/>
                <a:gd name="connsiteX21" fmla="*/ 1053893 w 1121801"/>
                <a:gd name="connsiteY21" fmla="*/ 413094 h 1211835"/>
                <a:gd name="connsiteX22" fmla="*/ 1058757 w 1121801"/>
                <a:gd name="connsiteY22" fmla="*/ 397041 h 1211835"/>
                <a:gd name="connsiteX23" fmla="*/ 1115967 w 1121801"/>
                <a:gd name="connsiteY23" fmla="*/ 54632 h 1211835"/>
                <a:gd name="connsiteX24" fmla="*/ 846995 w 1121801"/>
                <a:gd name="connsiteY24" fmla="*/ 0 h 1211835"/>
                <a:gd name="connsiteX25" fmla="*/ 705245 w 1121801"/>
                <a:gd name="connsiteY25" fmla="*/ 24489 h 121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21801" h="1211835">
                  <a:moveTo>
                    <a:pt x="705216" y="24518"/>
                  </a:moveTo>
                  <a:cubicBezTo>
                    <a:pt x="694523" y="28766"/>
                    <a:pt x="683304" y="30904"/>
                    <a:pt x="671880" y="30904"/>
                  </a:cubicBezTo>
                  <a:cubicBezTo>
                    <a:pt x="660367" y="30904"/>
                    <a:pt x="649265" y="28766"/>
                    <a:pt x="639012" y="24782"/>
                  </a:cubicBezTo>
                  <a:lnTo>
                    <a:pt x="589917" y="318711"/>
                  </a:lnTo>
                  <a:cubicBezTo>
                    <a:pt x="589565" y="320820"/>
                    <a:pt x="589331" y="322900"/>
                    <a:pt x="589185" y="325009"/>
                  </a:cubicBezTo>
                  <a:lnTo>
                    <a:pt x="255270" y="529799"/>
                  </a:lnTo>
                  <a:cubicBezTo>
                    <a:pt x="236171" y="541516"/>
                    <a:pt x="221173" y="558916"/>
                    <a:pt x="212443" y="579568"/>
                  </a:cubicBezTo>
                  <a:lnTo>
                    <a:pt x="8562" y="1060565"/>
                  </a:lnTo>
                  <a:cubicBezTo>
                    <a:pt x="-14638" y="1115314"/>
                    <a:pt x="10935" y="1178499"/>
                    <a:pt x="65654" y="1201700"/>
                  </a:cubicBezTo>
                  <a:cubicBezTo>
                    <a:pt x="79364" y="1207529"/>
                    <a:pt x="93600" y="1210253"/>
                    <a:pt x="107603" y="1210253"/>
                  </a:cubicBezTo>
                  <a:cubicBezTo>
                    <a:pt x="149521" y="1210253"/>
                    <a:pt x="189389" y="1185618"/>
                    <a:pt x="206760" y="1144578"/>
                  </a:cubicBezTo>
                  <a:lnTo>
                    <a:pt x="397196" y="695306"/>
                  </a:lnTo>
                  <a:lnTo>
                    <a:pt x="722469" y="495789"/>
                  </a:lnTo>
                  <a:lnTo>
                    <a:pt x="647859" y="589762"/>
                  </a:lnTo>
                  <a:cubicBezTo>
                    <a:pt x="619445" y="625559"/>
                    <a:pt x="616720" y="675416"/>
                    <a:pt x="641092" y="714112"/>
                  </a:cubicBezTo>
                  <a:lnTo>
                    <a:pt x="923040" y="1161568"/>
                  </a:lnTo>
                  <a:cubicBezTo>
                    <a:pt x="943516" y="1194054"/>
                    <a:pt x="978463" y="1211835"/>
                    <a:pt x="1014231" y="1211835"/>
                  </a:cubicBezTo>
                  <a:cubicBezTo>
                    <a:pt x="1033828" y="1211835"/>
                    <a:pt x="1053689" y="1206475"/>
                    <a:pt x="1071528" y="1195255"/>
                  </a:cubicBezTo>
                  <a:cubicBezTo>
                    <a:pt x="1121825" y="1163560"/>
                    <a:pt x="1136911" y="1097093"/>
                    <a:pt x="1105215" y="1046797"/>
                  </a:cubicBezTo>
                  <a:lnTo>
                    <a:pt x="863956" y="663904"/>
                  </a:lnTo>
                  <a:lnTo>
                    <a:pt x="1035614" y="447719"/>
                  </a:lnTo>
                  <a:cubicBezTo>
                    <a:pt x="1044051" y="437086"/>
                    <a:pt x="1050057" y="425310"/>
                    <a:pt x="1053893" y="413094"/>
                  </a:cubicBezTo>
                  <a:cubicBezTo>
                    <a:pt x="1056090" y="408056"/>
                    <a:pt x="1057790" y="402695"/>
                    <a:pt x="1058757" y="397041"/>
                  </a:cubicBezTo>
                  <a:lnTo>
                    <a:pt x="1115967" y="54632"/>
                  </a:lnTo>
                  <a:cubicBezTo>
                    <a:pt x="1057321" y="32545"/>
                    <a:pt x="952978" y="0"/>
                    <a:pt x="846995" y="0"/>
                  </a:cubicBezTo>
                  <a:cubicBezTo>
                    <a:pt x="793945" y="0"/>
                    <a:pt x="746226" y="8231"/>
                    <a:pt x="705245" y="24489"/>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6" name="Freeform: Shape 45">
              <a:extLst>
                <a:ext uri="{FF2B5EF4-FFF2-40B4-BE49-F238E27FC236}">
                  <a16:creationId xmlns:a16="http://schemas.microsoft.com/office/drawing/2014/main" id="{EAEFB6AB-DDC7-DE90-9261-8C5D5E873533}"/>
                </a:ext>
              </a:extLst>
            </p:cNvPr>
            <p:cNvSpPr/>
            <p:nvPr/>
          </p:nvSpPr>
          <p:spPr>
            <a:xfrm rot="-4647601">
              <a:off x="10378090" y="4475326"/>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4" y="395460"/>
                    <a:pt x="197730" y="395460"/>
                  </a:cubicBezTo>
                  <a:cubicBezTo>
                    <a:pt x="88527" y="395460"/>
                    <a:pt x="0" y="306933"/>
                    <a:pt x="0" y="197730"/>
                  </a:cubicBezTo>
                  <a:cubicBezTo>
                    <a:pt x="0" y="88527"/>
                    <a:pt x="88527" y="0"/>
                    <a:pt x="197730" y="0"/>
                  </a:cubicBezTo>
                  <a:cubicBezTo>
                    <a:pt x="306934"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7" name="Freeform: Shape 46">
              <a:extLst>
                <a:ext uri="{FF2B5EF4-FFF2-40B4-BE49-F238E27FC236}">
                  <a16:creationId xmlns:a16="http://schemas.microsoft.com/office/drawing/2014/main" id="{DFFC3A76-B5C7-5E05-DEF6-207A45397C12}"/>
                </a:ext>
              </a:extLst>
            </p:cNvPr>
            <p:cNvSpPr/>
            <p:nvPr/>
          </p:nvSpPr>
          <p:spPr>
            <a:xfrm>
              <a:off x="10380060" y="4576985"/>
              <a:ext cx="419919" cy="183757"/>
            </a:xfrm>
            <a:custGeom>
              <a:avLst/>
              <a:gdLst>
                <a:gd name="connsiteX0" fmla="*/ 394639 w 419919"/>
                <a:gd name="connsiteY0" fmla="*/ 183757 h 183757"/>
                <a:gd name="connsiteX1" fmla="*/ 0 w 419919"/>
                <a:gd name="connsiteY1" fmla="*/ 60959 h 183757"/>
                <a:gd name="connsiteX2" fmla="*/ 8232 w 419919"/>
                <a:gd name="connsiteY2" fmla="*/ 0 h 183757"/>
                <a:gd name="connsiteX3" fmla="*/ 419920 w 419919"/>
                <a:gd name="connsiteY3" fmla="*/ 127660 h 183757"/>
                <a:gd name="connsiteX4" fmla="*/ 394639 w 419919"/>
                <a:gd name="connsiteY4" fmla="*/ 183728 h 183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919" h="183757">
                  <a:moveTo>
                    <a:pt x="394639" y="183757"/>
                  </a:moveTo>
                  <a:cubicBezTo>
                    <a:pt x="177752" y="85947"/>
                    <a:pt x="1758" y="61194"/>
                    <a:pt x="0" y="60959"/>
                  </a:cubicBezTo>
                  <a:lnTo>
                    <a:pt x="8232" y="0"/>
                  </a:lnTo>
                  <a:cubicBezTo>
                    <a:pt x="15731" y="1025"/>
                    <a:pt x="194332" y="25925"/>
                    <a:pt x="419920" y="127660"/>
                  </a:cubicBezTo>
                  <a:lnTo>
                    <a:pt x="394639" y="183728"/>
                  </a:ln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grpSp>
        <p:nvGrpSpPr>
          <p:cNvPr id="37" name="Graphic 117">
            <a:extLst>
              <a:ext uri="{FF2B5EF4-FFF2-40B4-BE49-F238E27FC236}">
                <a16:creationId xmlns:a16="http://schemas.microsoft.com/office/drawing/2014/main" id="{55C10B95-F29E-A8D9-3FA4-D88F87ACD43F}"/>
              </a:ext>
            </a:extLst>
          </p:cNvPr>
          <p:cNvGrpSpPr/>
          <p:nvPr/>
        </p:nvGrpSpPr>
        <p:grpSpPr>
          <a:xfrm>
            <a:off x="7506579" y="4401432"/>
            <a:ext cx="850233" cy="1861004"/>
            <a:chOff x="7592892" y="4443700"/>
            <a:chExt cx="850233" cy="1861004"/>
          </a:xfrm>
        </p:grpSpPr>
        <p:sp>
          <p:nvSpPr>
            <p:cNvPr id="38" name="Freeform: Shape 37">
              <a:extLst>
                <a:ext uri="{FF2B5EF4-FFF2-40B4-BE49-F238E27FC236}">
                  <a16:creationId xmlns:a16="http://schemas.microsoft.com/office/drawing/2014/main" id="{02C7144A-2EFE-4FB0-82B5-24A5055E2C95}"/>
                </a:ext>
              </a:extLst>
            </p:cNvPr>
            <p:cNvSpPr/>
            <p:nvPr/>
          </p:nvSpPr>
          <p:spPr>
            <a:xfrm>
              <a:off x="7984570" y="4666798"/>
              <a:ext cx="197378" cy="198110"/>
            </a:xfrm>
            <a:custGeom>
              <a:avLst/>
              <a:gdLst>
                <a:gd name="connsiteX0" fmla="*/ 29 w 197378"/>
                <a:gd name="connsiteY0" fmla="*/ 169257 h 198110"/>
                <a:gd name="connsiteX1" fmla="*/ 71564 w 197378"/>
                <a:gd name="connsiteY1" fmla="*/ 198111 h 198110"/>
                <a:gd name="connsiteX2" fmla="*/ 197379 w 197378"/>
                <a:gd name="connsiteY2" fmla="*/ 50033 h 198110"/>
                <a:gd name="connsiteX3" fmla="*/ 157305 w 197378"/>
                <a:gd name="connsiteY3" fmla="*/ 20593 h 198110"/>
                <a:gd name="connsiteX4" fmla="*/ 118550 w 197378"/>
                <a:gd name="connsiteY4" fmla="*/ 0 h 198110"/>
                <a:gd name="connsiteX5" fmla="*/ 0 w 197378"/>
                <a:gd name="connsiteY5" fmla="*/ 169257 h 198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7378" h="198110">
                  <a:moveTo>
                    <a:pt x="29" y="169257"/>
                  </a:moveTo>
                  <a:lnTo>
                    <a:pt x="71564" y="198111"/>
                  </a:lnTo>
                  <a:lnTo>
                    <a:pt x="197379" y="50033"/>
                  </a:lnTo>
                  <a:lnTo>
                    <a:pt x="157305" y="20593"/>
                  </a:lnTo>
                  <a:cubicBezTo>
                    <a:pt x="147228" y="9843"/>
                    <a:pt x="133754" y="2402"/>
                    <a:pt x="118550" y="0"/>
                  </a:cubicBezTo>
                  <a:cubicBezTo>
                    <a:pt x="109909" y="74112"/>
                    <a:pt x="63948" y="136976"/>
                    <a:pt x="0" y="169257"/>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39" name="Freeform: Shape 38">
              <a:extLst>
                <a:ext uri="{FF2B5EF4-FFF2-40B4-BE49-F238E27FC236}">
                  <a16:creationId xmlns:a16="http://schemas.microsoft.com/office/drawing/2014/main" id="{78C4C05C-F0A4-A951-CB19-4763FD80096E}"/>
                </a:ext>
              </a:extLst>
            </p:cNvPr>
            <p:cNvSpPr/>
            <p:nvPr/>
          </p:nvSpPr>
          <p:spPr>
            <a:xfrm>
              <a:off x="7684899" y="4910460"/>
              <a:ext cx="475372" cy="1394244"/>
            </a:xfrm>
            <a:custGeom>
              <a:avLst/>
              <a:gdLst>
                <a:gd name="connsiteX0" fmla="*/ 397921 w 475372"/>
                <a:gd name="connsiteY0" fmla="*/ 153321 h 1394244"/>
                <a:gd name="connsiteX1" fmla="*/ 364087 w 475372"/>
                <a:gd name="connsiteY1" fmla="*/ 146759 h 1394244"/>
                <a:gd name="connsiteX2" fmla="*/ 0 w 475372"/>
                <a:gd name="connsiteY2" fmla="*/ 0 h 1394244"/>
                <a:gd name="connsiteX3" fmla="*/ 0 w 475372"/>
                <a:gd name="connsiteY3" fmla="*/ 1285596 h 1394244"/>
                <a:gd name="connsiteX4" fmla="*/ 108649 w 475372"/>
                <a:gd name="connsiteY4" fmla="*/ 1394245 h 1394244"/>
                <a:gd name="connsiteX5" fmla="*/ 217328 w 475372"/>
                <a:gd name="connsiteY5" fmla="*/ 1285596 h 1394244"/>
                <a:gd name="connsiteX6" fmla="*/ 217328 w 475372"/>
                <a:gd name="connsiteY6" fmla="*/ 492303 h 1394244"/>
                <a:gd name="connsiteX7" fmla="*/ 258045 w 475372"/>
                <a:gd name="connsiteY7" fmla="*/ 492303 h 1394244"/>
                <a:gd name="connsiteX8" fmla="*/ 258045 w 475372"/>
                <a:gd name="connsiteY8" fmla="*/ 1285596 h 1394244"/>
                <a:gd name="connsiteX9" fmla="*/ 366694 w 475372"/>
                <a:gd name="connsiteY9" fmla="*/ 1394245 h 1394244"/>
                <a:gd name="connsiteX10" fmla="*/ 475372 w 475372"/>
                <a:gd name="connsiteY10" fmla="*/ 1285596 h 1394244"/>
                <a:gd name="connsiteX11" fmla="*/ 475372 w 475372"/>
                <a:gd name="connsiteY11" fmla="*/ 111461 h 1394244"/>
                <a:gd name="connsiteX12" fmla="*/ 466907 w 475372"/>
                <a:gd name="connsiteY12" fmla="*/ 121421 h 1394244"/>
                <a:gd name="connsiteX13" fmla="*/ 397921 w 475372"/>
                <a:gd name="connsiteY13" fmla="*/ 153321 h 1394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5372" h="1394244">
                  <a:moveTo>
                    <a:pt x="397921" y="153321"/>
                  </a:moveTo>
                  <a:cubicBezTo>
                    <a:pt x="386291" y="153321"/>
                    <a:pt x="374926" y="151124"/>
                    <a:pt x="364087" y="146759"/>
                  </a:cubicBezTo>
                  <a:lnTo>
                    <a:pt x="0" y="0"/>
                  </a:lnTo>
                  <a:lnTo>
                    <a:pt x="0" y="1285596"/>
                  </a:lnTo>
                  <a:cubicBezTo>
                    <a:pt x="0" y="1345618"/>
                    <a:pt x="48657" y="1394245"/>
                    <a:pt x="108649" y="1394245"/>
                  </a:cubicBezTo>
                  <a:cubicBezTo>
                    <a:pt x="168642" y="1394245"/>
                    <a:pt x="217328" y="1345618"/>
                    <a:pt x="217328" y="1285596"/>
                  </a:cubicBezTo>
                  <a:lnTo>
                    <a:pt x="217328" y="492303"/>
                  </a:lnTo>
                  <a:lnTo>
                    <a:pt x="258045" y="492303"/>
                  </a:lnTo>
                  <a:lnTo>
                    <a:pt x="258045" y="1285596"/>
                  </a:lnTo>
                  <a:cubicBezTo>
                    <a:pt x="258045" y="1345618"/>
                    <a:pt x="306702" y="1394245"/>
                    <a:pt x="366694" y="1394245"/>
                  </a:cubicBezTo>
                  <a:cubicBezTo>
                    <a:pt x="426687" y="1394245"/>
                    <a:pt x="475372" y="1345618"/>
                    <a:pt x="475372" y="1285596"/>
                  </a:cubicBezTo>
                  <a:lnTo>
                    <a:pt x="475372" y="111461"/>
                  </a:lnTo>
                  <a:lnTo>
                    <a:pt x="466907" y="121421"/>
                  </a:lnTo>
                  <a:cubicBezTo>
                    <a:pt x="449682" y="141692"/>
                    <a:pt x="424519" y="153321"/>
                    <a:pt x="397921" y="153321"/>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0" name="Freeform: Shape 39">
              <a:extLst>
                <a:ext uri="{FF2B5EF4-FFF2-40B4-BE49-F238E27FC236}">
                  <a16:creationId xmlns:a16="http://schemas.microsoft.com/office/drawing/2014/main" id="{F224C41D-D3C6-1F08-A749-107FD03393FB}"/>
                </a:ext>
              </a:extLst>
            </p:cNvPr>
            <p:cNvSpPr/>
            <p:nvPr/>
          </p:nvSpPr>
          <p:spPr>
            <a:xfrm>
              <a:off x="7689000" y="4443700"/>
              <a:ext cx="395459" cy="395459"/>
            </a:xfrm>
            <a:custGeom>
              <a:avLst/>
              <a:gdLst>
                <a:gd name="connsiteX0" fmla="*/ 395460 w 395459"/>
                <a:gd name="connsiteY0" fmla="*/ 197730 h 395459"/>
                <a:gd name="connsiteX1" fmla="*/ 197730 w 395459"/>
                <a:gd name="connsiteY1" fmla="*/ 395460 h 395459"/>
                <a:gd name="connsiteX2" fmla="*/ 0 w 395459"/>
                <a:gd name="connsiteY2" fmla="*/ 197730 h 395459"/>
                <a:gd name="connsiteX3" fmla="*/ 197730 w 395459"/>
                <a:gd name="connsiteY3" fmla="*/ 0 h 395459"/>
                <a:gd name="connsiteX4" fmla="*/ 395460 w 395459"/>
                <a:gd name="connsiteY4" fmla="*/ 197730 h 395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459" h="395459">
                  <a:moveTo>
                    <a:pt x="395460" y="197730"/>
                  </a:moveTo>
                  <a:cubicBezTo>
                    <a:pt x="395460" y="306933"/>
                    <a:pt x="306933" y="395460"/>
                    <a:pt x="197730" y="395460"/>
                  </a:cubicBezTo>
                  <a:cubicBezTo>
                    <a:pt x="88527" y="395460"/>
                    <a:pt x="0" y="306933"/>
                    <a:pt x="0" y="197730"/>
                  </a:cubicBezTo>
                  <a:cubicBezTo>
                    <a:pt x="0" y="88527"/>
                    <a:pt x="88527" y="0"/>
                    <a:pt x="197730" y="0"/>
                  </a:cubicBezTo>
                  <a:cubicBezTo>
                    <a:pt x="306933" y="0"/>
                    <a:pt x="395460" y="88527"/>
                    <a:pt x="395460" y="197730"/>
                  </a:cubicBez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1" name="Freeform: Shape 40">
              <a:extLst>
                <a:ext uri="{FF2B5EF4-FFF2-40B4-BE49-F238E27FC236}">
                  <a16:creationId xmlns:a16="http://schemas.microsoft.com/office/drawing/2014/main" id="{5AF6B564-F333-77C1-0FB1-8497020CE7BA}"/>
                </a:ext>
              </a:extLst>
            </p:cNvPr>
            <p:cNvSpPr/>
            <p:nvPr/>
          </p:nvSpPr>
          <p:spPr>
            <a:xfrm>
              <a:off x="7675525" y="4589259"/>
              <a:ext cx="418572" cy="77041"/>
            </a:xfrm>
            <a:custGeom>
              <a:avLst/>
              <a:gdLst>
                <a:gd name="connsiteX0" fmla="*/ 208041 w 418572"/>
                <a:gd name="connsiteY0" fmla="*/ 77042 h 77041"/>
                <a:gd name="connsiteX1" fmla="*/ 0 w 418572"/>
                <a:gd name="connsiteY1" fmla="*/ 60608 h 77041"/>
                <a:gd name="connsiteX2" fmla="*/ 10517 w 418572"/>
                <a:gd name="connsiteY2" fmla="*/ 0 h 77041"/>
                <a:gd name="connsiteX3" fmla="*/ 409257 w 418572"/>
                <a:gd name="connsiteY3" fmla="*/ 2080 h 77041"/>
                <a:gd name="connsiteX4" fmla="*/ 418573 w 418572"/>
                <a:gd name="connsiteY4" fmla="*/ 62893 h 77041"/>
                <a:gd name="connsiteX5" fmla="*/ 208071 w 418572"/>
                <a:gd name="connsiteY5" fmla="*/ 77042 h 7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572" h="77041">
                  <a:moveTo>
                    <a:pt x="208041" y="77042"/>
                  </a:moveTo>
                  <a:cubicBezTo>
                    <a:pt x="143948" y="77042"/>
                    <a:pt x="71505" y="72999"/>
                    <a:pt x="0" y="60608"/>
                  </a:cubicBezTo>
                  <a:lnTo>
                    <a:pt x="10517" y="0"/>
                  </a:lnTo>
                  <a:cubicBezTo>
                    <a:pt x="201480" y="33102"/>
                    <a:pt x="407206" y="2431"/>
                    <a:pt x="409257" y="2080"/>
                  </a:cubicBezTo>
                  <a:lnTo>
                    <a:pt x="418573" y="62893"/>
                  </a:lnTo>
                  <a:cubicBezTo>
                    <a:pt x="412918" y="63772"/>
                    <a:pt x="324219" y="77042"/>
                    <a:pt x="208071" y="77042"/>
                  </a:cubicBezTo>
                  <a:close/>
                </a:path>
              </a:pathLst>
            </a:custGeom>
            <a:solidFill>
              <a:srgbClr val="FFFFFF"/>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sp>
          <p:nvSpPr>
            <p:cNvPr id="42" name="Freeform: Shape 41">
              <a:extLst>
                <a:ext uri="{FF2B5EF4-FFF2-40B4-BE49-F238E27FC236}">
                  <a16:creationId xmlns:a16="http://schemas.microsoft.com/office/drawing/2014/main" id="{0AD2B1F5-EEB9-C561-04FC-E734A2B936F1}"/>
                </a:ext>
              </a:extLst>
            </p:cNvPr>
            <p:cNvSpPr/>
            <p:nvPr/>
          </p:nvSpPr>
          <p:spPr>
            <a:xfrm>
              <a:off x="7592892" y="4561696"/>
              <a:ext cx="850233" cy="481873"/>
            </a:xfrm>
            <a:custGeom>
              <a:avLst/>
              <a:gdLst>
                <a:gd name="connsiteX0" fmla="*/ 463651 w 850233"/>
                <a:gd name="connsiteY0" fmla="*/ 476776 h 481873"/>
                <a:gd name="connsiteX1" fmla="*/ 489927 w 850233"/>
                <a:gd name="connsiteY1" fmla="*/ 481873 h 481873"/>
                <a:gd name="connsiteX2" fmla="*/ 543505 w 850233"/>
                <a:gd name="connsiteY2" fmla="*/ 457091 h 481873"/>
                <a:gd name="connsiteX3" fmla="*/ 780752 w 850233"/>
                <a:gd name="connsiteY3" fmla="*/ 177926 h 481873"/>
                <a:gd name="connsiteX4" fmla="*/ 833509 w 850233"/>
                <a:gd name="connsiteY4" fmla="*/ 115824 h 481873"/>
                <a:gd name="connsiteX5" fmla="*/ 825453 w 850233"/>
                <a:gd name="connsiteY5" fmla="*/ 16725 h 481873"/>
                <a:gd name="connsiteX6" fmla="*/ 726354 w 850233"/>
                <a:gd name="connsiteY6" fmla="*/ 24780 h 481873"/>
                <a:gd name="connsiteX7" fmla="*/ 672513 w 850233"/>
                <a:gd name="connsiteY7" fmla="*/ 88112 h 481873"/>
                <a:gd name="connsiteX8" fmla="*/ 469158 w 850233"/>
                <a:gd name="connsiteY8" fmla="*/ 327409 h 481873"/>
                <a:gd name="connsiteX9" fmla="*/ 365314 w 850233"/>
                <a:gd name="connsiteY9" fmla="*/ 285550 h 481873"/>
                <a:gd name="connsiteX10" fmla="*/ 293780 w 850233"/>
                <a:gd name="connsiteY10" fmla="*/ 297677 h 481873"/>
                <a:gd name="connsiteX11" fmla="*/ 77214 w 850233"/>
                <a:gd name="connsiteY11" fmla="*/ 103814 h 481873"/>
                <a:gd name="connsiteX12" fmla="*/ 57236 w 850233"/>
                <a:gd name="connsiteY12" fmla="*/ 125578 h 481873"/>
                <a:gd name="connsiteX13" fmla="*/ 9634 w 850233"/>
                <a:gd name="connsiteY13" fmla="*/ 206867 h 481873"/>
                <a:gd name="connsiteX14" fmla="*/ 3776 w 850233"/>
                <a:gd name="connsiteY14" fmla="*/ 265103 h 481873"/>
                <a:gd name="connsiteX15" fmla="*/ 24486 w 850233"/>
                <a:gd name="connsiteY15" fmla="*/ 295685 h 481873"/>
                <a:gd name="connsiteX16" fmla="*/ 44025 w 850233"/>
                <a:gd name="connsiteY16" fmla="*/ 307607 h 481873"/>
                <a:gd name="connsiteX17" fmla="*/ 463651 w 850233"/>
                <a:gd name="connsiteY17" fmla="*/ 476776 h 481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0233" h="481873">
                  <a:moveTo>
                    <a:pt x="463651" y="476776"/>
                  </a:moveTo>
                  <a:cubicBezTo>
                    <a:pt x="472205" y="480204"/>
                    <a:pt x="481110" y="481873"/>
                    <a:pt x="489927" y="481873"/>
                  </a:cubicBezTo>
                  <a:cubicBezTo>
                    <a:pt x="510140" y="481873"/>
                    <a:pt x="529855" y="473144"/>
                    <a:pt x="543505" y="457091"/>
                  </a:cubicBezTo>
                  <a:lnTo>
                    <a:pt x="780752" y="177926"/>
                  </a:lnTo>
                  <a:lnTo>
                    <a:pt x="833509" y="115824"/>
                  </a:lnTo>
                  <a:cubicBezTo>
                    <a:pt x="858643" y="86238"/>
                    <a:pt x="855040" y="41858"/>
                    <a:pt x="825453" y="16725"/>
                  </a:cubicBezTo>
                  <a:cubicBezTo>
                    <a:pt x="795867" y="-8409"/>
                    <a:pt x="751488" y="-4806"/>
                    <a:pt x="726354" y="24780"/>
                  </a:cubicBezTo>
                  <a:lnTo>
                    <a:pt x="672513" y="88112"/>
                  </a:lnTo>
                  <a:lnTo>
                    <a:pt x="469158" y="327409"/>
                  </a:lnTo>
                  <a:lnTo>
                    <a:pt x="365314" y="285550"/>
                  </a:lnTo>
                  <a:cubicBezTo>
                    <a:pt x="342875" y="293371"/>
                    <a:pt x="318825" y="297677"/>
                    <a:pt x="293780" y="297677"/>
                  </a:cubicBezTo>
                  <a:cubicBezTo>
                    <a:pt x="181762" y="297677"/>
                    <a:pt x="89224" y="212697"/>
                    <a:pt x="77214" y="103814"/>
                  </a:cubicBezTo>
                  <a:cubicBezTo>
                    <a:pt x="69334" y="109409"/>
                    <a:pt x="62421" y="116673"/>
                    <a:pt x="57236" y="125578"/>
                  </a:cubicBezTo>
                  <a:lnTo>
                    <a:pt x="9634" y="206867"/>
                  </a:lnTo>
                  <a:cubicBezTo>
                    <a:pt x="-677" y="224502"/>
                    <a:pt x="-2845" y="245769"/>
                    <a:pt x="3776" y="265103"/>
                  </a:cubicBezTo>
                  <a:cubicBezTo>
                    <a:pt x="7876" y="277084"/>
                    <a:pt x="15083" y="287600"/>
                    <a:pt x="24486" y="295685"/>
                  </a:cubicBezTo>
                  <a:cubicBezTo>
                    <a:pt x="30257" y="300635"/>
                    <a:pt x="36819" y="304678"/>
                    <a:pt x="44025" y="307607"/>
                  </a:cubicBezTo>
                  <a:lnTo>
                    <a:pt x="463651" y="476776"/>
                  </a:lnTo>
                  <a:close/>
                </a:path>
              </a:pathLst>
            </a:custGeom>
            <a:solidFill>
              <a:srgbClr val="000000"/>
            </a:solidFill>
            <a:ln w="2929"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4000" b="0" i="0" u="none" strike="noStrike" kern="1200" cap="none" spc="0" normalizeH="0" baseline="0" noProof="0">
                <a:ln>
                  <a:noFill/>
                </a:ln>
                <a:solidFill>
                  <a:srgbClr val="4D4D4F"/>
                </a:solidFill>
                <a:effectLst/>
                <a:uLnTx/>
                <a:uFillTx/>
                <a:latin typeface="Helvetica" pitchFamily="34" charset="0"/>
                <a:ea typeface="+mn-ea"/>
                <a:cs typeface="+mn-cs"/>
              </a:endParaRPr>
            </a:p>
          </p:txBody>
        </p:sp>
      </p:grpSp>
      <p:sp>
        <p:nvSpPr>
          <p:cNvPr id="125" name="TextBox 124">
            <a:extLst>
              <a:ext uri="{FF2B5EF4-FFF2-40B4-BE49-F238E27FC236}">
                <a16:creationId xmlns:a16="http://schemas.microsoft.com/office/drawing/2014/main" id="{33661811-C2F5-03F9-4C28-50CCD8A68DDD}"/>
              </a:ext>
            </a:extLst>
          </p:cNvPr>
          <p:cNvSpPr txBox="1"/>
          <p:nvPr/>
        </p:nvSpPr>
        <p:spPr bwMode="auto">
          <a:xfrm>
            <a:off x="1078472" y="3477631"/>
            <a:ext cx="2620661" cy="1015663"/>
          </a:xfrm>
          <a:prstGeom prst="rect">
            <a:avLst/>
          </a:prstGeom>
          <a:noFill/>
          <a:ln>
            <a:noFill/>
          </a:ln>
          <a:effectLst/>
        </p:spPr>
        <p:txBody>
          <a:bodyPr wrap="square">
            <a:spAutoFit/>
          </a:bodyPr>
          <a:lstStyle>
            <a:defPPr>
              <a:defRPr lang="en-US"/>
            </a:defPPr>
            <a:lvl1pPr lvl="0">
              <a:defRPr sz="2000">
                <a:latin typeface="+mn-lt"/>
              </a:defRPr>
            </a:lvl1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Anti Virus on Endpoint </a:t>
            </a:r>
            <a:br>
              <a:rPr kumimoji="0" lang="en-US" sz="2000" b="0" i="0" u="none" strike="noStrike" kern="1200" cap="none" spc="0" normalizeH="0" baseline="0" noProof="0">
                <a:ln>
                  <a:noFill/>
                </a:ln>
                <a:effectLst/>
                <a:uLnTx/>
                <a:uFillTx/>
                <a:latin typeface="Arial" panose="020B0604020202020204"/>
                <a:ea typeface="+mn-ea"/>
                <a:cs typeface="+mn-cs"/>
              </a:rPr>
            </a:br>
            <a:r>
              <a:rPr kumimoji="0" lang="en-US" sz="2000" b="0" i="0" u="none" strike="noStrike" kern="1200" cap="none" spc="0" normalizeH="0" baseline="0" noProof="0">
                <a:ln>
                  <a:noFill/>
                </a:ln>
                <a:effectLst/>
                <a:uLnTx/>
                <a:uFillTx/>
                <a:latin typeface="Arial" panose="020B0604020202020204"/>
                <a:ea typeface="+mn-ea"/>
                <a:cs typeface="+mn-cs"/>
              </a:rPr>
              <a:t>was disabled</a:t>
            </a:r>
            <a:endParaRPr kumimoji="0" lang="en-IL" sz="2000" b="0" i="0" u="none" strike="noStrike" kern="1200" cap="none" spc="0" normalizeH="0" baseline="0" noProof="0">
              <a:ln>
                <a:noFill/>
              </a:ln>
              <a:effectLst/>
              <a:uLnTx/>
              <a:uFillTx/>
              <a:latin typeface="Arial" panose="020B0604020202020204"/>
              <a:ea typeface="+mn-ea"/>
              <a:cs typeface="+mn-cs"/>
            </a:endParaRPr>
          </a:p>
        </p:txBody>
      </p:sp>
      <p:sp>
        <p:nvSpPr>
          <p:cNvPr id="105" name="TextBox 104">
            <a:extLst>
              <a:ext uri="{FF2B5EF4-FFF2-40B4-BE49-F238E27FC236}">
                <a16:creationId xmlns:a16="http://schemas.microsoft.com/office/drawing/2014/main" id="{3FB880BA-8210-957C-0C5D-869E47D9067C}"/>
              </a:ext>
            </a:extLst>
          </p:cNvPr>
          <p:cNvSpPr txBox="1"/>
          <p:nvPr/>
        </p:nvSpPr>
        <p:spPr bwMode="auto">
          <a:xfrm>
            <a:off x="2958091" y="2391808"/>
            <a:ext cx="2752912" cy="1015663"/>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Process is Signed</a:t>
            </a:r>
            <a:br>
              <a:rPr kumimoji="0" lang="en-US" sz="2000" b="0" i="0" u="none" strike="noStrike" kern="1200" cap="none" spc="0" normalizeH="0" baseline="0" noProof="0">
                <a:ln>
                  <a:noFill/>
                </a:ln>
                <a:effectLst/>
                <a:uLnTx/>
                <a:uFillTx/>
                <a:latin typeface="Arial" panose="020B0604020202020204"/>
                <a:ea typeface="+mn-ea"/>
                <a:cs typeface="+mn-cs"/>
              </a:rPr>
            </a:br>
            <a:r>
              <a:rPr kumimoji="0" lang="en-US" sz="2000" b="0" i="0" u="none" strike="noStrike" kern="1200" cap="none" spc="0" normalizeH="0" baseline="0" noProof="0">
                <a:ln>
                  <a:noFill/>
                </a:ln>
                <a:effectLst/>
                <a:uLnTx/>
                <a:uFillTx/>
                <a:latin typeface="Arial" panose="020B0604020202020204"/>
                <a:ea typeface="+mn-ea"/>
                <a:cs typeface="+mn-cs"/>
              </a:rPr>
              <a:t>by Microsoft, </a:t>
            </a:r>
            <a:br>
              <a:rPr kumimoji="0" lang="en-US" sz="2000" b="0" i="0" u="none" strike="noStrike" kern="1200" cap="none" spc="0" normalizeH="0" baseline="0" noProof="0">
                <a:ln>
                  <a:noFill/>
                </a:ln>
                <a:effectLst/>
                <a:uLnTx/>
                <a:uFillTx/>
                <a:latin typeface="Arial" panose="020B0604020202020204"/>
                <a:ea typeface="+mn-ea"/>
                <a:cs typeface="+mn-cs"/>
              </a:rPr>
            </a:br>
            <a:r>
              <a:rPr kumimoji="0" lang="en-US" sz="2000" b="0" i="0" u="none" strike="noStrike" kern="1200" cap="none" spc="0" normalizeH="0" baseline="0" noProof="0">
                <a:ln>
                  <a:noFill/>
                </a:ln>
                <a:effectLst/>
                <a:uLnTx/>
                <a:uFillTx/>
                <a:latin typeface="Arial" panose="020B0604020202020204"/>
                <a:ea typeface="+mn-ea"/>
                <a:cs typeface="+mn-cs"/>
              </a:rPr>
              <a:t>runs on Endpoint</a:t>
            </a:r>
          </a:p>
        </p:txBody>
      </p:sp>
      <p:sp>
        <p:nvSpPr>
          <p:cNvPr id="129" name="TextBox 128">
            <a:extLst>
              <a:ext uri="{FF2B5EF4-FFF2-40B4-BE49-F238E27FC236}">
                <a16:creationId xmlns:a16="http://schemas.microsoft.com/office/drawing/2014/main" id="{EA4D793C-87A9-EC13-4034-4F3CA23EC668}"/>
              </a:ext>
            </a:extLst>
          </p:cNvPr>
          <p:cNvSpPr txBox="1"/>
          <p:nvPr/>
        </p:nvSpPr>
        <p:spPr bwMode="auto">
          <a:xfrm>
            <a:off x="6392554" y="3461721"/>
            <a:ext cx="2380204" cy="707886"/>
          </a:xfrm>
          <a:prstGeom prst="rect">
            <a:avLst/>
          </a:prstGeom>
          <a:noFill/>
          <a:ln>
            <a:noFill/>
          </a:ln>
          <a:effectLst/>
        </p:spPr>
        <p:txBody>
          <a:bodyPr wrap="square">
            <a:spAutoFit/>
          </a:bodyPr>
          <a:lstStyle>
            <a:defPPr>
              <a:defRPr lang="en-US"/>
            </a:defPPr>
            <a:lvl1pPr lvl="0">
              <a:defRPr sz="2000">
                <a:latin typeface="+mn-lt"/>
              </a:defRPr>
            </a:lvl1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Teams process Changed Registry</a:t>
            </a:r>
            <a:endParaRPr kumimoji="0" lang="en-IL" sz="2000" b="0" i="0" u="none" strike="noStrike" kern="1200" cap="none" spc="0" normalizeH="0" baseline="0" noProof="0">
              <a:ln>
                <a:noFill/>
              </a:ln>
              <a:effectLst/>
              <a:uLnTx/>
              <a:uFillTx/>
              <a:latin typeface="Arial" panose="020B0604020202020204"/>
              <a:ea typeface="+mn-ea"/>
              <a:cs typeface="+mn-cs"/>
            </a:endParaRPr>
          </a:p>
        </p:txBody>
      </p:sp>
      <p:sp>
        <p:nvSpPr>
          <p:cNvPr id="128" name="TextBox 127">
            <a:extLst>
              <a:ext uri="{FF2B5EF4-FFF2-40B4-BE49-F238E27FC236}">
                <a16:creationId xmlns:a16="http://schemas.microsoft.com/office/drawing/2014/main" id="{DBDD7193-3052-295C-7CFF-BF8E06089E18}"/>
              </a:ext>
            </a:extLst>
          </p:cNvPr>
          <p:cNvSpPr txBox="1"/>
          <p:nvPr/>
        </p:nvSpPr>
        <p:spPr bwMode="auto">
          <a:xfrm>
            <a:off x="6782478" y="1659353"/>
            <a:ext cx="3310885" cy="707886"/>
          </a:xfrm>
          <a:prstGeom prst="rect">
            <a:avLst/>
          </a:prstGeom>
          <a:noFill/>
          <a:ln>
            <a:noFill/>
          </a:ln>
          <a:effectLst/>
        </p:spPr>
        <p:txBody>
          <a:bodyPr wrap="square">
            <a:spAutoFit/>
          </a:bodyPr>
          <a:lstStyle>
            <a:defPPr>
              <a:defRPr lang="en-US"/>
            </a:defPPr>
            <a:lvl1pPr lvl="0">
              <a:defRPr sz="2000">
                <a:latin typeface="+mn-lt"/>
              </a:defRPr>
            </a:lvl1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Endpoints communicate with unfamiliar domains</a:t>
            </a:r>
            <a:endParaRPr kumimoji="0" lang="en-IL" sz="2000" b="0" i="0" u="none" strike="noStrike" kern="1200" cap="none" spc="0" normalizeH="0" baseline="0" noProof="0">
              <a:ln>
                <a:noFill/>
              </a:ln>
              <a:effectLst/>
              <a:uLnTx/>
              <a:uFillTx/>
              <a:latin typeface="Arial" panose="020B0604020202020204"/>
              <a:ea typeface="+mn-ea"/>
              <a:cs typeface="+mn-cs"/>
            </a:endParaRPr>
          </a:p>
        </p:txBody>
      </p:sp>
      <p:sp>
        <p:nvSpPr>
          <p:cNvPr id="126" name="TextBox 125">
            <a:extLst>
              <a:ext uri="{FF2B5EF4-FFF2-40B4-BE49-F238E27FC236}">
                <a16:creationId xmlns:a16="http://schemas.microsoft.com/office/drawing/2014/main" id="{CAA49310-6F5B-DFAA-EFC3-2DE452D63223}"/>
              </a:ext>
            </a:extLst>
          </p:cNvPr>
          <p:cNvSpPr txBox="1"/>
          <p:nvPr/>
        </p:nvSpPr>
        <p:spPr bwMode="auto">
          <a:xfrm>
            <a:off x="10308145" y="3016046"/>
            <a:ext cx="1400239" cy="1323439"/>
          </a:xfrm>
          <a:prstGeom prst="rect">
            <a:avLst/>
          </a:prstGeom>
          <a:noFill/>
          <a:ln>
            <a:noFill/>
          </a:ln>
          <a:effectLst/>
        </p:spPr>
        <p:txBody>
          <a:bodyPr wrap="square">
            <a:spAutoFit/>
          </a:bodyPr>
          <a:lstStyle>
            <a:defPPr>
              <a:defRPr lang="en-US"/>
            </a:defPPr>
            <a:lvl1pPr lvl="0">
              <a:defRPr sz="2000">
                <a:latin typeface="+mn-lt"/>
              </a:defRPr>
            </a:lvl1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User</a:t>
            </a:r>
            <a:br>
              <a:rPr kumimoji="0" lang="en-US" sz="2000" b="0" i="0" u="none" strike="noStrike" kern="1200" cap="none" spc="0" normalizeH="0" baseline="0" noProof="0">
                <a:ln>
                  <a:noFill/>
                </a:ln>
                <a:effectLst/>
                <a:uLnTx/>
                <a:uFillTx/>
                <a:latin typeface="Arial" panose="020B0604020202020204"/>
                <a:ea typeface="+mn-ea"/>
                <a:cs typeface="+mn-cs"/>
              </a:rPr>
            </a:br>
            <a:r>
              <a:rPr kumimoji="0" lang="en-US" sz="2000" b="0" i="0" u="none" strike="noStrike" kern="1200" cap="none" spc="0" normalizeH="0" baseline="0" noProof="0">
                <a:ln>
                  <a:noFill/>
                </a:ln>
                <a:effectLst/>
                <a:uLnTx/>
                <a:uFillTx/>
                <a:latin typeface="Arial" panose="020B0604020202020204"/>
                <a:ea typeface="+mn-ea"/>
                <a:cs typeface="+mn-cs"/>
              </a:rPr>
              <a:t>logs-into </a:t>
            </a:r>
            <a:br>
              <a:rPr kumimoji="0" lang="en-US" sz="2000" b="0" i="0" u="none" strike="noStrike" kern="1200" cap="none" spc="0" normalizeH="0" baseline="0" noProof="0">
                <a:ln>
                  <a:noFill/>
                </a:ln>
                <a:effectLst/>
                <a:uLnTx/>
                <a:uFillTx/>
                <a:latin typeface="Arial" panose="020B0604020202020204"/>
                <a:ea typeface="+mn-ea"/>
                <a:cs typeface="+mn-cs"/>
              </a:rPr>
            </a:br>
            <a:r>
              <a:rPr kumimoji="0" lang="en-US" sz="2000" b="0" i="0" u="none" strike="noStrike" kern="1200" cap="none" spc="0" normalizeH="0" baseline="0" noProof="0">
                <a:ln>
                  <a:noFill/>
                </a:ln>
                <a:effectLst/>
                <a:uLnTx/>
                <a:uFillTx/>
                <a:latin typeface="Arial" panose="020B0604020202020204"/>
                <a:ea typeface="+mn-ea"/>
                <a:cs typeface="+mn-cs"/>
              </a:rPr>
              <a:t>3 devices</a:t>
            </a:r>
            <a:br>
              <a:rPr kumimoji="0" lang="en-US" sz="2000" b="0" i="0" u="none" strike="noStrike" kern="1200" cap="none" spc="0" normalizeH="0" baseline="0" noProof="0">
                <a:ln>
                  <a:noFill/>
                </a:ln>
                <a:solidFill>
                  <a:srgbClr val="4D4D4F"/>
                </a:solidFill>
                <a:effectLst/>
                <a:uLnTx/>
                <a:uFillTx/>
                <a:latin typeface="Arial" panose="020B0604020202020204"/>
                <a:ea typeface="+mn-ea"/>
                <a:cs typeface="+mn-cs"/>
              </a:rPr>
            </a:br>
            <a:endParaRPr kumimoji="0" lang="en-IL" sz="2000" b="0" i="0" u="none" strike="noStrike" kern="1200" cap="none" spc="0" normalizeH="0" baseline="0" noProof="0">
              <a:ln>
                <a:noFill/>
              </a:ln>
              <a:solidFill>
                <a:srgbClr val="4D4D4F"/>
              </a:solidFill>
              <a:effectLst/>
              <a:uLnTx/>
              <a:uFillTx/>
              <a:latin typeface="Arial" panose="020B0604020202020204"/>
              <a:ea typeface="+mn-ea"/>
              <a:cs typeface="+mn-cs"/>
            </a:endParaRPr>
          </a:p>
        </p:txBody>
      </p:sp>
      <p:sp>
        <p:nvSpPr>
          <p:cNvPr id="127" name="TextBox 126">
            <a:extLst>
              <a:ext uri="{FF2B5EF4-FFF2-40B4-BE49-F238E27FC236}">
                <a16:creationId xmlns:a16="http://schemas.microsoft.com/office/drawing/2014/main" id="{7D1B98B8-9EDF-33FA-67F5-21124D7A9CEF}"/>
              </a:ext>
            </a:extLst>
          </p:cNvPr>
          <p:cNvSpPr txBox="1"/>
          <p:nvPr/>
        </p:nvSpPr>
        <p:spPr bwMode="auto">
          <a:xfrm>
            <a:off x="8217754" y="5104414"/>
            <a:ext cx="1616665" cy="1323439"/>
          </a:xfrm>
          <a:prstGeom prst="rect">
            <a:avLst/>
          </a:prstGeom>
          <a:noFill/>
          <a:ln>
            <a:noFill/>
          </a:ln>
          <a:effectLst/>
        </p:spPr>
        <p:txBody>
          <a:bodyPr wrap="square">
            <a:spAutoFit/>
          </a:bodyPr>
          <a:lstStyle>
            <a:defPPr>
              <a:defRPr lang="en-US"/>
            </a:defPPr>
            <a:lvl1pPr lvl="0">
              <a:defRPr sz="2000">
                <a:latin typeface="+mn-lt"/>
              </a:defRPr>
            </a:lvl1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000" b="0" i="0" u="none" strike="noStrike" kern="1200" cap="none" spc="0" normalizeH="0" baseline="0" noProof="0">
                <a:ln>
                  <a:noFill/>
                </a:ln>
                <a:effectLst/>
                <a:uLnTx/>
                <a:uFillTx/>
                <a:latin typeface="Arial" panose="020B0604020202020204"/>
                <a:ea typeface="+mn-ea"/>
                <a:cs typeface="+mn-cs"/>
              </a:rPr>
              <a:t>Network Traffic to unfamiliar domains</a:t>
            </a:r>
            <a:endParaRPr kumimoji="0" lang="en-IL" sz="2000" b="0" i="0" u="none" strike="noStrike" kern="1200" cap="none" spc="0" normalizeH="0" baseline="0" noProof="0">
              <a:ln>
                <a:noFill/>
              </a:ln>
              <a:effectLst/>
              <a:uLnTx/>
              <a:uFillTx/>
              <a:latin typeface="Arial" panose="020B0604020202020204"/>
              <a:ea typeface="+mn-ea"/>
              <a:cs typeface="+mn-cs"/>
            </a:endParaRPr>
          </a:p>
        </p:txBody>
      </p:sp>
    </p:spTree>
    <p:extLst>
      <p:ext uri="{BB962C8B-B14F-4D97-AF65-F5344CB8AC3E}">
        <p14:creationId xmlns:p14="http://schemas.microsoft.com/office/powerpoint/2010/main" val="994819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
                                  </p:stCondLst>
                                  <p:childTnLst>
                                    <p:set>
                                      <p:cBhvr>
                                        <p:cTn id="6" dur="1" fill="hold">
                                          <p:stCondLst>
                                            <p:cond delay="249"/>
                                          </p:stCondLst>
                                        </p:cTn>
                                        <p:tgtEl>
                                          <p:spTgt spid="94"/>
                                        </p:tgtEl>
                                        <p:attrNameLst>
                                          <p:attrName>style.visibility</p:attrName>
                                        </p:attrNameLst>
                                      </p:cBhvr>
                                      <p:to>
                                        <p:strVal val="visible"/>
                                      </p:to>
                                    </p:set>
                                  </p:childTnLst>
                                </p:cTn>
                              </p:par>
                              <p:par>
                                <p:cTn id="7" presetID="10" presetClass="entr" presetSubtype="0" fill="hold" grpId="0" nodeType="withEffect">
                                  <p:stCondLst>
                                    <p:cond delay="750"/>
                                  </p:stCondLst>
                                  <p:childTnLst>
                                    <p:set>
                                      <p:cBhvr>
                                        <p:cTn id="8" dur="1" fill="hold">
                                          <p:stCondLst>
                                            <p:cond delay="0"/>
                                          </p:stCondLst>
                                        </p:cTn>
                                        <p:tgtEl>
                                          <p:spTgt spid="105"/>
                                        </p:tgtEl>
                                        <p:attrNameLst>
                                          <p:attrName>style.visibility</p:attrName>
                                        </p:attrNameLst>
                                      </p:cBhvr>
                                      <p:to>
                                        <p:strVal val="visible"/>
                                      </p:to>
                                    </p:set>
                                    <p:animEffect transition="in" filter="fade">
                                      <p:cBhvr>
                                        <p:cTn id="9" dur="500"/>
                                        <p:tgtEl>
                                          <p:spTgt spid="105"/>
                                        </p:tgtEl>
                                      </p:cBhvr>
                                    </p:animEffect>
                                  </p:childTnLst>
                                </p:cTn>
                              </p:par>
                              <p:par>
                                <p:cTn id="10" presetID="10" presetClass="entr" presetSubtype="0" fill="hold" grpId="0" nodeType="withEffect">
                                  <p:stCondLst>
                                    <p:cond delay="750"/>
                                  </p:stCondLst>
                                  <p:childTnLst>
                                    <p:set>
                                      <p:cBhvr>
                                        <p:cTn id="11" dur="1" fill="hold">
                                          <p:stCondLst>
                                            <p:cond delay="0"/>
                                          </p:stCondLst>
                                        </p:cTn>
                                        <p:tgtEl>
                                          <p:spTgt spid="126"/>
                                        </p:tgtEl>
                                        <p:attrNameLst>
                                          <p:attrName>style.visibility</p:attrName>
                                        </p:attrNameLst>
                                      </p:cBhvr>
                                      <p:to>
                                        <p:strVal val="visible"/>
                                      </p:to>
                                    </p:set>
                                    <p:animEffect transition="in" filter="fade">
                                      <p:cBhvr>
                                        <p:cTn id="12" dur="500"/>
                                        <p:tgtEl>
                                          <p:spTgt spid="126"/>
                                        </p:tgtEl>
                                      </p:cBhvr>
                                    </p:animEffect>
                                  </p:childTnLst>
                                </p:cTn>
                              </p:par>
                            </p:childTnLst>
                          </p:cTn>
                        </p:par>
                        <p:par>
                          <p:cTn id="13" fill="hold">
                            <p:stCondLst>
                              <p:cond delay="1250"/>
                            </p:stCondLst>
                            <p:childTnLst>
                              <p:par>
                                <p:cTn id="14" presetID="1" presetClass="entr" presetSubtype="0" fill="hold" grpId="0" nodeType="afterEffect">
                                  <p:stCondLst>
                                    <p:cond delay="250"/>
                                  </p:stCondLst>
                                  <p:childTnLst>
                                    <p:set>
                                      <p:cBhvr>
                                        <p:cTn id="15" dur="1" fill="hold">
                                          <p:stCondLst>
                                            <p:cond delay="249"/>
                                          </p:stCondLst>
                                        </p:cTn>
                                        <p:tgtEl>
                                          <p:spTgt spid="96"/>
                                        </p:tgtEl>
                                        <p:attrNameLst>
                                          <p:attrName>style.visibility</p:attrName>
                                        </p:attrNameLst>
                                      </p:cBhvr>
                                      <p:to>
                                        <p:strVal val="visible"/>
                                      </p:to>
                                    </p:set>
                                  </p:childTnLst>
                                </p:cTn>
                              </p:par>
                              <p:par>
                                <p:cTn id="16" presetID="10" presetClass="entr" presetSubtype="0" fill="hold" grpId="0" nodeType="withEffect">
                                  <p:stCondLst>
                                    <p:cond delay="750"/>
                                  </p:stCondLst>
                                  <p:childTnLst>
                                    <p:set>
                                      <p:cBhvr>
                                        <p:cTn id="17" dur="1" fill="hold">
                                          <p:stCondLst>
                                            <p:cond delay="0"/>
                                          </p:stCondLst>
                                        </p:cTn>
                                        <p:tgtEl>
                                          <p:spTgt spid="127"/>
                                        </p:tgtEl>
                                        <p:attrNameLst>
                                          <p:attrName>style.visibility</p:attrName>
                                        </p:attrNameLst>
                                      </p:cBhvr>
                                      <p:to>
                                        <p:strVal val="visible"/>
                                      </p:to>
                                    </p:set>
                                    <p:animEffect transition="in" filter="fade">
                                      <p:cBhvr>
                                        <p:cTn id="18" dur="500"/>
                                        <p:tgtEl>
                                          <p:spTgt spid="127"/>
                                        </p:tgtEl>
                                      </p:cBhvr>
                                    </p:animEffect>
                                  </p:childTnLst>
                                </p:cTn>
                              </p:par>
                            </p:childTnLst>
                          </p:cTn>
                        </p:par>
                        <p:par>
                          <p:cTn id="19" fill="hold">
                            <p:stCondLst>
                              <p:cond delay="2500"/>
                            </p:stCondLst>
                            <p:childTnLst>
                              <p:par>
                                <p:cTn id="20" presetID="1" presetClass="entr" presetSubtype="0" fill="hold" grpId="0" nodeType="afterEffect">
                                  <p:stCondLst>
                                    <p:cond delay="250"/>
                                  </p:stCondLst>
                                  <p:childTnLst>
                                    <p:set>
                                      <p:cBhvr>
                                        <p:cTn id="21" dur="1" fill="hold">
                                          <p:stCondLst>
                                            <p:cond delay="249"/>
                                          </p:stCondLst>
                                        </p:cTn>
                                        <p:tgtEl>
                                          <p:spTgt spid="93"/>
                                        </p:tgtEl>
                                        <p:attrNameLst>
                                          <p:attrName>style.visibility</p:attrName>
                                        </p:attrNameLst>
                                      </p:cBhvr>
                                      <p:to>
                                        <p:strVal val="visible"/>
                                      </p:to>
                                    </p:set>
                                  </p:childTnLst>
                                </p:cTn>
                              </p:par>
                              <p:par>
                                <p:cTn id="22" presetID="10" presetClass="entr" presetSubtype="0" fill="hold" grpId="0" nodeType="withEffect">
                                  <p:stCondLst>
                                    <p:cond delay="75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500"/>
                                        <p:tgtEl>
                                          <p:spTgt spid="125"/>
                                        </p:tgtEl>
                                      </p:cBhvr>
                                    </p:animEffect>
                                  </p:childTnLst>
                                </p:cTn>
                              </p:par>
                            </p:childTnLst>
                          </p:cTn>
                        </p:par>
                        <p:par>
                          <p:cTn id="25" fill="hold">
                            <p:stCondLst>
                              <p:cond delay="3750"/>
                            </p:stCondLst>
                            <p:childTnLst>
                              <p:par>
                                <p:cTn id="26" presetID="1" presetClass="entr" presetSubtype="0" fill="hold" grpId="0" nodeType="afterEffect">
                                  <p:stCondLst>
                                    <p:cond delay="250"/>
                                  </p:stCondLst>
                                  <p:childTnLst>
                                    <p:set>
                                      <p:cBhvr>
                                        <p:cTn id="27" dur="1" fill="hold">
                                          <p:stCondLst>
                                            <p:cond delay="249"/>
                                          </p:stCondLst>
                                        </p:cTn>
                                        <p:tgtEl>
                                          <p:spTgt spid="95"/>
                                        </p:tgtEl>
                                        <p:attrNameLst>
                                          <p:attrName>style.visibility</p:attrName>
                                        </p:attrNameLst>
                                      </p:cBhvr>
                                      <p:to>
                                        <p:strVal val="visible"/>
                                      </p:to>
                                    </p:set>
                                  </p:childTnLst>
                                </p:cTn>
                              </p:par>
                              <p:par>
                                <p:cTn id="28" presetID="10" presetClass="entr" presetSubtype="0" fill="hold" grpId="0" nodeType="withEffect">
                                  <p:stCondLst>
                                    <p:cond delay="750"/>
                                  </p:stCondLst>
                                  <p:childTnLst>
                                    <p:set>
                                      <p:cBhvr>
                                        <p:cTn id="29" dur="1" fill="hold">
                                          <p:stCondLst>
                                            <p:cond delay="0"/>
                                          </p:stCondLst>
                                        </p:cTn>
                                        <p:tgtEl>
                                          <p:spTgt spid="128"/>
                                        </p:tgtEl>
                                        <p:attrNameLst>
                                          <p:attrName>style.visibility</p:attrName>
                                        </p:attrNameLst>
                                      </p:cBhvr>
                                      <p:to>
                                        <p:strVal val="visible"/>
                                      </p:to>
                                    </p:set>
                                    <p:animEffect transition="in" filter="fade">
                                      <p:cBhvr>
                                        <p:cTn id="30" dur="500"/>
                                        <p:tgtEl>
                                          <p:spTgt spid="128"/>
                                        </p:tgtEl>
                                      </p:cBhvr>
                                    </p:animEffect>
                                  </p:childTnLst>
                                </p:cTn>
                              </p:par>
                            </p:childTnLst>
                          </p:cTn>
                        </p:par>
                        <p:par>
                          <p:cTn id="31" fill="hold">
                            <p:stCondLst>
                              <p:cond delay="5000"/>
                            </p:stCondLst>
                            <p:childTnLst>
                              <p:par>
                                <p:cTn id="32" presetID="1" presetClass="entr" presetSubtype="0" fill="hold" grpId="0" nodeType="afterEffect">
                                  <p:stCondLst>
                                    <p:cond delay="250"/>
                                  </p:stCondLst>
                                  <p:childTnLst>
                                    <p:set>
                                      <p:cBhvr>
                                        <p:cTn id="33" dur="1" fill="hold">
                                          <p:stCondLst>
                                            <p:cond delay="249"/>
                                          </p:stCondLst>
                                        </p:cTn>
                                        <p:tgtEl>
                                          <p:spTgt spid="98"/>
                                        </p:tgtEl>
                                        <p:attrNameLst>
                                          <p:attrName>style.visibility</p:attrName>
                                        </p:attrNameLst>
                                      </p:cBhvr>
                                      <p:to>
                                        <p:strVal val="visible"/>
                                      </p:to>
                                    </p:set>
                                  </p:childTnLst>
                                </p:cTn>
                              </p:par>
                              <p:par>
                                <p:cTn id="34" presetID="10" presetClass="entr" presetSubtype="0" fill="hold" grpId="0" nodeType="withEffect">
                                  <p:stCondLst>
                                    <p:cond delay="750"/>
                                  </p:stCondLst>
                                  <p:childTnLst>
                                    <p:set>
                                      <p:cBhvr>
                                        <p:cTn id="35" dur="1" fill="hold">
                                          <p:stCondLst>
                                            <p:cond delay="0"/>
                                          </p:stCondLst>
                                        </p:cTn>
                                        <p:tgtEl>
                                          <p:spTgt spid="129"/>
                                        </p:tgtEl>
                                        <p:attrNameLst>
                                          <p:attrName>style.visibility</p:attrName>
                                        </p:attrNameLst>
                                      </p:cBhvr>
                                      <p:to>
                                        <p:strVal val="visible"/>
                                      </p:to>
                                    </p:set>
                                    <p:animEffect transition="in" filter="fade">
                                      <p:cBhvr>
                                        <p:cTn id="36"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98" grpId="0" animBg="1"/>
      <p:bldP spid="125" grpId="0"/>
      <p:bldP spid="105" grpId="0"/>
      <p:bldP spid="129" grpId="0"/>
      <p:bldP spid="128" grpId="0"/>
      <p:bldP spid="126" grpId="0"/>
      <p:bldP spid="1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07D161B9-6C7B-DC2B-E57F-76E833B005D4}"/>
              </a:ext>
            </a:extLst>
          </p:cNvPr>
          <p:cNvGrpSpPr/>
          <p:nvPr/>
        </p:nvGrpSpPr>
        <p:grpSpPr>
          <a:xfrm>
            <a:off x="641696" y="2060376"/>
            <a:ext cx="3787280" cy="3573964"/>
            <a:chOff x="693738" y="2507273"/>
            <a:chExt cx="5399824" cy="2997354"/>
          </a:xfrm>
          <a:solidFill>
            <a:schemeClr val="bg1">
              <a:lumMod val="95000"/>
            </a:schemeClr>
          </a:solidFill>
        </p:grpSpPr>
        <p:sp>
          <p:nvSpPr>
            <p:cNvPr id="47" name="Rectangle: Rounded Corners 46">
              <a:extLst>
                <a:ext uri="{FF2B5EF4-FFF2-40B4-BE49-F238E27FC236}">
                  <a16:creationId xmlns:a16="http://schemas.microsoft.com/office/drawing/2014/main" id="{6ACC1A07-8CA2-E0FE-F656-F8A80779B30B}"/>
                </a:ext>
              </a:extLst>
            </p:cNvPr>
            <p:cNvSpPr/>
            <p:nvPr/>
          </p:nvSpPr>
          <p:spPr bwMode="auto">
            <a:xfrm>
              <a:off x="693738" y="2507273"/>
              <a:ext cx="4861071" cy="2997354"/>
            </a:xfrm>
            <a:prstGeom prst="roundRect">
              <a:avLst/>
            </a:prstGeom>
            <a:grp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pitchFamily="34" charset="0"/>
                <a:cs typeface="Arial" panose="020B0604020202020204" pitchFamily="34" charset="0"/>
              </a:endParaRPr>
            </a:p>
          </p:txBody>
        </p:sp>
        <p:sp>
          <p:nvSpPr>
            <p:cNvPr id="48" name="Isosceles Triangle 47">
              <a:extLst>
                <a:ext uri="{FF2B5EF4-FFF2-40B4-BE49-F238E27FC236}">
                  <a16:creationId xmlns:a16="http://schemas.microsoft.com/office/drawing/2014/main" id="{6CBB560B-A33B-67F4-5941-33908BDE8BC9}"/>
                </a:ext>
              </a:extLst>
            </p:cNvPr>
            <p:cNvSpPr/>
            <p:nvPr/>
          </p:nvSpPr>
          <p:spPr bwMode="auto">
            <a:xfrm rot="5400000">
              <a:off x="5507877" y="3714506"/>
              <a:ext cx="616893" cy="554477"/>
            </a:xfrm>
            <a:prstGeom prst="triangle">
              <a:avLst>
                <a:gd name="adj" fmla="val 50000"/>
              </a:avLst>
            </a:prstGeom>
            <a:grpFill/>
            <a:ln w="12700" algn="ctr">
              <a:noFill/>
              <a:miter lim="800000"/>
              <a:headEnd/>
              <a:tailEnd/>
            </a:ln>
            <a:effectLst>
              <a:outerShdw blurRad="25400" dist="12700" dir="12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IL" sz="2400" b="0" i="0" u="none" strike="noStrike" kern="1200" cap="none" spc="0" normalizeH="0" baseline="0" noProof="0" err="1">
                <a:ln>
                  <a:noFill/>
                </a:ln>
                <a:solidFill>
                  <a:srgbClr val="4D4D4F"/>
                </a:solidFill>
                <a:effectLst/>
                <a:uLnTx/>
                <a:uFillTx/>
                <a:latin typeface="Arial" panose="020B0604020202020204" pitchFamily="34" charset="0"/>
                <a:cs typeface="Arial" panose="020B0604020202020204" pitchFamily="34" charset="0"/>
              </a:endParaRPr>
            </a:p>
          </p:txBody>
        </p:sp>
      </p:grpSp>
      <p:sp>
        <p:nvSpPr>
          <p:cNvPr id="49" name="TextBox 48">
            <a:extLst>
              <a:ext uri="{FF2B5EF4-FFF2-40B4-BE49-F238E27FC236}">
                <a16:creationId xmlns:a16="http://schemas.microsoft.com/office/drawing/2014/main" id="{51358DB7-C846-0534-4D97-AE5380A3A8F2}"/>
              </a:ext>
            </a:extLst>
          </p:cNvPr>
          <p:cNvSpPr txBox="1"/>
          <p:nvPr/>
        </p:nvSpPr>
        <p:spPr bwMode="auto">
          <a:xfrm>
            <a:off x="752260" y="2347274"/>
            <a:ext cx="3327422" cy="1209562"/>
          </a:xfrm>
          <a:prstGeom prst="rect">
            <a:avLst/>
          </a:prstGeom>
          <a:noFill/>
          <a:ln>
            <a:noFill/>
          </a:ln>
          <a:effectLst/>
        </p:spPr>
        <p:txBody>
          <a:bodyPr wrap="square">
            <a:spAutoFit/>
          </a:bodyPr>
          <a:lstStyle/>
          <a:p>
            <a:pPr marL="0" marR="0" lvl="0" indent="0" algn="l" defTabSz="914400" rtl="0" eaLnBrk="1" fontAlgn="base" latinLnBrk="0" hangingPunct="1">
              <a:lnSpc>
                <a:spcPct val="90000"/>
              </a:lnSpc>
              <a:spcBef>
                <a:spcPts val="0"/>
              </a:spcBef>
              <a:spcAft>
                <a:spcPts val="1200"/>
              </a:spcAft>
              <a:buClr>
                <a:srgbClr val="3075FF"/>
              </a:buClr>
              <a:buSzPct val="65000"/>
              <a:buFont typeface="Wingdings" pitchFamily="2" charset="2"/>
              <a:buNone/>
              <a:tabLst/>
              <a:defRPr/>
            </a:pPr>
            <a:r>
              <a:rPr kumimoji="0" lang="en-US" sz="2400" b="1" i="0" u="none" strike="noStrike" kern="1200" cap="none" spc="0" normalizeH="0" baseline="0" noProof="0">
                <a:ln>
                  <a:noFill/>
                </a:ln>
                <a:effectLst/>
                <a:uLnTx/>
                <a:uFillTx/>
                <a:latin typeface="Arial" panose="020B0604020202020204" pitchFamily="34" charset="0"/>
                <a:cs typeface="Arial" panose="020B0604020202020204" pitchFamily="34" charset="0"/>
              </a:rPr>
              <a:t>CORRELATION </a:t>
            </a:r>
          </a:p>
          <a:p>
            <a:pPr lvl="0">
              <a:lnSpc>
                <a:spcPct val="90000"/>
              </a:lnSpc>
              <a:spcBef>
                <a:spcPts val="0"/>
              </a:spcBef>
              <a:spcAft>
                <a:spcPts val="600"/>
              </a:spcAft>
              <a:buClr>
                <a:srgbClr val="3075FF"/>
              </a:buClr>
              <a:defRPr/>
            </a:pPr>
            <a:endParaRPr lang="en-US" sz="1600">
              <a:latin typeface="Arial" panose="020B0604020202020204" pitchFamily="34" charset="0"/>
              <a:cs typeface="Arial" panose="020B0604020202020204" pitchFamily="34" charset="0"/>
            </a:endParaRPr>
          </a:p>
          <a:p>
            <a:pPr lvl="0">
              <a:lnSpc>
                <a:spcPct val="90000"/>
              </a:lnSpc>
              <a:spcBef>
                <a:spcPts val="0"/>
              </a:spcBef>
              <a:spcAft>
                <a:spcPts val="600"/>
              </a:spcAft>
              <a:buClr>
                <a:srgbClr val="3075FF"/>
              </a:buClr>
              <a:defRPr/>
            </a:pPr>
            <a:r>
              <a:rPr lang="en-US" sz="2400">
                <a:latin typeface="Arial" panose="020B0604020202020204" pitchFamily="34" charset="0"/>
                <a:cs typeface="Arial" panose="020B0604020202020204" pitchFamily="34" charset="0"/>
              </a:rPr>
              <a:t> </a:t>
            </a:r>
          </a:p>
        </p:txBody>
      </p:sp>
      <p:sp>
        <p:nvSpPr>
          <p:cNvPr id="2" name="Footer Placeholder 1" hidden="1">
            <a:extLst>
              <a:ext uri="{FF2B5EF4-FFF2-40B4-BE49-F238E27FC236}">
                <a16:creationId xmlns:a16="http://schemas.microsoft.com/office/drawing/2014/main" id="{B0331295-A997-DD7B-275F-F610E01B80B3}"/>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3" name="Date Placeholder 2" hidden="1">
            <a:extLst>
              <a:ext uri="{FF2B5EF4-FFF2-40B4-BE49-F238E27FC236}">
                <a16:creationId xmlns:a16="http://schemas.microsoft.com/office/drawing/2014/main" id="{4070599C-FE5D-F772-07B5-CE1B9148D7A4}"/>
              </a:ext>
            </a:extLst>
          </p:cNvPr>
          <p:cNvSpPr>
            <a:spLocks noGrp="1"/>
          </p:cNvSpPr>
          <p:nvPr>
            <p:ph type="dt" sz="half" idx="12"/>
          </p:nvPr>
        </p:nvSpPr>
        <p:spPr>
          <a:xfrm>
            <a:off x="-2991244" y="6356350"/>
            <a:ext cx="2843213" cy="365125"/>
          </a:xfrm>
          <a:prstGeom prst="rect">
            <a:avLst/>
          </a:prstGeom>
        </p:spPr>
        <p:txBody>
          <a:bodyPr vert="horz" lIns="91440" tIns="45720" rIns="91440" bIns="45720"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fld id="{CF0E1690-FFBA-4DAF-B44A-36E39ACA0346}" type="datetimeFigureOut">
              <a:rPr lang="en-US" smtClean="0"/>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t>5/17/24</a:t>
            </a:fld>
            <a:endParaRPr kumimoji="0" lang="en-IL"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22" name="Rectangle: Rounded Corners 21">
            <a:extLst>
              <a:ext uri="{FF2B5EF4-FFF2-40B4-BE49-F238E27FC236}">
                <a16:creationId xmlns:a16="http://schemas.microsoft.com/office/drawing/2014/main" id="{32CADFED-6A7D-AAE7-4D26-C600AAA70746}"/>
              </a:ext>
            </a:extLst>
          </p:cNvPr>
          <p:cNvSpPr/>
          <p:nvPr/>
        </p:nvSpPr>
        <p:spPr bwMode="auto">
          <a:xfrm flipV="1">
            <a:off x="6911567" y="2105351"/>
            <a:ext cx="4660699" cy="3521130"/>
          </a:xfrm>
          <a:prstGeom prst="roundRect">
            <a:avLst/>
          </a:prstGeom>
          <a:solidFill>
            <a:schemeClr val="bg1"/>
          </a:solidFill>
          <a:ln w="12700" algn="ctr">
            <a:solidFill>
              <a:schemeClr val="accent4"/>
            </a:solidFill>
            <a:prstDash val="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7CE0C6"/>
              </a:solidFill>
              <a:effectLst/>
              <a:uLnTx/>
              <a:uFillTx/>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8A99C0E5-DF2F-011B-8BED-3C9A04E88100}"/>
              </a:ext>
            </a:extLst>
          </p:cNvPr>
          <p:cNvGrpSpPr/>
          <p:nvPr/>
        </p:nvGrpSpPr>
        <p:grpSpPr>
          <a:xfrm>
            <a:off x="3938558" y="2105351"/>
            <a:ext cx="3696202" cy="3521130"/>
            <a:chOff x="693738" y="2507273"/>
            <a:chExt cx="5399824" cy="2997354"/>
          </a:xfrm>
          <a:solidFill>
            <a:schemeClr val="tx1"/>
          </a:solidFill>
        </p:grpSpPr>
        <p:sp>
          <p:nvSpPr>
            <p:cNvPr id="24" name="Rectangle: Rounded Corners 23">
              <a:extLst>
                <a:ext uri="{FF2B5EF4-FFF2-40B4-BE49-F238E27FC236}">
                  <a16:creationId xmlns:a16="http://schemas.microsoft.com/office/drawing/2014/main" id="{7712FB6C-EB45-FAA9-DA6A-15C8676690BE}"/>
                </a:ext>
              </a:extLst>
            </p:cNvPr>
            <p:cNvSpPr/>
            <p:nvPr/>
          </p:nvSpPr>
          <p:spPr bwMode="auto">
            <a:xfrm>
              <a:off x="693738" y="2507273"/>
              <a:ext cx="4861071" cy="2997354"/>
            </a:xfrm>
            <a:prstGeom prst="roundRect">
              <a:avLst/>
            </a:prstGeom>
            <a:grp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he-IL" sz="2400" b="0" i="0" u="none" strike="noStrike" kern="1200" cap="none" spc="0" normalizeH="0" baseline="0" noProof="0" err="1">
                <a:ln>
                  <a:noFill/>
                </a:ln>
                <a:solidFill>
                  <a:srgbClr val="4D4D4F"/>
                </a:solidFill>
                <a:effectLst/>
                <a:uLnTx/>
                <a:uFillTx/>
                <a:latin typeface="Arial" panose="020B0604020202020204" pitchFamily="34" charset="0"/>
                <a:cs typeface="Arial" panose="020B0604020202020204" pitchFamily="34" charset="0"/>
              </a:endParaRPr>
            </a:p>
          </p:txBody>
        </p:sp>
        <p:sp>
          <p:nvSpPr>
            <p:cNvPr id="25" name="Isosceles Triangle 24">
              <a:extLst>
                <a:ext uri="{FF2B5EF4-FFF2-40B4-BE49-F238E27FC236}">
                  <a16:creationId xmlns:a16="http://schemas.microsoft.com/office/drawing/2014/main" id="{730D6E1F-FB3A-A9AC-B724-9B5919925E45}"/>
                </a:ext>
              </a:extLst>
            </p:cNvPr>
            <p:cNvSpPr/>
            <p:nvPr/>
          </p:nvSpPr>
          <p:spPr bwMode="auto">
            <a:xfrm rot="5400000">
              <a:off x="5507877" y="3714506"/>
              <a:ext cx="616893" cy="554477"/>
            </a:xfrm>
            <a:prstGeom prst="triangle">
              <a:avLst>
                <a:gd name="adj" fmla="val 50000"/>
              </a:avLst>
            </a:prstGeom>
            <a:grpFill/>
            <a:ln w="12700" algn="ctr">
              <a:noFill/>
              <a:miter lim="800000"/>
              <a:headEnd/>
              <a:tailEnd/>
            </a:ln>
            <a:effectLst>
              <a:outerShdw blurRad="25400" dist="12700" dir="12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IL" sz="2400" b="0" i="0" u="none" strike="noStrike" kern="1200" cap="none" spc="0" normalizeH="0" baseline="0" noProof="0" err="1">
                <a:ln>
                  <a:noFill/>
                </a:ln>
                <a:solidFill>
                  <a:srgbClr val="4D4D4F"/>
                </a:solidFill>
                <a:effectLst/>
                <a:uLnTx/>
                <a:uFillTx/>
                <a:latin typeface="Arial" panose="020B0604020202020204" pitchFamily="34" charset="0"/>
                <a:cs typeface="Arial" panose="020B0604020202020204" pitchFamily="34" charset="0"/>
              </a:endParaRPr>
            </a:p>
          </p:txBody>
        </p:sp>
      </p:grpSp>
      <p:sp>
        <p:nvSpPr>
          <p:cNvPr id="26" name="TextBox 25">
            <a:extLst>
              <a:ext uri="{FF2B5EF4-FFF2-40B4-BE49-F238E27FC236}">
                <a16:creationId xmlns:a16="http://schemas.microsoft.com/office/drawing/2014/main" id="{5854BCBA-AB60-4902-DA1E-468DFB93E291}"/>
              </a:ext>
            </a:extLst>
          </p:cNvPr>
          <p:cNvSpPr txBox="1"/>
          <p:nvPr/>
        </p:nvSpPr>
        <p:spPr bwMode="auto">
          <a:xfrm>
            <a:off x="4448461" y="2364656"/>
            <a:ext cx="3595986" cy="1695849"/>
          </a:xfrm>
          <a:prstGeom prst="rect">
            <a:avLst/>
          </a:prstGeom>
          <a:noFill/>
          <a:ln>
            <a:noFill/>
          </a:ln>
          <a:effectLst/>
        </p:spPr>
        <p:txBody>
          <a:bodyPr wrap="square">
            <a:spAutoFit/>
          </a:bodyPr>
          <a:lstStyle/>
          <a:p>
            <a:pPr marL="0" marR="0" lvl="0" indent="0" algn="l" defTabSz="914400" rtl="0" eaLnBrk="1" fontAlgn="base" latinLnBrk="0" hangingPunct="1">
              <a:lnSpc>
                <a:spcPct val="90000"/>
              </a:lnSpc>
              <a:spcBef>
                <a:spcPts val="0"/>
              </a:spcBef>
              <a:spcAft>
                <a:spcPts val="1200"/>
              </a:spcAft>
              <a:buClr>
                <a:srgbClr val="3075FF"/>
              </a:buClr>
              <a:buSzPct val="65000"/>
              <a:buFont typeface="Wingdings" pitchFamily="2" charset="2"/>
              <a:buNone/>
              <a:tabLst/>
              <a:defRPr/>
            </a:pPr>
            <a:r>
              <a:rPr kumimoji="0" lang="en-US" sz="24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DETECTION </a:t>
            </a:r>
          </a:p>
          <a:p>
            <a:pPr lvl="0">
              <a:lnSpc>
                <a:spcPct val="90000"/>
              </a:lnSpc>
              <a:spcBef>
                <a:spcPts val="0"/>
              </a:spcBef>
              <a:spcAft>
                <a:spcPts val="600"/>
              </a:spcAft>
              <a:buClr>
                <a:srgbClr val="3075FF"/>
              </a:buClr>
              <a:defRPr/>
            </a:pPr>
            <a:endParaRPr lang="en-US" sz="1600">
              <a:solidFill>
                <a:srgbClr val="FFFFFF"/>
              </a:solidFill>
              <a:latin typeface="Arial" panose="020B0604020202020204" pitchFamily="34" charset="0"/>
              <a:cs typeface="Arial" panose="020B0604020202020204" pitchFamily="34" charset="0"/>
            </a:endParaRPr>
          </a:p>
          <a:p>
            <a:pPr lvl="0">
              <a:lnSpc>
                <a:spcPct val="90000"/>
              </a:lnSpc>
              <a:spcBef>
                <a:spcPts val="0"/>
              </a:spcBef>
              <a:spcAft>
                <a:spcPts val="600"/>
              </a:spcAft>
              <a:buClr>
                <a:srgbClr val="3075FF"/>
              </a:buClr>
              <a:defRPr/>
            </a:pPr>
            <a:r>
              <a:rPr lang="en-US" sz="1600">
                <a:solidFill>
                  <a:srgbClr val="FFFFFF"/>
                </a:solidFill>
                <a:latin typeface="Arial" panose="020B0604020202020204" pitchFamily="34" charset="0"/>
                <a:cs typeface="Arial" panose="020B0604020202020204" pitchFamily="34" charset="0"/>
              </a:rPr>
              <a:t>High Severity Breach </a:t>
            </a:r>
          </a:p>
          <a:p>
            <a:pPr lvl="0">
              <a:lnSpc>
                <a:spcPct val="90000"/>
              </a:lnSpc>
              <a:spcBef>
                <a:spcPts val="0"/>
              </a:spcBef>
              <a:spcAft>
                <a:spcPts val="600"/>
              </a:spcAft>
              <a:buClr>
                <a:srgbClr val="3075FF"/>
              </a:buClr>
              <a:defRPr/>
            </a:pPr>
            <a:r>
              <a:rPr lang="en-US" sz="1600">
                <a:solidFill>
                  <a:srgbClr val="FFFFFF"/>
                </a:solidFill>
                <a:latin typeface="Arial" panose="020B0604020202020204" pitchFamily="34" charset="0"/>
                <a:cs typeface="Arial" panose="020B0604020202020204" pitchFamily="34" charset="0"/>
              </a:rPr>
              <a:t>Is Active on 3 Endpoints </a:t>
            </a:r>
          </a:p>
          <a:p>
            <a:pPr lvl="0">
              <a:lnSpc>
                <a:spcPct val="90000"/>
              </a:lnSpc>
              <a:spcBef>
                <a:spcPts val="0"/>
              </a:spcBef>
              <a:spcAft>
                <a:spcPts val="600"/>
              </a:spcAft>
              <a:buClr>
                <a:srgbClr val="3075FF"/>
              </a:buClr>
              <a:defRPr/>
            </a:pPr>
            <a:r>
              <a:rPr lang="en-US" sz="1600">
                <a:solidFill>
                  <a:srgbClr val="FFFFFF"/>
                </a:solidFill>
                <a:latin typeface="Arial" panose="020B0604020202020204" pitchFamily="34" charset="0"/>
                <a:cs typeface="Arial" panose="020B0604020202020204" pitchFamily="34" charset="0"/>
              </a:rPr>
              <a:t>Compromised 1 User </a:t>
            </a:r>
            <a:endParaRPr lang="en-US" sz="2400">
              <a:solidFill>
                <a:srgbClr val="FFFFFF"/>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C5DE52CF-AE13-34B9-983C-09A188621741}"/>
              </a:ext>
            </a:extLst>
          </p:cNvPr>
          <p:cNvSpPr txBox="1"/>
          <p:nvPr/>
        </p:nvSpPr>
        <p:spPr bwMode="auto">
          <a:xfrm>
            <a:off x="7717630" y="3144216"/>
            <a:ext cx="3595986" cy="1224951"/>
          </a:xfrm>
          <a:prstGeom prst="rect">
            <a:avLst/>
          </a:prstGeom>
          <a:noFill/>
          <a:ln>
            <a:noFill/>
          </a:ln>
          <a:effectLst/>
        </p:spPr>
        <p:txBody>
          <a:bodyPr wrap="square">
            <a:spAutoFit/>
          </a:bodyPr>
          <a:lstStyle/>
          <a:p>
            <a:pPr marL="171450" marR="0" lvl="0" indent="-171450" algn="l" defTabSz="914400" rtl="0" eaLnBrk="1" fontAlgn="base" latinLnBrk="0" hangingPunct="1">
              <a:lnSpc>
                <a:spcPct val="100000"/>
              </a:lnSpc>
              <a:spcBef>
                <a:spcPct val="20000"/>
              </a:spcBef>
              <a:spcAft>
                <a:spcPct val="0"/>
              </a:spcAft>
              <a:buClr>
                <a:schemeClr val="tx1"/>
              </a:buClr>
              <a:buSzPct val="85000"/>
              <a:buFont typeface="Arial" panose="020B0604020202020204" pitchFamily="34" charset="0"/>
              <a:buChar char="•"/>
              <a:tabLst/>
              <a:defRPr/>
            </a:pPr>
            <a:r>
              <a:rPr kumimoji="0" lang="en-US" sz="1600" b="0" i="0" u="none" strike="noStrike" kern="1200" cap="none" spc="0" normalizeH="0" baseline="0" noProof="0">
                <a:ln>
                  <a:noFill/>
                </a:ln>
                <a:effectLst/>
                <a:uLnTx/>
                <a:uFillTx/>
                <a:latin typeface="Arial" panose="020B0604020202020204" pitchFamily="34" charset="0"/>
                <a:cs typeface="Arial" panose="020B0604020202020204" pitchFamily="34" charset="0"/>
              </a:rPr>
              <a:t>Isolated Infected endpoints </a:t>
            </a:r>
          </a:p>
          <a:p>
            <a:pPr marL="171450" marR="0" lvl="0" indent="-171450" algn="l" defTabSz="914400" rtl="0" eaLnBrk="1" fontAlgn="base" latinLnBrk="0" hangingPunct="1">
              <a:lnSpc>
                <a:spcPct val="100000"/>
              </a:lnSpc>
              <a:spcBef>
                <a:spcPct val="20000"/>
              </a:spcBef>
              <a:spcAft>
                <a:spcPct val="0"/>
              </a:spcAft>
              <a:buClr>
                <a:schemeClr val="tx1"/>
              </a:buClr>
              <a:buSzPct val="85000"/>
              <a:buFont typeface="Arial" panose="020B0604020202020204" pitchFamily="34" charset="0"/>
              <a:buChar char="•"/>
              <a:tabLst/>
              <a:defRPr/>
            </a:pPr>
            <a:r>
              <a:rPr kumimoji="0" lang="en-US" sz="1600" b="0" i="0" u="none" strike="noStrike" kern="1200" cap="none" spc="0" normalizeH="0" baseline="0" noProof="0">
                <a:ln>
                  <a:noFill/>
                </a:ln>
                <a:effectLst/>
                <a:uLnTx/>
                <a:uFillTx/>
                <a:latin typeface="Arial" panose="020B0604020202020204" pitchFamily="34" charset="0"/>
                <a:cs typeface="Arial" panose="020B0604020202020204" pitchFamily="34" charset="0"/>
              </a:rPr>
              <a:t>Blocked Malicious URLs</a:t>
            </a:r>
          </a:p>
          <a:p>
            <a:pPr marL="171450" indent="-171450">
              <a:buClr>
                <a:schemeClr val="tx1"/>
              </a:buClr>
              <a:buSzPct val="85000"/>
              <a:buFont typeface="Arial" panose="020B0604020202020204" pitchFamily="34" charset="0"/>
              <a:buChar char="•"/>
              <a:defRPr/>
            </a:pPr>
            <a:r>
              <a:rPr kumimoji="0" lang="en-US" sz="1600" b="0" i="0" u="none" strike="noStrike" kern="1200" cap="none" spc="0" normalizeH="0" baseline="0" noProof="0">
                <a:ln>
                  <a:noFill/>
                </a:ln>
                <a:effectLst/>
                <a:uLnTx/>
                <a:uFillTx/>
                <a:latin typeface="Arial" panose="020B0604020202020204" pitchFamily="34" charset="0"/>
                <a:cs typeface="Arial" panose="020B0604020202020204" pitchFamily="34" charset="0"/>
              </a:rPr>
              <a:t>Removed </a:t>
            </a:r>
            <a:r>
              <a:rPr lang="en-US" sz="1600">
                <a:latin typeface="Arial" panose="020B0604020202020204" pitchFamily="34" charset="0"/>
                <a:cs typeface="Arial" panose="020B0604020202020204" pitchFamily="34" charset="0"/>
              </a:rPr>
              <a:t>Reset Password for user</a:t>
            </a:r>
            <a:endParaRPr lang="en-IL" sz="1600">
              <a:latin typeface="Arial" panose="020B0604020202020204" pitchFamily="34" charset="0"/>
              <a:cs typeface="Arial" panose="020B0604020202020204" pitchFamily="34" charset="0"/>
            </a:endParaRPr>
          </a:p>
          <a:p>
            <a:pPr marL="171450" marR="0" lvl="0" indent="-171450" algn="l" defTabSz="914400" rtl="0" eaLnBrk="1" fontAlgn="base" latinLnBrk="0" hangingPunct="1">
              <a:lnSpc>
                <a:spcPct val="100000"/>
              </a:lnSpc>
              <a:spcBef>
                <a:spcPct val="20000"/>
              </a:spcBef>
              <a:spcAft>
                <a:spcPct val="0"/>
              </a:spcAft>
              <a:buClr>
                <a:schemeClr val="tx1"/>
              </a:buClr>
              <a:buSzPct val="85000"/>
              <a:buFont typeface="Arial" panose="020B0604020202020204" pitchFamily="34" charset="0"/>
              <a:buChar char="•"/>
              <a:tabLst/>
              <a:defRPr/>
            </a:pPr>
            <a:r>
              <a:rPr kumimoji="0" lang="en-US" sz="1600" b="0" i="0" u="none" strike="noStrike" kern="1200" cap="none" spc="0" normalizeH="0" baseline="0" noProof="0">
                <a:ln>
                  <a:noFill/>
                </a:ln>
                <a:effectLst/>
                <a:uLnTx/>
                <a:uFillTx/>
                <a:latin typeface="Arial" panose="020B0604020202020204" pitchFamily="34" charset="0"/>
                <a:cs typeface="Arial" panose="020B0604020202020204" pitchFamily="34" charset="0"/>
              </a:rPr>
              <a:t>Processes from devices </a:t>
            </a:r>
          </a:p>
        </p:txBody>
      </p:sp>
      <p:sp>
        <p:nvSpPr>
          <p:cNvPr id="38" name="TextBox 37">
            <a:extLst>
              <a:ext uri="{FF2B5EF4-FFF2-40B4-BE49-F238E27FC236}">
                <a16:creationId xmlns:a16="http://schemas.microsoft.com/office/drawing/2014/main" id="{13924083-C02C-F2E3-D59B-B1E44B7AE5BC}"/>
              </a:ext>
            </a:extLst>
          </p:cNvPr>
          <p:cNvSpPr txBox="1"/>
          <p:nvPr/>
        </p:nvSpPr>
        <p:spPr bwMode="auto">
          <a:xfrm>
            <a:off x="7634760" y="2247088"/>
            <a:ext cx="4861071" cy="830997"/>
          </a:xfrm>
          <a:prstGeom prst="rect">
            <a:avLst/>
          </a:prstGeom>
          <a:noFill/>
          <a:ln>
            <a:noFill/>
          </a:ln>
          <a:effectLst/>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r>
              <a:rPr kumimoji="0" lang="en-US" sz="2400" b="1" i="0" u="none" strike="noStrike" kern="1200" cap="none" spc="0" normalizeH="0" baseline="0" noProof="0">
                <a:ln>
                  <a:noFill/>
                </a:ln>
                <a:solidFill>
                  <a:srgbClr val="099696"/>
                </a:solidFill>
                <a:effectLst/>
                <a:uLnTx/>
                <a:uFillTx/>
                <a:latin typeface="Arial" panose="020B0604020202020204" pitchFamily="34" charset="0"/>
                <a:cs typeface="Arial" panose="020B0604020202020204" pitchFamily="34" charset="0"/>
              </a:rPr>
              <a:t>COMPREHENSIVE</a:t>
            </a:r>
            <a:br>
              <a:rPr kumimoji="0" lang="en-US" sz="2400" b="1" i="0" u="none" strike="noStrike" kern="1200" cap="none" spc="0" normalizeH="0" baseline="0" noProof="0">
                <a:ln>
                  <a:noFill/>
                </a:ln>
                <a:solidFill>
                  <a:srgbClr val="099696"/>
                </a:solidFill>
                <a:effectLst/>
                <a:uLnTx/>
                <a:uFillTx/>
                <a:latin typeface="Arial" panose="020B0604020202020204" pitchFamily="34" charset="0"/>
                <a:cs typeface="Arial" panose="020B0604020202020204" pitchFamily="34" charset="0"/>
              </a:rPr>
            </a:br>
            <a:r>
              <a:rPr kumimoji="0" lang="en-US" sz="2400" b="1" i="0" u="none" strike="noStrike" kern="1200" cap="none" spc="0" normalizeH="0" baseline="0" noProof="0">
                <a:ln>
                  <a:noFill/>
                </a:ln>
                <a:solidFill>
                  <a:srgbClr val="099696"/>
                </a:solidFill>
                <a:effectLst/>
                <a:uLnTx/>
                <a:uFillTx/>
                <a:latin typeface="Arial" panose="020B0604020202020204" pitchFamily="34" charset="0"/>
                <a:cs typeface="Arial" panose="020B0604020202020204" pitchFamily="34" charset="0"/>
              </a:rPr>
              <a:t>PREVENTION</a:t>
            </a:r>
            <a:endParaRPr kumimoji="0" lang="en-IL" sz="2400" b="0" i="0" u="none" strike="noStrike" kern="1200" cap="none" spc="0" normalizeH="0" baseline="0" noProof="0">
              <a:ln>
                <a:noFill/>
              </a:ln>
              <a:solidFill>
                <a:srgbClr val="099696"/>
              </a:solidFill>
              <a:effectLst/>
              <a:uLnTx/>
              <a:uFillTx/>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9F655815-C8CC-7D6A-7A8C-CF62F0A0D75E}"/>
              </a:ext>
            </a:extLst>
          </p:cNvPr>
          <p:cNvSpPr txBox="1">
            <a:spLocks/>
          </p:cNvSpPr>
          <p:nvPr/>
        </p:nvSpPr>
        <p:spPr bwMode="auto">
          <a:xfrm>
            <a:off x="3941380" y="541455"/>
            <a:ext cx="6818356" cy="98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accent1"/>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kern="1200">
                <a:latin typeface="Arial"/>
                <a:cs typeface="Arial"/>
              </a:rPr>
              <a:t>Endpoint and Gateway Detections Correlated Into XDR/XPR Incident</a:t>
            </a:r>
          </a:p>
        </p:txBody>
      </p:sp>
      <p:pic>
        <p:nvPicPr>
          <p:cNvPr id="10" name="Graphic 9">
            <a:extLst>
              <a:ext uri="{FF2B5EF4-FFF2-40B4-BE49-F238E27FC236}">
                <a16:creationId xmlns:a16="http://schemas.microsoft.com/office/drawing/2014/main" id="{499783E3-FCB9-0E12-39A0-67AADD2359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40075" y="589842"/>
            <a:ext cx="2671084" cy="635972"/>
          </a:xfrm>
          <a:prstGeom prst="rect">
            <a:avLst/>
          </a:prstGeom>
        </p:spPr>
      </p:pic>
      <p:cxnSp>
        <p:nvCxnSpPr>
          <p:cNvPr id="11" name="Straight Connector 10">
            <a:extLst>
              <a:ext uri="{FF2B5EF4-FFF2-40B4-BE49-F238E27FC236}">
                <a16:creationId xmlns:a16="http://schemas.microsoft.com/office/drawing/2014/main" id="{D9248508-4160-2C99-30DE-10B1B30CEC3C}"/>
              </a:ext>
            </a:extLst>
          </p:cNvPr>
          <p:cNvCxnSpPr/>
          <p:nvPr/>
        </p:nvCxnSpPr>
        <p:spPr bwMode="auto">
          <a:xfrm>
            <a:off x="3657600" y="252247"/>
            <a:ext cx="0" cy="1069726"/>
          </a:xfrm>
          <a:prstGeom prst="line">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 name="Group 20">
            <a:extLst>
              <a:ext uri="{FF2B5EF4-FFF2-40B4-BE49-F238E27FC236}">
                <a16:creationId xmlns:a16="http://schemas.microsoft.com/office/drawing/2014/main" id="{4AC78DFB-4302-9ACE-5C74-72E7887D6D95}"/>
              </a:ext>
            </a:extLst>
          </p:cNvPr>
          <p:cNvGrpSpPr/>
          <p:nvPr/>
        </p:nvGrpSpPr>
        <p:grpSpPr>
          <a:xfrm>
            <a:off x="1001958" y="2939863"/>
            <a:ext cx="2509454" cy="2259369"/>
            <a:chOff x="1346235" y="2979791"/>
            <a:chExt cx="2049240" cy="1845019"/>
          </a:xfrm>
        </p:grpSpPr>
        <p:pic>
          <p:nvPicPr>
            <p:cNvPr id="15" name="Graphic 14">
              <a:extLst>
                <a:ext uri="{FF2B5EF4-FFF2-40B4-BE49-F238E27FC236}">
                  <a16:creationId xmlns:a16="http://schemas.microsoft.com/office/drawing/2014/main" id="{C09F0F06-42FC-4AEB-15AE-27FFF052734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97954" y="2979791"/>
              <a:ext cx="607061" cy="447083"/>
            </a:xfrm>
            <a:prstGeom prst="rect">
              <a:avLst/>
            </a:prstGeom>
          </p:spPr>
        </p:pic>
        <p:pic>
          <p:nvPicPr>
            <p:cNvPr id="16" name="Graphic 15">
              <a:extLst>
                <a:ext uri="{FF2B5EF4-FFF2-40B4-BE49-F238E27FC236}">
                  <a16:creationId xmlns:a16="http://schemas.microsoft.com/office/drawing/2014/main" id="{3A5E014D-C749-783E-FF50-E31DA153A1A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93938" y="4177420"/>
              <a:ext cx="572429" cy="647390"/>
            </a:xfrm>
            <a:prstGeom prst="rect">
              <a:avLst/>
            </a:prstGeom>
          </p:spPr>
        </p:pic>
        <p:pic>
          <p:nvPicPr>
            <p:cNvPr id="17" name="Graphic 16">
              <a:extLst>
                <a:ext uri="{FF2B5EF4-FFF2-40B4-BE49-F238E27FC236}">
                  <a16:creationId xmlns:a16="http://schemas.microsoft.com/office/drawing/2014/main" id="{9265FF30-EBC0-2F38-2651-0F48FA63E1B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46235" y="3513624"/>
              <a:ext cx="572429" cy="541886"/>
            </a:xfrm>
            <a:prstGeom prst="rect">
              <a:avLst/>
            </a:prstGeom>
          </p:spPr>
        </p:pic>
        <p:pic>
          <p:nvPicPr>
            <p:cNvPr id="18" name="Graphic 17">
              <a:extLst>
                <a:ext uri="{FF2B5EF4-FFF2-40B4-BE49-F238E27FC236}">
                  <a16:creationId xmlns:a16="http://schemas.microsoft.com/office/drawing/2014/main" id="{C07A8F54-4053-A766-DB27-7A3FF0FDFFC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476420" y="3072053"/>
              <a:ext cx="919055" cy="791408"/>
            </a:xfrm>
            <a:prstGeom prst="rect">
              <a:avLst/>
            </a:prstGeom>
          </p:spPr>
        </p:pic>
        <p:pic>
          <p:nvPicPr>
            <p:cNvPr id="19" name="Graphic 18">
              <a:extLst>
                <a:ext uri="{FF2B5EF4-FFF2-40B4-BE49-F238E27FC236}">
                  <a16:creationId xmlns:a16="http://schemas.microsoft.com/office/drawing/2014/main" id="{DDF53D4E-BB55-75DA-4D29-294A6F85AF68}"/>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92397" y="3940701"/>
              <a:ext cx="757499" cy="473437"/>
            </a:xfrm>
            <a:prstGeom prst="rect">
              <a:avLst/>
            </a:prstGeom>
          </p:spPr>
        </p:pic>
        <p:pic>
          <p:nvPicPr>
            <p:cNvPr id="20" name="Graphic 19">
              <a:extLst>
                <a:ext uri="{FF2B5EF4-FFF2-40B4-BE49-F238E27FC236}">
                  <a16:creationId xmlns:a16="http://schemas.microsoft.com/office/drawing/2014/main" id="{28277727-37A5-66FE-B24F-7A57E8889EE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057532" y="3499343"/>
              <a:ext cx="344836" cy="586222"/>
            </a:xfrm>
            <a:prstGeom prst="rect">
              <a:avLst/>
            </a:prstGeom>
          </p:spPr>
        </p:pic>
      </p:grpSp>
      <p:pic>
        <p:nvPicPr>
          <p:cNvPr id="29" name="Graphic 28">
            <a:extLst>
              <a:ext uri="{FF2B5EF4-FFF2-40B4-BE49-F238E27FC236}">
                <a16:creationId xmlns:a16="http://schemas.microsoft.com/office/drawing/2014/main" id="{B9DE3676-5B67-2A3F-B08C-442C3FD86E9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938034" y="4618774"/>
            <a:ext cx="1180331" cy="715119"/>
          </a:xfrm>
          <a:prstGeom prst="rect">
            <a:avLst/>
          </a:prstGeom>
        </p:spPr>
      </p:pic>
      <p:pic>
        <p:nvPicPr>
          <p:cNvPr id="31" name="Graphic 30">
            <a:extLst>
              <a:ext uri="{FF2B5EF4-FFF2-40B4-BE49-F238E27FC236}">
                <a16:creationId xmlns:a16="http://schemas.microsoft.com/office/drawing/2014/main" id="{A752FFF4-EF7E-3C8A-5A8F-5B1C72573B7F}"/>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823615" y="4581880"/>
            <a:ext cx="922734" cy="745877"/>
          </a:xfrm>
          <a:prstGeom prst="rect">
            <a:avLst/>
          </a:prstGeom>
        </p:spPr>
      </p:pic>
      <p:pic>
        <p:nvPicPr>
          <p:cNvPr id="33" name="Graphic 32">
            <a:extLst>
              <a:ext uri="{FF2B5EF4-FFF2-40B4-BE49-F238E27FC236}">
                <a16:creationId xmlns:a16="http://schemas.microsoft.com/office/drawing/2014/main" id="{5453BFB1-BD05-8231-5FBD-0A8B6ADF00C3}"/>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661363" y="4559236"/>
            <a:ext cx="922734" cy="768945"/>
          </a:xfrm>
          <a:prstGeom prst="rect">
            <a:avLst/>
          </a:prstGeom>
        </p:spPr>
      </p:pic>
      <p:sp>
        <p:nvSpPr>
          <p:cNvPr id="4" name="TextBox 3">
            <a:extLst>
              <a:ext uri="{FF2B5EF4-FFF2-40B4-BE49-F238E27FC236}">
                <a16:creationId xmlns:a16="http://schemas.microsoft.com/office/drawing/2014/main" id="{8474BA70-313F-7252-A8BF-3D5275034F11}"/>
              </a:ext>
            </a:extLst>
          </p:cNvPr>
          <p:cNvSpPr txBox="1"/>
          <p:nvPr/>
        </p:nvSpPr>
        <p:spPr bwMode="auto">
          <a:xfrm>
            <a:off x="629127" y="5790464"/>
            <a:ext cx="10930570" cy="307777"/>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defPPr>
              <a:defRPr lang="en-US"/>
            </a:defPPr>
            <a:lvl1pPr>
              <a:spcBef>
                <a:spcPts val="0"/>
              </a:spcBef>
              <a:buClr>
                <a:srgbClr val="3075FF"/>
              </a:buClr>
              <a:defRPr kumimoji="0" sz="1100" b="1" i="0" u="none" strike="noStrike" cap="none" spc="0" normalizeH="0" baseline="0">
                <a:ln>
                  <a:noFill/>
                </a:ln>
                <a:solidFill>
                  <a:srgbClr val="4D4D4F"/>
                </a:solidFill>
                <a:effectLst/>
                <a:uLnTx/>
                <a:uFillTx/>
                <a:latin typeface="Arial" panose="020B0604020202020204" pitchFamily="34" charset="0"/>
                <a:cs typeface="Arial" panose="020B0604020202020204" pitchFamily="34" charset="0"/>
              </a:defRPr>
            </a:lvl1pPr>
          </a:lstStyle>
          <a:p>
            <a:r>
              <a:rPr lang="en-US" sz="1400">
                <a:latin typeface="Arial"/>
                <a:cs typeface="Arial"/>
              </a:rPr>
              <a:t>Bank, EMEA</a:t>
            </a:r>
          </a:p>
        </p:txBody>
      </p:sp>
    </p:spTree>
    <p:extLst>
      <p:ext uri="{BB962C8B-B14F-4D97-AF65-F5344CB8AC3E}">
        <p14:creationId xmlns:p14="http://schemas.microsoft.com/office/powerpoint/2010/main" val="38841293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87CA4736-64E7-3E6F-232D-1BFADC856AA7}"/>
              </a:ext>
            </a:extLst>
          </p:cNvPr>
          <p:cNvSpPr>
            <a:spLocks noGrp="1"/>
          </p:cNvSpPr>
          <p:nvPr>
            <p:ph type="ftr" sz="quarter" idx="11"/>
          </p:nvPr>
        </p:nvSpPr>
        <p:spPr>
          <a:xfrm>
            <a:off x="3391857" y="6543258"/>
            <a:ext cx="5405110" cy="302408"/>
          </a:xfrm>
        </p:spPr>
        <p:txBody>
          <a:bodyPr/>
          <a:lstStyle/>
          <a:p>
            <a:endParaRPr lang="en-US"/>
          </a:p>
        </p:txBody>
      </p:sp>
      <p:sp>
        <p:nvSpPr>
          <p:cNvPr id="4" name="Text Placeholder 3">
            <a:extLst>
              <a:ext uri="{FF2B5EF4-FFF2-40B4-BE49-F238E27FC236}">
                <a16:creationId xmlns:a16="http://schemas.microsoft.com/office/drawing/2014/main" id="{DA5884E7-6F06-9D48-0181-8E5C29C107AE}"/>
              </a:ext>
            </a:extLst>
          </p:cNvPr>
          <p:cNvSpPr>
            <a:spLocks noGrp="1"/>
          </p:cNvSpPr>
          <p:nvPr>
            <p:ph type="body" sz="quarter" idx="13"/>
          </p:nvPr>
        </p:nvSpPr>
        <p:spPr/>
        <p:txBody>
          <a:bodyPr/>
          <a:lstStyle/>
          <a:p>
            <a:r>
              <a:rPr lang="en-US" dirty="0"/>
              <a:t>Infinity XDR/XPR &amp; MS Defender Demo</a:t>
            </a:r>
          </a:p>
        </p:txBody>
      </p:sp>
    </p:spTree>
    <p:extLst>
      <p:ext uri="{BB962C8B-B14F-4D97-AF65-F5344CB8AC3E}">
        <p14:creationId xmlns:p14="http://schemas.microsoft.com/office/powerpoint/2010/main" val="2296404014"/>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DCE7E6D-4237-0D7A-2424-EA05000ED74A}"/>
              </a:ext>
            </a:extLst>
          </p:cNvPr>
          <p:cNvGrpSpPr/>
          <p:nvPr/>
        </p:nvGrpSpPr>
        <p:grpSpPr>
          <a:xfrm>
            <a:off x="3994747" y="893"/>
            <a:ext cx="8194078" cy="6856215"/>
            <a:chOff x="3995788" y="-1"/>
            <a:chExt cx="8196212" cy="6858001"/>
          </a:xfrm>
        </p:grpSpPr>
        <p:sp>
          <p:nvSpPr>
            <p:cNvPr id="9" name="Rectangle 8">
              <a:extLst>
                <a:ext uri="{FF2B5EF4-FFF2-40B4-BE49-F238E27FC236}">
                  <a16:creationId xmlns:a16="http://schemas.microsoft.com/office/drawing/2014/main" id="{E191B3A7-04CD-8F8A-A908-8E079CC4757B}"/>
                </a:ext>
              </a:extLst>
            </p:cNvPr>
            <p:cNvSpPr/>
            <p:nvPr/>
          </p:nvSpPr>
          <p:spPr bwMode="auto">
            <a:xfrm>
              <a:off x="4139790" y="0"/>
              <a:ext cx="8052210" cy="6858000"/>
            </a:xfrm>
            <a:prstGeom prst="rect">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a:solidFill>
                  <a:srgbClr val="000000"/>
                </a:solidFill>
                <a:latin typeface="DIN Pro" panose="020B0504020201010104" pitchFamily="34" charset="0"/>
              </a:endParaRPr>
            </a:p>
          </p:txBody>
        </p:sp>
        <p:sp>
          <p:nvSpPr>
            <p:cNvPr id="10" name="Rectangle 9">
              <a:extLst>
                <a:ext uri="{FF2B5EF4-FFF2-40B4-BE49-F238E27FC236}">
                  <a16:creationId xmlns:a16="http://schemas.microsoft.com/office/drawing/2014/main" id="{C7E05F25-019D-E525-BA06-2BFA0B9E79C2}"/>
                </a:ext>
              </a:extLst>
            </p:cNvPr>
            <p:cNvSpPr/>
            <p:nvPr/>
          </p:nvSpPr>
          <p:spPr bwMode="auto">
            <a:xfrm rot="16200000">
              <a:off x="638789" y="3356998"/>
              <a:ext cx="6858000" cy="144002"/>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grpSp>
      <p:pic>
        <p:nvPicPr>
          <p:cNvPr id="7" name="Picture 6">
            <a:extLst>
              <a:ext uri="{FF2B5EF4-FFF2-40B4-BE49-F238E27FC236}">
                <a16:creationId xmlns:a16="http://schemas.microsoft.com/office/drawing/2014/main" id="{601EDF76-5407-B8AA-7F37-1C910D60DA70}"/>
              </a:ext>
            </a:extLst>
          </p:cNvPr>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l="13337" r="13337"/>
          <a:stretch/>
        </p:blipFill>
        <p:spPr>
          <a:xfrm>
            <a:off x="4101785" y="893"/>
            <a:ext cx="8087040" cy="6856214"/>
          </a:xfrm>
          <a:prstGeom prst="rect">
            <a:avLst/>
          </a:prstGeom>
        </p:spPr>
      </p:pic>
      <p:pic>
        <p:nvPicPr>
          <p:cNvPr id="1044" name="Picture 20" descr="Ping Logo PNG Vectors Free Download">
            <a:extLst>
              <a:ext uri="{FF2B5EF4-FFF2-40B4-BE49-F238E27FC236}">
                <a16:creationId xmlns:a16="http://schemas.microsoft.com/office/drawing/2014/main" id="{068D4674-35F6-99F1-D17B-8CFECC0E6D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020" y="8257045"/>
            <a:ext cx="45707" cy="45707"/>
          </a:xfrm>
          <a:prstGeom prst="rect">
            <a:avLst/>
          </a:prstGeom>
          <a:noFill/>
          <a:extLst>
            <a:ext uri="{909E8E84-426E-40DD-AFC4-6F175D3DCCD1}">
              <a14:hiddenFill xmlns:a14="http://schemas.microsoft.com/office/drawing/2010/main">
                <a:solidFill>
                  <a:srgbClr val="FFFFFF"/>
                </a:solidFill>
              </a14:hiddenFill>
            </a:ext>
          </a:extLst>
        </p:spPr>
      </p:pic>
      <p:sp>
        <p:nvSpPr>
          <p:cNvPr id="26" name="Title 25">
            <a:extLst>
              <a:ext uri="{FF2B5EF4-FFF2-40B4-BE49-F238E27FC236}">
                <a16:creationId xmlns:a16="http://schemas.microsoft.com/office/drawing/2014/main" id="{BE6C25A1-9F54-4251-412D-0894965B14A3}"/>
              </a:ext>
            </a:extLst>
          </p:cNvPr>
          <p:cNvSpPr>
            <a:spLocks noGrp="1"/>
          </p:cNvSpPr>
          <p:nvPr>
            <p:ph type="title"/>
          </p:nvPr>
        </p:nvSpPr>
        <p:spPr>
          <a:xfrm>
            <a:off x="504803" y="1196288"/>
            <a:ext cx="3159711" cy="914162"/>
          </a:xfrm>
        </p:spPr>
        <p:txBody>
          <a:bodyPr/>
          <a:lstStyle/>
          <a:p>
            <a:r>
              <a:rPr lang="en-US" sz="5998" b="1" dirty="0">
                <a:solidFill>
                  <a:schemeClr val="bg1"/>
                </a:solidFill>
              </a:rPr>
              <a:t>20</a:t>
            </a:r>
            <a:r>
              <a:rPr lang="en-US" dirty="0">
                <a:solidFill>
                  <a:schemeClr val="bg1"/>
                </a:solidFill>
              </a:rPr>
              <a:t> </a:t>
            </a:r>
            <a:br>
              <a:rPr lang="en-IL" dirty="0">
                <a:solidFill>
                  <a:schemeClr val="bg1"/>
                </a:solidFill>
              </a:rPr>
            </a:br>
            <a:r>
              <a:rPr lang="en-US" sz="2799" kern="1200" dirty="0">
                <a:solidFill>
                  <a:schemeClr val="bg1"/>
                </a:solidFill>
                <a:ea typeface="+mn-ea"/>
              </a:rPr>
              <a:t>New XDR/XPR Sources</a:t>
            </a:r>
          </a:p>
        </p:txBody>
      </p:sp>
      <p:sp>
        <p:nvSpPr>
          <p:cNvPr id="5" name="Rectangle 4">
            <a:extLst>
              <a:ext uri="{FF2B5EF4-FFF2-40B4-BE49-F238E27FC236}">
                <a16:creationId xmlns:a16="http://schemas.microsoft.com/office/drawing/2014/main" id="{DB235E01-C585-96BC-B038-34DC532C8B52}"/>
              </a:ext>
            </a:extLst>
          </p:cNvPr>
          <p:cNvSpPr/>
          <p:nvPr/>
        </p:nvSpPr>
        <p:spPr bwMode="auto">
          <a:xfrm rot="16200000">
            <a:off x="638622" y="3357017"/>
            <a:ext cx="6856214" cy="143964"/>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sp>
        <p:nvSpPr>
          <p:cNvPr id="3" name="Date Placeholder 2" hidden="1">
            <a:extLst>
              <a:ext uri="{FF2B5EF4-FFF2-40B4-BE49-F238E27FC236}">
                <a16:creationId xmlns:a16="http://schemas.microsoft.com/office/drawing/2014/main" id="{F1DED3FC-2373-2423-4A2F-A448699E15AC}"/>
              </a:ext>
            </a:extLst>
          </p:cNvPr>
          <p:cNvSpPr>
            <a:spLocks noGrp="1"/>
          </p:cNvSpPr>
          <p:nvPr>
            <p:ph type="dt" sz="half" idx="10"/>
          </p:nvPr>
        </p:nvSpPr>
        <p:spPr/>
        <p:txBody>
          <a:bodyPr/>
          <a:lstStyle/>
          <a:p>
            <a:pPr defTabSz="914126" fontAlgn="auto">
              <a:spcBef>
                <a:spcPts val="0"/>
              </a:spcBef>
              <a:spcAft>
                <a:spcPts val="0"/>
              </a:spcAft>
              <a:buClrTx/>
              <a:buSzTx/>
              <a:defRPr/>
            </a:pPr>
            <a:endParaRPr lang="en-IL">
              <a:solidFill>
                <a:srgbClr val="000000">
                  <a:tint val="75000"/>
                </a:srgbClr>
              </a:solidFill>
            </a:endParaRPr>
          </a:p>
        </p:txBody>
      </p:sp>
      <p:grpSp>
        <p:nvGrpSpPr>
          <p:cNvPr id="4" name="Group 3">
            <a:extLst>
              <a:ext uri="{FF2B5EF4-FFF2-40B4-BE49-F238E27FC236}">
                <a16:creationId xmlns:a16="http://schemas.microsoft.com/office/drawing/2014/main" id="{728B6AF8-EDDD-0C4D-6A89-B3D5E54818A1}"/>
              </a:ext>
            </a:extLst>
          </p:cNvPr>
          <p:cNvGrpSpPr/>
          <p:nvPr/>
        </p:nvGrpSpPr>
        <p:grpSpPr>
          <a:xfrm>
            <a:off x="10826676" y="281620"/>
            <a:ext cx="1235619" cy="1375909"/>
            <a:chOff x="8680086" y="-6188991"/>
            <a:chExt cx="1711796" cy="1906149"/>
          </a:xfrm>
        </p:grpSpPr>
        <p:pic>
          <p:nvPicPr>
            <p:cNvPr id="6" name="Picture 5">
              <a:extLst>
                <a:ext uri="{FF2B5EF4-FFF2-40B4-BE49-F238E27FC236}">
                  <a16:creationId xmlns:a16="http://schemas.microsoft.com/office/drawing/2014/main" id="{C7437994-AAD3-2621-FD7F-A3A04D1D7B3A}"/>
                </a:ext>
              </a:extLst>
            </p:cNvPr>
            <p:cNvPicPr>
              <a:picLocks noChangeAspect="1"/>
            </p:cNvPicPr>
            <p:nvPr/>
          </p:nvPicPr>
          <p:blipFill>
            <a:blip r:embed="rId5"/>
            <a:stretch>
              <a:fillRect/>
            </a:stretch>
          </p:blipFill>
          <p:spPr>
            <a:xfrm>
              <a:off x="8680086" y="-6188991"/>
              <a:ext cx="1711796" cy="1906149"/>
            </a:xfrm>
            <a:prstGeom prst="rect">
              <a:avLst/>
            </a:prstGeom>
          </p:spPr>
        </p:pic>
        <p:sp>
          <p:nvSpPr>
            <p:cNvPr id="12" name="TextBox 11">
              <a:extLst>
                <a:ext uri="{FF2B5EF4-FFF2-40B4-BE49-F238E27FC236}">
                  <a16:creationId xmlns:a16="http://schemas.microsoft.com/office/drawing/2014/main" id="{C28A79EB-37E6-E4DF-33C1-15101DB28DC7}"/>
                </a:ext>
              </a:extLst>
            </p:cNvPr>
            <p:cNvSpPr txBox="1"/>
            <p:nvPr/>
          </p:nvSpPr>
          <p:spPr bwMode="auto">
            <a:xfrm>
              <a:off x="8750507" y="-5795183"/>
              <a:ext cx="1570953" cy="980432"/>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algn="ctr" defTabSz="914126" fontAlgn="auto">
                <a:spcBef>
                  <a:spcPts val="0"/>
                </a:spcBef>
                <a:spcAft>
                  <a:spcPts val="0"/>
                </a:spcAft>
                <a:buClrTx/>
                <a:buSzTx/>
                <a:defRPr/>
              </a:pPr>
              <a:r>
                <a:rPr lang="en-IL" sz="1999" cap="all">
                  <a:solidFill>
                    <a:srgbClr val="F2F2F2"/>
                  </a:solidFill>
                  <a:latin typeface="DIN Pro Cond Black" panose="020B0A06020201010104" pitchFamily="34" charset="0"/>
                  <a:cs typeface="Arial" panose="020B0604020202020204" pitchFamily="34" charset="0"/>
                </a:rPr>
                <a:t>Coming in 2024</a:t>
              </a:r>
              <a:endParaRPr lang="en-US" sz="1999" cap="all">
                <a:solidFill>
                  <a:srgbClr val="F2F2F2"/>
                </a:solidFill>
                <a:latin typeface="DIN Pro Cond Black" panose="020B0A06020201010104" pitchFamily="34" charset="0"/>
                <a:cs typeface="Arial" panose="020B0604020202020204" pitchFamily="34" charset="0"/>
              </a:endParaRPr>
            </a:p>
          </p:txBody>
        </p:sp>
      </p:grpSp>
      <p:cxnSp>
        <p:nvCxnSpPr>
          <p:cNvPr id="16" name="Straight Connector 15">
            <a:extLst>
              <a:ext uri="{FF2B5EF4-FFF2-40B4-BE49-F238E27FC236}">
                <a16:creationId xmlns:a16="http://schemas.microsoft.com/office/drawing/2014/main" id="{007A6327-7CCA-57D1-406C-03FB2F6FE4A7}"/>
              </a:ext>
            </a:extLst>
          </p:cNvPr>
          <p:cNvCxnSpPr/>
          <p:nvPr/>
        </p:nvCxnSpPr>
        <p:spPr bwMode="auto">
          <a:xfrm>
            <a:off x="632190" y="3034245"/>
            <a:ext cx="1008113"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 name="Group 19">
            <a:extLst>
              <a:ext uri="{FF2B5EF4-FFF2-40B4-BE49-F238E27FC236}">
                <a16:creationId xmlns:a16="http://schemas.microsoft.com/office/drawing/2014/main" id="{3C3E7299-A678-FD95-CFD3-0FEFC2387E0A}"/>
              </a:ext>
            </a:extLst>
          </p:cNvPr>
          <p:cNvGrpSpPr/>
          <p:nvPr/>
        </p:nvGrpSpPr>
        <p:grpSpPr>
          <a:xfrm>
            <a:off x="4418437" y="1202928"/>
            <a:ext cx="7925458" cy="5470430"/>
            <a:chOff x="4419589" y="1202348"/>
            <a:chExt cx="7927522" cy="5471855"/>
          </a:xfrm>
        </p:grpSpPr>
        <p:sp>
          <p:nvSpPr>
            <p:cNvPr id="11" name="Chord 10">
              <a:extLst>
                <a:ext uri="{FF2B5EF4-FFF2-40B4-BE49-F238E27FC236}">
                  <a16:creationId xmlns:a16="http://schemas.microsoft.com/office/drawing/2014/main" id="{F72BA101-BA8F-6F4A-232C-BF4CE8101A05}"/>
                </a:ext>
              </a:extLst>
            </p:cNvPr>
            <p:cNvSpPr/>
            <p:nvPr/>
          </p:nvSpPr>
          <p:spPr bwMode="auto">
            <a:xfrm rot="5400000" flipV="1">
              <a:off x="6116630" y="2564186"/>
              <a:ext cx="4110017" cy="4110017"/>
            </a:xfrm>
            <a:prstGeom prst="chord">
              <a:avLst>
                <a:gd name="adj1" fmla="val 5355675"/>
                <a:gd name="adj2" fmla="val 16200000"/>
              </a:avLst>
            </a:prstGeom>
            <a:solidFill>
              <a:schemeClr val="accent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a:solidFill>
                  <a:srgbClr val="000000"/>
                </a:solidFill>
                <a:latin typeface="DIN Pro" panose="020B0504020201010104" pitchFamily="34" charset="0"/>
              </a:endParaRPr>
            </a:p>
          </p:txBody>
        </p:sp>
        <p:pic>
          <p:nvPicPr>
            <p:cNvPr id="1038" name="Picture 14" descr="Palo Alto Networks logo in transparent PNG and vectorized SVG formats">
              <a:extLst>
                <a:ext uri="{FF2B5EF4-FFF2-40B4-BE49-F238E27FC236}">
                  <a16:creationId xmlns:a16="http://schemas.microsoft.com/office/drawing/2014/main" id="{3EED12AE-3415-305C-EBE9-9950ADD9792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27047" y="4979847"/>
              <a:ext cx="454949" cy="3265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56">
              <a:extLst>
                <a:ext uri="{FF2B5EF4-FFF2-40B4-BE49-F238E27FC236}">
                  <a16:creationId xmlns:a16="http://schemas.microsoft.com/office/drawing/2014/main" id="{0886CF95-6D56-EF73-C49C-D08A696B9E69}"/>
                </a:ext>
              </a:extLst>
            </p:cNvPr>
            <p:cNvPicPr>
              <a:picLocks noChangeAspect="1"/>
            </p:cNvPicPr>
            <p:nvPr/>
          </p:nvPicPr>
          <p:blipFill>
            <a:blip r:embed="rId7"/>
            <a:stretch>
              <a:fillRect/>
            </a:stretch>
          </p:blipFill>
          <p:spPr>
            <a:xfrm>
              <a:off x="10829496" y="5846420"/>
              <a:ext cx="522037" cy="522037"/>
            </a:xfrm>
            <a:prstGeom prst="rect">
              <a:avLst/>
            </a:prstGeom>
          </p:spPr>
        </p:pic>
        <p:pic>
          <p:nvPicPr>
            <p:cNvPr id="58" name="Picture 57">
              <a:extLst>
                <a:ext uri="{FF2B5EF4-FFF2-40B4-BE49-F238E27FC236}">
                  <a16:creationId xmlns:a16="http://schemas.microsoft.com/office/drawing/2014/main" id="{1D318670-EE07-0025-6C7B-EA20B705627C}"/>
                </a:ext>
              </a:extLst>
            </p:cNvPr>
            <p:cNvPicPr>
              <a:picLocks noChangeAspect="1"/>
            </p:cNvPicPr>
            <p:nvPr/>
          </p:nvPicPr>
          <p:blipFill>
            <a:blip r:embed="rId8"/>
            <a:stretch>
              <a:fillRect/>
            </a:stretch>
          </p:blipFill>
          <p:spPr>
            <a:xfrm>
              <a:off x="5280598" y="5409978"/>
              <a:ext cx="406400" cy="406400"/>
            </a:xfrm>
            <a:prstGeom prst="rect">
              <a:avLst/>
            </a:prstGeom>
          </p:spPr>
        </p:pic>
        <p:pic>
          <p:nvPicPr>
            <p:cNvPr id="59" name="Picture 58">
              <a:extLst>
                <a:ext uri="{FF2B5EF4-FFF2-40B4-BE49-F238E27FC236}">
                  <a16:creationId xmlns:a16="http://schemas.microsoft.com/office/drawing/2014/main" id="{48D67224-1D1B-0039-2A91-75F6064812D3}"/>
                </a:ext>
              </a:extLst>
            </p:cNvPr>
            <p:cNvPicPr>
              <a:picLocks noChangeAspect="1"/>
            </p:cNvPicPr>
            <p:nvPr/>
          </p:nvPicPr>
          <p:blipFill>
            <a:blip r:embed="rId9"/>
            <a:stretch>
              <a:fillRect/>
            </a:stretch>
          </p:blipFill>
          <p:spPr>
            <a:xfrm>
              <a:off x="6499495" y="5440020"/>
              <a:ext cx="406400" cy="406400"/>
            </a:xfrm>
            <a:prstGeom prst="rect">
              <a:avLst/>
            </a:prstGeom>
          </p:spPr>
        </p:pic>
        <p:pic>
          <p:nvPicPr>
            <p:cNvPr id="60" name="Picture 59">
              <a:extLst>
                <a:ext uri="{FF2B5EF4-FFF2-40B4-BE49-F238E27FC236}">
                  <a16:creationId xmlns:a16="http://schemas.microsoft.com/office/drawing/2014/main" id="{A7B2DA91-64A7-81E2-2B61-000A67F1FE80}"/>
                </a:ext>
              </a:extLst>
            </p:cNvPr>
            <p:cNvPicPr>
              <a:picLocks noChangeAspect="1"/>
            </p:cNvPicPr>
            <p:nvPr/>
          </p:nvPicPr>
          <p:blipFill>
            <a:blip r:embed="rId10"/>
            <a:stretch>
              <a:fillRect/>
            </a:stretch>
          </p:blipFill>
          <p:spPr>
            <a:xfrm>
              <a:off x="8021429" y="5459032"/>
              <a:ext cx="381000" cy="393700"/>
            </a:xfrm>
            <a:prstGeom prst="rect">
              <a:avLst/>
            </a:prstGeom>
          </p:spPr>
        </p:pic>
        <p:pic>
          <p:nvPicPr>
            <p:cNvPr id="62" name="Picture 61">
              <a:extLst>
                <a:ext uri="{FF2B5EF4-FFF2-40B4-BE49-F238E27FC236}">
                  <a16:creationId xmlns:a16="http://schemas.microsoft.com/office/drawing/2014/main" id="{54D17B31-E6B8-F72A-2505-AF21DB28A9C2}"/>
                </a:ext>
              </a:extLst>
            </p:cNvPr>
            <p:cNvPicPr>
              <a:picLocks noChangeAspect="1"/>
            </p:cNvPicPr>
            <p:nvPr/>
          </p:nvPicPr>
          <p:blipFill>
            <a:blip r:embed="rId11"/>
            <a:stretch>
              <a:fillRect/>
            </a:stretch>
          </p:blipFill>
          <p:spPr>
            <a:xfrm>
              <a:off x="9166002" y="4946261"/>
              <a:ext cx="317500" cy="393700"/>
            </a:xfrm>
            <a:prstGeom prst="rect">
              <a:avLst/>
            </a:prstGeom>
          </p:spPr>
        </p:pic>
        <p:sp>
          <p:nvSpPr>
            <p:cNvPr id="1024" name="TextBox 1023">
              <a:extLst>
                <a:ext uri="{FF2B5EF4-FFF2-40B4-BE49-F238E27FC236}">
                  <a16:creationId xmlns:a16="http://schemas.microsoft.com/office/drawing/2014/main" id="{A6A64CDA-6788-7A8F-B3F0-365208935D26}"/>
                </a:ext>
              </a:extLst>
            </p:cNvPr>
            <p:cNvSpPr txBox="1"/>
            <p:nvPr/>
          </p:nvSpPr>
          <p:spPr bwMode="auto">
            <a:xfrm>
              <a:off x="7582644" y="5004612"/>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Palo Alto Networks</a:t>
              </a:r>
            </a:p>
          </p:txBody>
        </p:sp>
        <p:sp>
          <p:nvSpPr>
            <p:cNvPr id="1025" name="TextBox 1024">
              <a:extLst>
                <a:ext uri="{FF2B5EF4-FFF2-40B4-BE49-F238E27FC236}">
                  <a16:creationId xmlns:a16="http://schemas.microsoft.com/office/drawing/2014/main" id="{BC5C9B0E-05EA-2D9F-63D0-B8B16868113E}"/>
                </a:ext>
              </a:extLst>
            </p:cNvPr>
            <p:cNvSpPr txBox="1"/>
            <p:nvPr/>
          </p:nvSpPr>
          <p:spPr bwMode="auto">
            <a:xfrm>
              <a:off x="9484078" y="5004612"/>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SentinelOne</a:t>
              </a:r>
            </a:p>
          </p:txBody>
        </p:sp>
        <p:sp>
          <p:nvSpPr>
            <p:cNvPr id="1027" name="TextBox 1026">
              <a:extLst>
                <a:ext uri="{FF2B5EF4-FFF2-40B4-BE49-F238E27FC236}">
                  <a16:creationId xmlns:a16="http://schemas.microsoft.com/office/drawing/2014/main" id="{D28BE129-9C40-DC69-CC1D-1F876D50166C}"/>
                </a:ext>
              </a:extLst>
            </p:cNvPr>
            <p:cNvSpPr txBox="1"/>
            <p:nvPr/>
          </p:nvSpPr>
          <p:spPr bwMode="auto">
            <a:xfrm>
              <a:off x="8420386" y="5481460"/>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Trend Micro</a:t>
              </a:r>
            </a:p>
          </p:txBody>
        </p:sp>
        <p:pic>
          <p:nvPicPr>
            <p:cNvPr id="1029" name="Picture 1028">
              <a:extLst>
                <a:ext uri="{FF2B5EF4-FFF2-40B4-BE49-F238E27FC236}">
                  <a16:creationId xmlns:a16="http://schemas.microsoft.com/office/drawing/2014/main" id="{E6A3EB2B-41AE-88BD-802E-09E8EF177823}"/>
                </a:ext>
              </a:extLst>
            </p:cNvPr>
            <p:cNvPicPr>
              <a:picLocks noChangeAspect="1"/>
            </p:cNvPicPr>
            <p:nvPr/>
          </p:nvPicPr>
          <p:blipFill>
            <a:blip r:embed="rId12"/>
            <a:stretch>
              <a:fillRect/>
            </a:stretch>
          </p:blipFill>
          <p:spPr>
            <a:xfrm>
              <a:off x="9663994" y="5431702"/>
              <a:ext cx="381000" cy="393700"/>
            </a:xfrm>
            <a:prstGeom prst="rect">
              <a:avLst/>
            </a:prstGeom>
          </p:spPr>
        </p:pic>
        <p:sp>
          <p:nvSpPr>
            <p:cNvPr id="1031" name="TextBox 1030">
              <a:extLst>
                <a:ext uri="{FF2B5EF4-FFF2-40B4-BE49-F238E27FC236}">
                  <a16:creationId xmlns:a16="http://schemas.microsoft.com/office/drawing/2014/main" id="{E1C90F3D-EFD9-C9EF-8C2C-8121E7273B47}"/>
                </a:ext>
              </a:extLst>
            </p:cNvPr>
            <p:cNvSpPr txBox="1"/>
            <p:nvPr/>
          </p:nvSpPr>
          <p:spPr bwMode="auto">
            <a:xfrm>
              <a:off x="9994680" y="5481460"/>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Symantec</a:t>
              </a:r>
            </a:p>
          </p:txBody>
        </p:sp>
        <p:sp>
          <p:nvSpPr>
            <p:cNvPr id="1033" name="TextBox 1032">
              <a:extLst>
                <a:ext uri="{FF2B5EF4-FFF2-40B4-BE49-F238E27FC236}">
                  <a16:creationId xmlns:a16="http://schemas.microsoft.com/office/drawing/2014/main" id="{B1DC1EA1-9F92-7C86-38DE-DD5421520585}"/>
                </a:ext>
              </a:extLst>
            </p:cNvPr>
            <p:cNvSpPr txBox="1"/>
            <p:nvPr/>
          </p:nvSpPr>
          <p:spPr bwMode="auto">
            <a:xfrm>
              <a:off x="5654414" y="5474679"/>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Sohpos</a:t>
              </a:r>
            </a:p>
          </p:txBody>
        </p:sp>
        <p:sp>
          <p:nvSpPr>
            <p:cNvPr id="1035" name="TextBox 1034">
              <a:extLst>
                <a:ext uri="{FF2B5EF4-FFF2-40B4-BE49-F238E27FC236}">
                  <a16:creationId xmlns:a16="http://schemas.microsoft.com/office/drawing/2014/main" id="{F74EF75D-64F5-A40B-3FF0-EB157CB8B848}"/>
                </a:ext>
              </a:extLst>
            </p:cNvPr>
            <p:cNvSpPr txBox="1"/>
            <p:nvPr/>
          </p:nvSpPr>
          <p:spPr bwMode="auto">
            <a:xfrm>
              <a:off x="6867743" y="5481460"/>
              <a:ext cx="1721169"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CrowdStrike</a:t>
              </a:r>
            </a:p>
          </p:txBody>
        </p:sp>
        <p:pic>
          <p:nvPicPr>
            <p:cNvPr id="1040" name="Picture 16" descr="Okta logo in transparent PNG and vectorized SVG formats">
              <a:extLst>
                <a:ext uri="{FF2B5EF4-FFF2-40B4-BE49-F238E27FC236}">
                  <a16:creationId xmlns:a16="http://schemas.microsoft.com/office/drawing/2014/main" id="{CDCDF529-E53F-206E-7C49-198A73243437}"/>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625638" y="6039827"/>
              <a:ext cx="738084" cy="243529"/>
            </a:xfrm>
            <a:prstGeom prst="rect">
              <a:avLst/>
            </a:prstGeom>
            <a:extLst>
              <a:ext uri="{909E8E84-426E-40DD-AFC4-6F175D3DCCD1}">
                <a14:hiddenFill xmlns:a14="http://schemas.microsoft.com/office/drawing/2010/main">
                  <a:solidFill>
                    <a:srgbClr val="FFFFFF"/>
                  </a:solidFill>
                </a14:hiddenFill>
              </a:ext>
            </a:extLst>
          </p:spPr>
        </p:pic>
        <p:pic>
          <p:nvPicPr>
            <p:cNvPr id="1042" name="Picture 18" descr="Press Kit - OneLogin Press Center">
              <a:extLst>
                <a:ext uri="{FF2B5EF4-FFF2-40B4-BE49-F238E27FC236}">
                  <a16:creationId xmlns:a16="http://schemas.microsoft.com/office/drawing/2014/main" id="{A0CE5317-7B85-5859-44F2-71CD905FFB92}"/>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944" b="944"/>
            <a:stretch/>
          </p:blipFill>
          <p:spPr bwMode="auto">
            <a:xfrm>
              <a:off x="8294232" y="6035466"/>
              <a:ext cx="738084" cy="243529"/>
            </a:xfrm>
            <a:prstGeom prst="rect">
              <a:avLst/>
            </a:prstGeom>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EE0EBAAD-B64E-04A4-CB93-DB8BDEDA5451}"/>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172715" y="6035466"/>
              <a:ext cx="1471212" cy="188499"/>
            </a:xfrm>
            <a:prstGeom prst="rect">
              <a:avLst/>
            </a:prstGeom>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CDE8C549-7943-D7A6-FC1B-4E9E0D42765D}"/>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11581" y="6022191"/>
              <a:ext cx="537545" cy="173442"/>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 42">
              <a:extLst>
                <a:ext uri="{FF2B5EF4-FFF2-40B4-BE49-F238E27FC236}">
                  <a16:creationId xmlns:a16="http://schemas.microsoft.com/office/drawing/2014/main" id="{C9C5E972-D008-28FD-EC30-3D0587EF27E3}"/>
                </a:ext>
              </a:extLst>
            </p:cNvPr>
            <p:cNvGrpSpPr/>
            <p:nvPr/>
          </p:nvGrpSpPr>
          <p:grpSpPr>
            <a:xfrm>
              <a:off x="5483798" y="1496322"/>
              <a:ext cx="2567913" cy="1036458"/>
              <a:chOff x="1623818" y="1629009"/>
              <a:chExt cx="2567913" cy="1036458"/>
            </a:xfrm>
          </p:grpSpPr>
          <p:pic>
            <p:nvPicPr>
              <p:cNvPr id="33" name="Picture 32">
                <a:extLst>
                  <a:ext uri="{FF2B5EF4-FFF2-40B4-BE49-F238E27FC236}">
                    <a16:creationId xmlns:a16="http://schemas.microsoft.com/office/drawing/2014/main" id="{ED722DC5-637D-7193-1927-E70CBF6A0C57}"/>
                  </a:ext>
                </a:extLst>
              </p:cNvPr>
              <p:cNvPicPr>
                <a:picLocks noChangeAspect="1"/>
              </p:cNvPicPr>
              <p:nvPr/>
            </p:nvPicPr>
            <p:blipFill>
              <a:blip r:embed="rId17" cstate="print">
                <a:extLst>
                  <a:ext uri="{28A0092B-C50C-407E-A947-70E740481C1C}">
                    <a14:useLocalDpi xmlns:a14="http://schemas.microsoft.com/office/drawing/2010/main" val="0"/>
                  </a:ext>
                </a:extLst>
              </a:blip>
              <a:srcRect/>
              <a:stretch/>
            </p:blipFill>
            <p:spPr>
              <a:xfrm>
                <a:off x="1623818" y="1629009"/>
                <a:ext cx="2481282" cy="1036458"/>
              </a:xfrm>
              <a:prstGeom prst="rect">
                <a:avLst/>
              </a:prstGeom>
            </p:spPr>
          </p:pic>
          <p:sp>
            <p:nvSpPr>
              <p:cNvPr id="34" name="TextBox 33">
                <a:extLst>
                  <a:ext uri="{FF2B5EF4-FFF2-40B4-BE49-F238E27FC236}">
                    <a16:creationId xmlns:a16="http://schemas.microsoft.com/office/drawing/2014/main" id="{D94C9B25-4E07-EA5F-456D-FA2B4825F29C}"/>
                  </a:ext>
                </a:extLst>
              </p:cNvPr>
              <p:cNvSpPr txBox="1"/>
              <p:nvPr/>
            </p:nvSpPr>
            <p:spPr bwMode="auto">
              <a:xfrm>
                <a:off x="2649143" y="2280950"/>
                <a:ext cx="1542588" cy="338554"/>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600">
                    <a:solidFill>
                      <a:srgbClr val="000000"/>
                    </a:solidFill>
                    <a:latin typeface="DIN Pro" panose="020B0504020201010104" pitchFamily="34" charset="0"/>
                    <a:cs typeface="Arial" panose="020B0604020202020204" pitchFamily="34" charset="0"/>
                  </a:rPr>
                  <a:t>Gateways</a:t>
                </a:r>
              </a:p>
            </p:txBody>
          </p:sp>
        </p:grpSp>
        <p:grpSp>
          <p:nvGrpSpPr>
            <p:cNvPr id="42" name="Group 41">
              <a:extLst>
                <a:ext uri="{FF2B5EF4-FFF2-40B4-BE49-F238E27FC236}">
                  <a16:creationId xmlns:a16="http://schemas.microsoft.com/office/drawing/2014/main" id="{B21962CA-A34C-DAD8-E9C9-F72C1A519FEF}"/>
                </a:ext>
              </a:extLst>
            </p:cNvPr>
            <p:cNvGrpSpPr/>
            <p:nvPr/>
          </p:nvGrpSpPr>
          <p:grpSpPr>
            <a:xfrm>
              <a:off x="7158463" y="1202348"/>
              <a:ext cx="2527199" cy="1048836"/>
              <a:chOff x="4229280" y="1189446"/>
              <a:chExt cx="2527199" cy="1048836"/>
            </a:xfrm>
          </p:grpSpPr>
          <p:pic>
            <p:nvPicPr>
              <p:cNvPr id="32" name="Picture 31">
                <a:extLst>
                  <a:ext uri="{FF2B5EF4-FFF2-40B4-BE49-F238E27FC236}">
                    <a16:creationId xmlns:a16="http://schemas.microsoft.com/office/drawing/2014/main" id="{B78067BB-606C-F32B-4606-C864B0AE0403}"/>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p:blipFill>
            <p:spPr>
              <a:xfrm>
                <a:off x="4229280" y="1189446"/>
                <a:ext cx="2481282" cy="1036458"/>
              </a:xfrm>
              <a:prstGeom prst="rect">
                <a:avLst/>
              </a:prstGeom>
            </p:spPr>
          </p:pic>
          <p:sp>
            <p:nvSpPr>
              <p:cNvPr id="35" name="TextBox 34">
                <a:extLst>
                  <a:ext uri="{FF2B5EF4-FFF2-40B4-BE49-F238E27FC236}">
                    <a16:creationId xmlns:a16="http://schemas.microsoft.com/office/drawing/2014/main" id="{CD086246-546B-E792-41E3-411E004B3DEE}"/>
                  </a:ext>
                </a:extLst>
              </p:cNvPr>
              <p:cNvSpPr txBox="1"/>
              <p:nvPr/>
            </p:nvSpPr>
            <p:spPr bwMode="auto">
              <a:xfrm>
                <a:off x="5213891" y="1899728"/>
                <a:ext cx="1542588" cy="338554"/>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600">
                    <a:solidFill>
                      <a:srgbClr val="000000"/>
                    </a:solidFill>
                    <a:latin typeface="DIN Pro" panose="020B0504020201010104" pitchFamily="34" charset="0"/>
                    <a:cs typeface="Arial" panose="020B0604020202020204" pitchFamily="34" charset="0"/>
                  </a:rPr>
                  <a:t>Endpoint</a:t>
                </a:r>
              </a:p>
            </p:txBody>
          </p:sp>
        </p:grpSp>
        <p:grpSp>
          <p:nvGrpSpPr>
            <p:cNvPr id="41" name="Group 40">
              <a:extLst>
                <a:ext uri="{FF2B5EF4-FFF2-40B4-BE49-F238E27FC236}">
                  <a16:creationId xmlns:a16="http://schemas.microsoft.com/office/drawing/2014/main" id="{5C359BE2-FD15-4F4B-705A-393EA1248B7C}"/>
                </a:ext>
              </a:extLst>
            </p:cNvPr>
            <p:cNvGrpSpPr/>
            <p:nvPr/>
          </p:nvGrpSpPr>
          <p:grpSpPr>
            <a:xfrm>
              <a:off x="8779236" y="1978587"/>
              <a:ext cx="3146726" cy="1055555"/>
              <a:chOff x="6808695" y="1339628"/>
              <a:chExt cx="3146726" cy="1055555"/>
            </a:xfrm>
          </p:grpSpPr>
          <p:pic>
            <p:nvPicPr>
              <p:cNvPr id="36" name="Picture 35">
                <a:extLst>
                  <a:ext uri="{FF2B5EF4-FFF2-40B4-BE49-F238E27FC236}">
                    <a16:creationId xmlns:a16="http://schemas.microsoft.com/office/drawing/2014/main" id="{84908F00-3905-DA1F-DC36-BD25E4AECBC0}"/>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p:blipFill>
            <p:spPr>
              <a:xfrm>
                <a:off x="6808695" y="1339628"/>
                <a:ext cx="2481282" cy="1036458"/>
              </a:xfrm>
              <a:prstGeom prst="rect">
                <a:avLst/>
              </a:prstGeom>
            </p:spPr>
          </p:pic>
          <p:sp>
            <p:nvSpPr>
              <p:cNvPr id="37" name="TextBox 36">
                <a:extLst>
                  <a:ext uri="{FF2B5EF4-FFF2-40B4-BE49-F238E27FC236}">
                    <a16:creationId xmlns:a16="http://schemas.microsoft.com/office/drawing/2014/main" id="{E2D9047A-B461-5667-C08E-D1076440BD40}"/>
                  </a:ext>
                </a:extLst>
              </p:cNvPr>
              <p:cNvSpPr txBox="1"/>
              <p:nvPr/>
            </p:nvSpPr>
            <p:spPr bwMode="auto">
              <a:xfrm>
                <a:off x="7741091" y="2056629"/>
                <a:ext cx="2214330" cy="338554"/>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algn="ctr" defTabSz="914126" fontAlgn="auto">
                  <a:spcBef>
                    <a:spcPts val="0"/>
                  </a:spcBef>
                  <a:spcAft>
                    <a:spcPts val="0"/>
                  </a:spcAft>
                  <a:buClrTx/>
                  <a:buSzTx/>
                  <a:defRPr/>
                </a:pPr>
                <a:r>
                  <a:rPr lang="en-US" sz="1600">
                    <a:solidFill>
                      <a:srgbClr val="000000"/>
                    </a:solidFill>
                    <a:latin typeface="DIN Pro" panose="020B0504020201010104" pitchFamily="34" charset="0"/>
                    <a:cs typeface="Arial" panose="020B0604020202020204" pitchFamily="34" charset="0"/>
                  </a:rPr>
                  <a:t>Email &amp; Collaboration</a:t>
                </a:r>
              </a:p>
            </p:txBody>
          </p:sp>
        </p:grpSp>
        <p:pic>
          <p:nvPicPr>
            <p:cNvPr id="1032" name="Picture 8" descr="Microsoft Defender Logo PNG Vector">
              <a:extLst>
                <a:ext uri="{FF2B5EF4-FFF2-40B4-BE49-F238E27FC236}">
                  <a16:creationId xmlns:a16="http://schemas.microsoft.com/office/drawing/2014/main" id="{4D206061-BA0F-343F-7C80-3A0AA9143D8C}"/>
                </a:ext>
              </a:extLst>
            </p:cNvPr>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l="7703" r="7703"/>
            <a:stretch/>
          </p:blipFill>
          <p:spPr bwMode="auto">
            <a:xfrm>
              <a:off x="4658323" y="4920486"/>
              <a:ext cx="317500" cy="393700"/>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4645E3BD-B8D4-DBE4-068E-CC5AE1035077}"/>
                </a:ext>
              </a:extLst>
            </p:cNvPr>
            <p:cNvSpPr txBox="1"/>
            <p:nvPr/>
          </p:nvSpPr>
          <p:spPr bwMode="auto">
            <a:xfrm>
              <a:off x="5142880" y="4913900"/>
              <a:ext cx="1501312" cy="461665"/>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Microsoft Defender for Endpoint</a:t>
              </a:r>
            </a:p>
          </p:txBody>
        </p:sp>
        <p:pic>
          <p:nvPicPr>
            <p:cNvPr id="1036" name="Picture 12">
              <a:extLst>
                <a:ext uri="{FF2B5EF4-FFF2-40B4-BE49-F238E27FC236}">
                  <a16:creationId xmlns:a16="http://schemas.microsoft.com/office/drawing/2014/main" id="{5B9D1096-7ADB-81D8-B783-74CC80274FF5}"/>
                </a:ext>
              </a:extLst>
            </p:cNvPr>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t="14114" b="14114"/>
            <a:stretch/>
          </p:blipFill>
          <p:spPr bwMode="auto">
            <a:xfrm>
              <a:off x="10673014" y="4955082"/>
              <a:ext cx="454949" cy="326529"/>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1DC93752-9410-7204-8069-14517DB26B3E}"/>
                </a:ext>
              </a:extLst>
            </p:cNvPr>
            <p:cNvSpPr txBox="1"/>
            <p:nvPr/>
          </p:nvSpPr>
          <p:spPr bwMode="auto">
            <a:xfrm>
              <a:off x="11175035" y="4979847"/>
              <a:ext cx="1172076" cy="276999"/>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200">
                  <a:solidFill>
                    <a:srgbClr val="000000"/>
                  </a:solidFill>
                  <a:latin typeface="DIN Pro" panose="020B0504020201010104" pitchFamily="34" charset="0"/>
                  <a:cs typeface="Arial" panose="020B0604020202020204" pitchFamily="34" charset="0"/>
                </a:rPr>
                <a:t>Fortigate</a:t>
              </a:r>
            </a:p>
          </p:txBody>
        </p:sp>
        <p:grpSp>
          <p:nvGrpSpPr>
            <p:cNvPr id="49" name="Group 48">
              <a:extLst>
                <a:ext uri="{FF2B5EF4-FFF2-40B4-BE49-F238E27FC236}">
                  <a16:creationId xmlns:a16="http://schemas.microsoft.com/office/drawing/2014/main" id="{E7BA16E5-5148-A76F-82C8-FB3CF728BF3F}"/>
                </a:ext>
              </a:extLst>
            </p:cNvPr>
            <p:cNvGrpSpPr/>
            <p:nvPr/>
          </p:nvGrpSpPr>
          <p:grpSpPr>
            <a:xfrm>
              <a:off x="4419589" y="2217424"/>
              <a:ext cx="2481282" cy="1036458"/>
              <a:chOff x="733971" y="2341623"/>
              <a:chExt cx="2481282" cy="1036458"/>
            </a:xfrm>
          </p:grpSpPr>
          <p:pic>
            <p:nvPicPr>
              <p:cNvPr id="40" name="Picture 39">
                <a:extLst>
                  <a:ext uri="{FF2B5EF4-FFF2-40B4-BE49-F238E27FC236}">
                    <a16:creationId xmlns:a16="http://schemas.microsoft.com/office/drawing/2014/main" id="{E496D534-61CB-ACB4-4B16-BFE4DC9EC762}"/>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p:blipFill>
            <p:spPr>
              <a:xfrm>
                <a:off x="733971" y="2341623"/>
                <a:ext cx="2481282" cy="1036458"/>
              </a:xfrm>
              <a:prstGeom prst="rect">
                <a:avLst/>
              </a:prstGeom>
            </p:spPr>
          </p:pic>
          <p:sp>
            <p:nvSpPr>
              <p:cNvPr id="47" name="TextBox 46">
                <a:extLst>
                  <a:ext uri="{FF2B5EF4-FFF2-40B4-BE49-F238E27FC236}">
                    <a16:creationId xmlns:a16="http://schemas.microsoft.com/office/drawing/2014/main" id="{41F2F4DA-7348-3893-AF0C-8FF92C906763}"/>
                  </a:ext>
                </a:extLst>
              </p:cNvPr>
              <p:cNvSpPr txBox="1"/>
              <p:nvPr/>
            </p:nvSpPr>
            <p:spPr bwMode="auto">
              <a:xfrm>
                <a:off x="1584269" y="2986908"/>
                <a:ext cx="1542588" cy="338554"/>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defTabSz="914126" fontAlgn="auto">
                  <a:spcBef>
                    <a:spcPts val="0"/>
                  </a:spcBef>
                  <a:spcAft>
                    <a:spcPts val="0"/>
                  </a:spcAft>
                  <a:buClrTx/>
                  <a:buSzTx/>
                  <a:defRPr/>
                </a:pPr>
                <a:r>
                  <a:rPr lang="en-US" sz="1600">
                    <a:solidFill>
                      <a:srgbClr val="000000"/>
                    </a:solidFill>
                    <a:latin typeface="DIN Pro" panose="020B0504020201010104" pitchFamily="34" charset="0"/>
                    <a:cs typeface="Arial" panose="020B0604020202020204" pitchFamily="34" charset="0"/>
                  </a:rPr>
                  <a:t>Network</a:t>
                </a:r>
              </a:p>
            </p:txBody>
          </p:sp>
        </p:grpSp>
        <p:pic>
          <p:nvPicPr>
            <p:cNvPr id="19" name="Graphic 18">
              <a:extLst>
                <a:ext uri="{FF2B5EF4-FFF2-40B4-BE49-F238E27FC236}">
                  <a16:creationId xmlns:a16="http://schemas.microsoft.com/office/drawing/2014/main" id="{BA11B7EA-16DD-A5BF-ABEC-2CA7914E2AF3}"/>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7116894" y="3590177"/>
              <a:ext cx="2098001" cy="499524"/>
            </a:xfrm>
            <a:prstGeom prst="rect">
              <a:avLst/>
            </a:prstGeom>
          </p:spPr>
        </p:pic>
      </p:grpSp>
      <p:sp>
        <p:nvSpPr>
          <p:cNvPr id="2" name="Footer Placeholder 1" hidden="1">
            <a:extLst>
              <a:ext uri="{FF2B5EF4-FFF2-40B4-BE49-F238E27FC236}">
                <a16:creationId xmlns:a16="http://schemas.microsoft.com/office/drawing/2014/main" id="{08DACC5A-4643-EC9D-F906-0ABAB22CD55F}"/>
              </a:ext>
            </a:extLst>
          </p:cNvPr>
          <p:cNvSpPr>
            <a:spLocks noGrp="1"/>
          </p:cNvSpPr>
          <p:nvPr>
            <p:ph type="ftr" sz="quarter" idx="3"/>
          </p:nvPr>
        </p:nvSpPr>
        <p:spPr/>
        <p:txBody>
          <a:bodyPr/>
          <a:lstStyle/>
          <a:p>
            <a:pPr defTabSz="914126" fontAlgn="auto">
              <a:spcBef>
                <a:spcPts val="0"/>
              </a:spcBef>
              <a:spcAft>
                <a:spcPts val="0"/>
              </a:spcAft>
              <a:buClrTx/>
              <a:buSzTx/>
            </a:pPr>
            <a:endParaRPr lang="en-IL">
              <a:solidFill>
                <a:srgbClr val="FFFFFF">
                  <a:lumMod val="50000"/>
                </a:srgbClr>
              </a:solidFill>
              <a:latin typeface="DIN Pro Light"/>
            </a:endParaRPr>
          </a:p>
        </p:txBody>
      </p:sp>
    </p:spTree>
    <p:extLst>
      <p:ext uri="{BB962C8B-B14F-4D97-AF65-F5344CB8AC3E}">
        <p14:creationId xmlns:p14="http://schemas.microsoft.com/office/powerpoint/2010/main" val="4092134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DCE7E6D-4237-0D7A-2424-EA05000ED74A}"/>
              </a:ext>
            </a:extLst>
          </p:cNvPr>
          <p:cNvGrpSpPr/>
          <p:nvPr/>
        </p:nvGrpSpPr>
        <p:grpSpPr>
          <a:xfrm>
            <a:off x="3994747" y="893"/>
            <a:ext cx="8194078" cy="6856215"/>
            <a:chOff x="3995788" y="-1"/>
            <a:chExt cx="8196212" cy="6858001"/>
          </a:xfrm>
        </p:grpSpPr>
        <p:sp>
          <p:nvSpPr>
            <p:cNvPr id="9" name="Rectangle 8">
              <a:extLst>
                <a:ext uri="{FF2B5EF4-FFF2-40B4-BE49-F238E27FC236}">
                  <a16:creationId xmlns:a16="http://schemas.microsoft.com/office/drawing/2014/main" id="{E191B3A7-04CD-8F8A-A908-8E079CC4757B}"/>
                </a:ext>
              </a:extLst>
            </p:cNvPr>
            <p:cNvSpPr/>
            <p:nvPr/>
          </p:nvSpPr>
          <p:spPr bwMode="auto">
            <a:xfrm>
              <a:off x="4139790" y="0"/>
              <a:ext cx="8052210" cy="6858000"/>
            </a:xfrm>
            <a:prstGeom prst="rect">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a:solidFill>
                  <a:srgbClr val="000000"/>
                </a:solidFill>
                <a:latin typeface="DIN Pro" panose="020B0504020201010104" pitchFamily="34" charset="0"/>
              </a:endParaRPr>
            </a:p>
          </p:txBody>
        </p:sp>
        <p:sp>
          <p:nvSpPr>
            <p:cNvPr id="10" name="Rectangle 9">
              <a:extLst>
                <a:ext uri="{FF2B5EF4-FFF2-40B4-BE49-F238E27FC236}">
                  <a16:creationId xmlns:a16="http://schemas.microsoft.com/office/drawing/2014/main" id="{C7E05F25-019D-E525-BA06-2BFA0B9E79C2}"/>
                </a:ext>
              </a:extLst>
            </p:cNvPr>
            <p:cNvSpPr/>
            <p:nvPr/>
          </p:nvSpPr>
          <p:spPr bwMode="auto">
            <a:xfrm rot="16200000">
              <a:off x="638789" y="3356998"/>
              <a:ext cx="6858000" cy="144002"/>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grpSp>
      <p:pic>
        <p:nvPicPr>
          <p:cNvPr id="7" name="Picture 6">
            <a:extLst>
              <a:ext uri="{FF2B5EF4-FFF2-40B4-BE49-F238E27FC236}">
                <a16:creationId xmlns:a16="http://schemas.microsoft.com/office/drawing/2014/main" id="{601EDF76-5407-B8AA-7F37-1C910D60DA70}"/>
              </a:ext>
            </a:extLst>
          </p:cNvPr>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l="13337" r="13337"/>
          <a:stretch/>
        </p:blipFill>
        <p:spPr>
          <a:xfrm>
            <a:off x="4101785" y="893"/>
            <a:ext cx="8087040" cy="6856214"/>
          </a:xfrm>
          <a:prstGeom prst="rect">
            <a:avLst/>
          </a:prstGeom>
        </p:spPr>
      </p:pic>
      <p:pic>
        <p:nvPicPr>
          <p:cNvPr id="1044" name="Picture 20" descr="Ping Logo PNG Vectors Free Download">
            <a:extLst>
              <a:ext uri="{FF2B5EF4-FFF2-40B4-BE49-F238E27FC236}">
                <a16:creationId xmlns:a16="http://schemas.microsoft.com/office/drawing/2014/main" id="{068D4674-35F6-99F1-D17B-8CFECC0E6D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020" y="8257045"/>
            <a:ext cx="45707" cy="45707"/>
          </a:xfrm>
          <a:prstGeom prst="rect">
            <a:avLst/>
          </a:prstGeom>
          <a:noFill/>
          <a:extLst>
            <a:ext uri="{909E8E84-426E-40DD-AFC4-6F175D3DCCD1}">
              <a14:hiddenFill xmlns:a14="http://schemas.microsoft.com/office/drawing/2010/main">
                <a:solidFill>
                  <a:srgbClr val="FFFFFF"/>
                </a:solidFill>
              </a14:hiddenFill>
            </a:ext>
          </a:extLst>
        </p:spPr>
      </p:pic>
      <p:sp>
        <p:nvSpPr>
          <p:cNvPr id="26" name="Title 25">
            <a:extLst>
              <a:ext uri="{FF2B5EF4-FFF2-40B4-BE49-F238E27FC236}">
                <a16:creationId xmlns:a16="http://schemas.microsoft.com/office/drawing/2014/main" id="{BE6C25A1-9F54-4251-412D-0894965B14A3}"/>
              </a:ext>
            </a:extLst>
          </p:cNvPr>
          <p:cNvSpPr>
            <a:spLocks noGrp="1"/>
          </p:cNvSpPr>
          <p:nvPr>
            <p:ph type="title"/>
          </p:nvPr>
        </p:nvSpPr>
        <p:spPr>
          <a:xfrm>
            <a:off x="504803" y="1196288"/>
            <a:ext cx="3291945" cy="914162"/>
          </a:xfrm>
        </p:spPr>
        <p:txBody>
          <a:bodyPr/>
          <a:lstStyle/>
          <a:p>
            <a:r>
              <a:rPr lang="en-US" sz="4800" b="1" dirty="0">
                <a:solidFill>
                  <a:schemeClr val="bg1"/>
                </a:solidFill>
              </a:rPr>
              <a:t>Infinity </a:t>
            </a:r>
            <a:br>
              <a:rPr lang="en-US" sz="4800" b="1" dirty="0">
                <a:solidFill>
                  <a:schemeClr val="bg1"/>
                </a:solidFill>
              </a:rPr>
            </a:br>
            <a:r>
              <a:rPr lang="en-US" sz="4800" b="1" dirty="0">
                <a:solidFill>
                  <a:schemeClr val="bg1"/>
                </a:solidFill>
              </a:rPr>
              <a:t>AI Copilot</a:t>
            </a:r>
            <a:r>
              <a:rPr lang="en-US" sz="2800" dirty="0">
                <a:solidFill>
                  <a:schemeClr val="bg1"/>
                </a:solidFill>
              </a:rPr>
              <a:t> </a:t>
            </a:r>
            <a:br>
              <a:rPr lang="en-IL" sz="2800" dirty="0">
                <a:solidFill>
                  <a:schemeClr val="bg1"/>
                </a:solidFill>
              </a:rPr>
            </a:br>
            <a:br>
              <a:rPr lang="en-US" sz="1050" dirty="0">
                <a:solidFill>
                  <a:schemeClr val="bg1"/>
                </a:solidFill>
              </a:rPr>
            </a:br>
            <a:r>
              <a:rPr lang="en-US" sz="2400" kern="1200" dirty="0">
                <a:solidFill>
                  <a:schemeClr val="bg1"/>
                </a:solidFill>
                <a:ea typeface="+mn-ea"/>
              </a:rPr>
              <a:t>Now available in public preview for XDR/XPR customers</a:t>
            </a:r>
            <a:endParaRPr lang="en-US" sz="2000" kern="1200" dirty="0">
              <a:solidFill>
                <a:schemeClr val="bg1"/>
              </a:solidFill>
              <a:ea typeface="+mn-ea"/>
            </a:endParaRPr>
          </a:p>
        </p:txBody>
      </p:sp>
      <p:sp>
        <p:nvSpPr>
          <p:cNvPr id="5" name="Rectangle 4">
            <a:extLst>
              <a:ext uri="{FF2B5EF4-FFF2-40B4-BE49-F238E27FC236}">
                <a16:creationId xmlns:a16="http://schemas.microsoft.com/office/drawing/2014/main" id="{DB235E01-C585-96BC-B038-34DC532C8B52}"/>
              </a:ext>
            </a:extLst>
          </p:cNvPr>
          <p:cNvSpPr/>
          <p:nvPr/>
        </p:nvSpPr>
        <p:spPr bwMode="auto">
          <a:xfrm rot="16200000">
            <a:off x="638622" y="3357017"/>
            <a:ext cx="6856214" cy="143964"/>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sp>
        <p:nvSpPr>
          <p:cNvPr id="3" name="Date Placeholder 2" hidden="1">
            <a:extLst>
              <a:ext uri="{FF2B5EF4-FFF2-40B4-BE49-F238E27FC236}">
                <a16:creationId xmlns:a16="http://schemas.microsoft.com/office/drawing/2014/main" id="{F1DED3FC-2373-2423-4A2F-A448699E15AC}"/>
              </a:ext>
            </a:extLst>
          </p:cNvPr>
          <p:cNvSpPr>
            <a:spLocks noGrp="1"/>
          </p:cNvSpPr>
          <p:nvPr>
            <p:ph type="dt" sz="half" idx="10"/>
          </p:nvPr>
        </p:nvSpPr>
        <p:spPr/>
        <p:txBody>
          <a:bodyPr/>
          <a:lstStyle/>
          <a:p>
            <a:pPr defTabSz="914126" fontAlgn="auto">
              <a:spcBef>
                <a:spcPts val="0"/>
              </a:spcBef>
              <a:spcAft>
                <a:spcPts val="0"/>
              </a:spcAft>
              <a:buClrTx/>
              <a:buSzTx/>
              <a:defRPr/>
            </a:pPr>
            <a:endParaRPr lang="en-IL">
              <a:solidFill>
                <a:srgbClr val="000000">
                  <a:tint val="75000"/>
                </a:srgbClr>
              </a:solidFill>
            </a:endParaRPr>
          </a:p>
        </p:txBody>
      </p:sp>
      <p:cxnSp>
        <p:nvCxnSpPr>
          <p:cNvPr id="16" name="Straight Connector 15">
            <a:extLst>
              <a:ext uri="{FF2B5EF4-FFF2-40B4-BE49-F238E27FC236}">
                <a16:creationId xmlns:a16="http://schemas.microsoft.com/office/drawing/2014/main" id="{007A6327-7CCA-57D1-406C-03FB2F6FE4A7}"/>
              </a:ext>
            </a:extLst>
          </p:cNvPr>
          <p:cNvCxnSpPr/>
          <p:nvPr/>
        </p:nvCxnSpPr>
        <p:spPr bwMode="auto">
          <a:xfrm>
            <a:off x="632190" y="3729984"/>
            <a:ext cx="1008113"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Footer Placeholder 1" hidden="1">
            <a:extLst>
              <a:ext uri="{FF2B5EF4-FFF2-40B4-BE49-F238E27FC236}">
                <a16:creationId xmlns:a16="http://schemas.microsoft.com/office/drawing/2014/main" id="{08DACC5A-4643-EC9D-F906-0ABAB22CD55F}"/>
              </a:ext>
            </a:extLst>
          </p:cNvPr>
          <p:cNvSpPr>
            <a:spLocks noGrp="1"/>
          </p:cNvSpPr>
          <p:nvPr>
            <p:ph type="ftr" sz="quarter" idx="3"/>
          </p:nvPr>
        </p:nvSpPr>
        <p:spPr/>
        <p:txBody>
          <a:bodyPr/>
          <a:lstStyle/>
          <a:p>
            <a:pPr defTabSz="914126" fontAlgn="auto">
              <a:spcBef>
                <a:spcPts val="0"/>
              </a:spcBef>
              <a:spcAft>
                <a:spcPts val="0"/>
              </a:spcAft>
              <a:buClrTx/>
              <a:buSzTx/>
            </a:pPr>
            <a:endParaRPr lang="en-IL">
              <a:solidFill>
                <a:srgbClr val="FFFFFF">
                  <a:lumMod val="50000"/>
                </a:srgbClr>
              </a:solidFill>
              <a:latin typeface="DIN Pro Light"/>
            </a:endParaRPr>
          </a:p>
        </p:txBody>
      </p:sp>
      <p:pic>
        <p:nvPicPr>
          <p:cNvPr id="14" name="Picture 13" descr="A screenshot of a chat&#10;&#10;Description automatically generated">
            <a:extLst>
              <a:ext uri="{FF2B5EF4-FFF2-40B4-BE49-F238E27FC236}">
                <a16:creationId xmlns:a16="http://schemas.microsoft.com/office/drawing/2014/main" id="{AB2C6B55-CE41-3486-95CB-5016E6601E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8089" y="894"/>
            <a:ext cx="3775226" cy="5358654"/>
          </a:xfrm>
          <a:prstGeom prst="rect">
            <a:avLst/>
          </a:prstGeom>
        </p:spPr>
      </p:pic>
      <p:pic>
        <p:nvPicPr>
          <p:cNvPr id="17" name="Picture 16" descr="A screenshot of a computer error&#10;&#10;Description automatically generated">
            <a:extLst>
              <a:ext uri="{FF2B5EF4-FFF2-40B4-BE49-F238E27FC236}">
                <a16:creationId xmlns:a16="http://schemas.microsoft.com/office/drawing/2014/main" id="{6CA2CF95-E046-BB31-3D61-D8BE61677F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29045" y="4512365"/>
            <a:ext cx="5946704" cy="2137525"/>
          </a:xfrm>
          <a:prstGeom prst="rect">
            <a:avLst/>
          </a:prstGeom>
        </p:spPr>
      </p:pic>
    </p:spTree>
    <p:extLst>
      <p:ext uri="{BB962C8B-B14F-4D97-AF65-F5344CB8AC3E}">
        <p14:creationId xmlns:p14="http://schemas.microsoft.com/office/powerpoint/2010/main" val="392618987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DCE7E6D-4237-0D7A-2424-EA05000ED74A}"/>
              </a:ext>
            </a:extLst>
          </p:cNvPr>
          <p:cNvGrpSpPr/>
          <p:nvPr/>
        </p:nvGrpSpPr>
        <p:grpSpPr>
          <a:xfrm>
            <a:off x="3994747" y="893"/>
            <a:ext cx="8194078" cy="6856215"/>
            <a:chOff x="3995788" y="-1"/>
            <a:chExt cx="8196212" cy="6858001"/>
          </a:xfrm>
        </p:grpSpPr>
        <p:sp>
          <p:nvSpPr>
            <p:cNvPr id="9" name="Rectangle 8">
              <a:extLst>
                <a:ext uri="{FF2B5EF4-FFF2-40B4-BE49-F238E27FC236}">
                  <a16:creationId xmlns:a16="http://schemas.microsoft.com/office/drawing/2014/main" id="{E191B3A7-04CD-8F8A-A908-8E079CC4757B}"/>
                </a:ext>
              </a:extLst>
            </p:cNvPr>
            <p:cNvSpPr/>
            <p:nvPr/>
          </p:nvSpPr>
          <p:spPr bwMode="auto">
            <a:xfrm>
              <a:off x="4139790" y="0"/>
              <a:ext cx="8052210" cy="6858000"/>
            </a:xfrm>
            <a:prstGeom prst="rect">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a:solidFill>
                  <a:srgbClr val="000000"/>
                </a:solidFill>
                <a:latin typeface="DIN Pro" panose="020B0504020201010104" pitchFamily="34" charset="0"/>
              </a:endParaRPr>
            </a:p>
          </p:txBody>
        </p:sp>
        <p:sp>
          <p:nvSpPr>
            <p:cNvPr id="10" name="Rectangle 9">
              <a:extLst>
                <a:ext uri="{FF2B5EF4-FFF2-40B4-BE49-F238E27FC236}">
                  <a16:creationId xmlns:a16="http://schemas.microsoft.com/office/drawing/2014/main" id="{C7E05F25-019D-E525-BA06-2BFA0B9E79C2}"/>
                </a:ext>
              </a:extLst>
            </p:cNvPr>
            <p:cNvSpPr/>
            <p:nvPr/>
          </p:nvSpPr>
          <p:spPr bwMode="auto">
            <a:xfrm rot="16200000">
              <a:off x="638789" y="3356998"/>
              <a:ext cx="6858000" cy="144002"/>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grpSp>
      <p:pic>
        <p:nvPicPr>
          <p:cNvPr id="7" name="Picture 6">
            <a:extLst>
              <a:ext uri="{FF2B5EF4-FFF2-40B4-BE49-F238E27FC236}">
                <a16:creationId xmlns:a16="http://schemas.microsoft.com/office/drawing/2014/main" id="{601EDF76-5407-B8AA-7F37-1C910D60DA70}"/>
              </a:ext>
            </a:extLst>
          </p:cNvPr>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l="13337" r="13337"/>
          <a:stretch/>
        </p:blipFill>
        <p:spPr>
          <a:xfrm>
            <a:off x="4101785" y="893"/>
            <a:ext cx="8087040" cy="6856214"/>
          </a:xfrm>
          <a:prstGeom prst="rect">
            <a:avLst/>
          </a:prstGeom>
        </p:spPr>
      </p:pic>
      <p:pic>
        <p:nvPicPr>
          <p:cNvPr id="1044" name="Picture 20" descr="Ping Logo PNG Vectors Free Download">
            <a:extLst>
              <a:ext uri="{FF2B5EF4-FFF2-40B4-BE49-F238E27FC236}">
                <a16:creationId xmlns:a16="http://schemas.microsoft.com/office/drawing/2014/main" id="{068D4674-35F6-99F1-D17B-8CFECC0E6D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020" y="8257045"/>
            <a:ext cx="45707" cy="45707"/>
          </a:xfrm>
          <a:prstGeom prst="rect">
            <a:avLst/>
          </a:prstGeom>
          <a:noFill/>
          <a:extLst>
            <a:ext uri="{909E8E84-426E-40DD-AFC4-6F175D3DCCD1}">
              <a14:hiddenFill xmlns:a14="http://schemas.microsoft.com/office/drawing/2010/main">
                <a:solidFill>
                  <a:srgbClr val="FFFFFF"/>
                </a:solidFill>
              </a14:hiddenFill>
            </a:ext>
          </a:extLst>
        </p:spPr>
      </p:pic>
      <p:sp>
        <p:nvSpPr>
          <p:cNvPr id="26" name="Title 25">
            <a:extLst>
              <a:ext uri="{FF2B5EF4-FFF2-40B4-BE49-F238E27FC236}">
                <a16:creationId xmlns:a16="http://schemas.microsoft.com/office/drawing/2014/main" id="{BE6C25A1-9F54-4251-412D-0894965B14A3}"/>
              </a:ext>
            </a:extLst>
          </p:cNvPr>
          <p:cNvSpPr>
            <a:spLocks noGrp="1"/>
          </p:cNvSpPr>
          <p:nvPr>
            <p:ph type="title"/>
          </p:nvPr>
        </p:nvSpPr>
        <p:spPr>
          <a:xfrm>
            <a:off x="504803" y="1196288"/>
            <a:ext cx="3291945" cy="914162"/>
          </a:xfrm>
        </p:spPr>
        <p:txBody>
          <a:bodyPr/>
          <a:lstStyle/>
          <a:p>
            <a:r>
              <a:rPr lang="en-US" sz="4800" b="1" dirty="0" err="1">
                <a:solidFill>
                  <a:schemeClr val="bg1"/>
                </a:solidFill>
              </a:rPr>
              <a:t>VirusTotal</a:t>
            </a:r>
            <a:br>
              <a:rPr lang="en-US" sz="4800" b="1" dirty="0">
                <a:solidFill>
                  <a:schemeClr val="bg1"/>
                </a:solidFill>
              </a:rPr>
            </a:br>
            <a:r>
              <a:rPr lang="en-US" sz="4800" b="1" dirty="0">
                <a:solidFill>
                  <a:schemeClr val="bg1"/>
                </a:solidFill>
              </a:rPr>
              <a:t>Integration</a:t>
            </a:r>
            <a:br>
              <a:rPr lang="en-IL" sz="2800" dirty="0">
                <a:solidFill>
                  <a:schemeClr val="bg1"/>
                </a:solidFill>
              </a:rPr>
            </a:br>
            <a:br>
              <a:rPr lang="en-US" sz="1050" dirty="0">
                <a:solidFill>
                  <a:schemeClr val="bg1"/>
                </a:solidFill>
              </a:rPr>
            </a:br>
            <a:r>
              <a:rPr lang="en-US" sz="2400" kern="1200" dirty="0">
                <a:solidFill>
                  <a:schemeClr val="bg1"/>
                </a:solidFill>
                <a:ea typeface="+mn-ea"/>
              </a:rPr>
              <a:t>Comprehensive investigation</a:t>
            </a:r>
            <a:endParaRPr lang="en-US" sz="2000" kern="1200" dirty="0">
              <a:solidFill>
                <a:schemeClr val="bg1"/>
              </a:solidFill>
              <a:ea typeface="+mn-ea"/>
            </a:endParaRPr>
          </a:p>
        </p:txBody>
      </p:sp>
      <p:sp>
        <p:nvSpPr>
          <p:cNvPr id="5" name="Rectangle 4">
            <a:extLst>
              <a:ext uri="{FF2B5EF4-FFF2-40B4-BE49-F238E27FC236}">
                <a16:creationId xmlns:a16="http://schemas.microsoft.com/office/drawing/2014/main" id="{DB235E01-C585-96BC-B038-34DC532C8B52}"/>
              </a:ext>
            </a:extLst>
          </p:cNvPr>
          <p:cNvSpPr/>
          <p:nvPr/>
        </p:nvSpPr>
        <p:spPr bwMode="auto">
          <a:xfrm rot="16200000">
            <a:off x="638622" y="3357017"/>
            <a:ext cx="6856214" cy="143964"/>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80000"/>
              </a:lnSpc>
              <a:spcBef>
                <a:spcPts val="1200"/>
              </a:spcBef>
              <a:spcAft>
                <a:spcPts val="0"/>
              </a:spcAft>
              <a:buClr>
                <a:srgbClr val="41273C"/>
              </a:buClr>
              <a:buSzPct val="115000"/>
              <a:defRPr/>
            </a:pPr>
            <a:endParaRPr lang="en-US" sz="2399">
              <a:solidFill>
                <a:srgbClr val="000000"/>
              </a:solidFill>
              <a:latin typeface="DIN Pro" panose="020B0504020201010104" pitchFamily="34" charset="0"/>
            </a:endParaRPr>
          </a:p>
        </p:txBody>
      </p:sp>
      <p:sp>
        <p:nvSpPr>
          <p:cNvPr id="3" name="Date Placeholder 2" hidden="1">
            <a:extLst>
              <a:ext uri="{FF2B5EF4-FFF2-40B4-BE49-F238E27FC236}">
                <a16:creationId xmlns:a16="http://schemas.microsoft.com/office/drawing/2014/main" id="{F1DED3FC-2373-2423-4A2F-A448699E15AC}"/>
              </a:ext>
            </a:extLst>
          </p:cNvPr>
          <p:cNvSpPr>
            <a:spLocks noGrp="1"/>
          </p:cNvSpPr>
          <p:nvPr>
            <p:ph type="dt" sz="half" idx="10"/>
          </p:nvPr>
        </p:nvSpPr>
        <p:spPr/>
        <p:txBody>
          <a:bodyPr/>
          <a:lstStyle/>
          <a:p>
            <a:pPr defTabSz="914126" fontAlgn="auto">
              <a:spcBef>
                <a:spcPts val="0"/>
              </a:spcBef>
              <a:spcAft>
                <a:spcPts val="0"/>
              </a:spcAft>
              <a:buClrTx/>
              <a:buSzTx/>
              <a:defRPr/>
            </a:pPr>
            <a:endParaRPr lang="en-IL">
              <a:solidFill>
                <a:srgbClr val="000000">
                  <a:tint val="75000"/>
                </a:srgbClr>
              </a:solidFill>
            </a:endParaRPr>
          </a:p>
        </p:txBody>
      </p:sp>
      <p:cxnSp>
        <p:nvCxnSpPr>
          <p:cNvPr id="16" name="Straight Connector 15">
            <a:extLst>
              <a:ext uri="{FF2B5EF4-FFF2-40B4-BE49-F238E27FC236}">
                <a16:creationId xmlns:a16="http://schemas.microsoft.com/office/drawing/2014/main" id="{007A6327-7CCA-57D1-406C-03FB2F6FE4A7}"/>
              </a:ext>
            </a:extLst>
          </p:cNvPr>
          <p:cNvCxnSpPr/>
          <p:nvPr/>
        </p:nvCxnSpPr>
        <p:spPr bwMode="auto">
          <a:xfrm>
            <a:off x="632190" y="3428997"/>
            <a:ext cx="1008113"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Footer Placeholder 1" hidden="1">
            <a:extLst>
              <a:ext uri="{FF2B5EF4-FFF2-40B4-BE49-F238E27FC236}">
                <a16:creationId xmlns:a16="http://schemas.microsoft.com/office/drawing/2014/main" id="{08DACC5A-4643-EC9D-F906-0ABAB22CD55F}"/>
              </a:ext>
            </a:extLst>
          </p:cNvPr>
          <p:cNvSpPr>
            <a:spLocks noGrp="1"/>
          </p:cNvSpPr>
          <p:nvPr>
            <p:ph type="ftr" sz="quarter" idx="3"/>
          </p:nvPr>
        </p:nvSpPr>
        <p:spPr/>
        <p:txBody>
          <a:bodyPr/>
          <a:lstStyle/>
          <a:p>
            <a:pPr defTabSz="914126" fontAlgn="auto">
              <a:spcBef>
                <a:spcPts val="0"/>
              </a:spcBef>
              <a:spcAft>
                <a:spcPts val="0"/>
              </a:spcAft>
              <a:buClrTx/>
              <a:buSzTx/>
            </a:pPr>
            <a:endParaRPr lang="en-IL">
              <a:solidFill>
                <a:srgbClr val="FFFFFF">
                  <a:lumMod val="50000"/>
                </a:srgbClr>
              </a:solidFill>
              <a:latin typeface="DIN Pro Light"/>
            </a:endParaRPr>
          </a:p>
        </p:txBody>
      </p:sp>
      <p:pic>
        <p:nvPicPr>
          <p:cNvPr id="6" name="Picture 5" descr="A screenshot of a computer&#10;&#10;Description automatically generated">
            <a:extLst>
              <a:ext uri="{FF2B5EF4-FFF2-40B4-BE49-F238E27FC236}">
                <a16:creationId xmlns:a16="http://schemas.microsoft.com/office/drawing/2014/main" id="{AAE84FCF-D421-F880-1301-EACD1ED0EB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70846" y="1182979"/>
            <a:ext cx="7985844" cy="4492037"/>
          </a:xfrm>
          <a:prstGeom prst="rect">
            <a:avLst/>
          </a:prstGeom>
        </p:spPr>
      </p:pic>
    </p:spTree>
    <p:extLst>
      <p:ext uri="{BB962C8B-B14F-4D97-AF65-F5344CB8AC3E}">
        <p14:creationId xmlns:p14="http://schemas.microsoft.com/office/powerpoint/2010/main" val="145834909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A47A1A-D914-A54D-0868-5D10F06CCC0B}"/>
              </a:ext>
            </a:extLst>
          </p:cNvPr>
          <p:cNvSpPr/>
          <p:nvPr/>
        </p:nvSpPr>
        <p:spPr bwMode="auto">
          <a:xfrm>
            <a:off x="0" y="0"/>
            <a:ext cx="12188826" cy="6503233"/>
          </a:xfrm>
          <a:prstGeom prst="rect">
            <a:avLst/>
          </a:prstGeom>
          <a:solidFill>
            <a:srgbClr val="41273C"/>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2" name="Footer Placeholder 1" hidden="1">
            <a:extLst>
              <a:ext uri="{FF2B5EF4-FFF2-40B4-BE49-F238E27FC236}">
                <a16:creationId xmlns:a16="http://schemas.microsoft.com/office/drawing/2014/main" id="{59B2A11B-0CF2-CA5A-FB32-3F568E9E2F62}"/>
              </a:ext>
            </a:extLst>
          </p:cNvPr>
          <p:cNvSpPr>
            <a:spLocks noGrp="1"/>
          </p:cNvSpPr>
          <p:nvPr>
            <p:ph type="ftr" sz="quarter" idx="11"/>
          </p:nvPr>
        </p:nvSpPr>
        <p:spPr/>
        <p:txBody>
          <a:bodyPr/>
          <a:lstStyle/>
          <a:p>
            <a:pPr>
              <a:buClr>
                <a:srgbClr val="00B7FF"/>
              </a:buClr>
              <a:defRPr/>
            </a:pPr>
            <a:r>
              <a:rPr lang="en-US">
                <a:solidFill>
                  <a:srgbClr val="FFFFFF">
                    <a:lumMod val="75000"/>
                  </a:srgbClr>
                </a:solidFill>
                <a:latin typeface="Calibri"/>
              </a:rPr>
              <a:t> [Internal Use] for Check Point employees​</a:t>
            </a:r>
          </a:p>
        </p:txBody>
      </p:sp>
      <p:sp>
        <p:nvSpPr>
          <p:cNvPr id="5" name="TextBox 4">
            <a:extLst>
              <a:ext uri="{FF2B5EF4-FFF2-40B4-BE49-F238E27FC236}">
                <a16:creationId xmlns:a16="http://schemas.microsoft.com/office/drawing/2014/main" id="{19ABEB74-A82D-BB64-A666-844A768510FF}"/>
              </a:ext>
            </a:extLst>
          </p:cNvPr>
          <p:cNvSpPr txBox="1"/>
          <p:nvPr/>
        </p:nvSpPr>
        <p:spPr bwMode="auto">
          <a:xfrm>
            <a:off x="4723530" y="3198290"/>
            <a:ext cx="184635" cy="461425"/>
          </a:xfrm>
          <a:prstGeom prst="rect">
            <a:avLst/>
          </a:prstGeom>
          <a:noFill/>
          <a:ln>
            <a:noFill/>
          </a:ln>
          <a:effectLst/>
        </p:spPr>
        <p:txBody>
          <a:bodyPr rot="0" spcFirstLastPara="0" vertOverflow="overflow" horzOverflow="overflow" vert="horz" wrap="none" lIns="91392" tIns="45696" rIns="91392" bIns="45696" numCol="1" spcCol="0" rtlCol="0" fromWordArt="0" anchor="ctr" anchorCtr="0" forceAA="0" compatLnSpc="1">
            <a:prstTxWarp prst="textNoShape">
              <a:avLst/>
            </a:prstTxWarp>
            <a:spAutoFit/>
          </a:bodyPr>
          <a:lstStyle/>
          <a:p>
            <a:pPr>
              <a:buClr>
                <a:srgbClr val="00B7FF"/>
              </a:buClr>
              <a:defRPr/>
            </a:pPr>
            <a:endParaRPr lang="en-US" sz="2398" err="1">
              <a:solidFill>
                <a:srgbClr val="7F7F7F">
                  <a:lumMod val="50000"/>
                </a:srgbClr>
              </a:solidFill>
              <a:latin typeface="Arial" panose="020B0604020202020204" pitchFamily="34" charset="0"/>
              <a:cs typeface="Arial" panose="020B0604020202020204" pitchFamily="34" charset="0"/>
            </a:endParaRPr>
          </a:p>
        </p:txBody>
      </p:sp>
      <p:sp>
        <p:nvSpPr>
          <p:cNvPr id="3" name="Date Placeholder 2" hidden="1">
            <a:extLst>
              <a:ext uri="{FF2B5EF4-FFF2-40B4-BE49-F238E27FC236}">
                <a16:creationId xmlns:a16="http://schemas.microsoft.com/office/drawing/2014/main" id="{D2A64333-8D0C-A4C6-B234-00C4054977AC}"/>
              </a:ext>
            </a:extLst>
          </p:cNvPr>
          <p:cNvSpPr>
            <a:spLocks noGrp="1"/>
          </p:cNvSpPr>
          <p:nvPr>
            <p:ph type="dt" sz="half" idx="15"/>
          </p:nvPr>
        </p:nvSpPr>
        <p:spPr>
          <a:xfrm>
            <a:off x="2" y="6889232"/>
            <a:ext cx="2843954" cy="205252"/>
          </a:xfrm>
          <a:prstGeom prst="rect">
            <a:avLst/>
          </a:prstGeom>
        </p:spPr>
        <p:txBody>
          <a:bodyPr vert="horz" lIns="91440" tIns="45720" rIns="91440" bIns="45720" rtlCol="0" anchor="ctr"/>
          <a:lstStyle>
            <a:defPPr>
              <a:defRPr lang="en-US"/>
            </a:defPPr>
            <a:lvl1pPr marL="0" algn="l" defTabSz="914400" rtl="0" eaLnBrk="1" latinLnBrk="0" hangingPunct="1">
              <a:defRPr sz="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B7FF"/>
              </a:buClr>
              <a:defRPr/>
            </a:pPr>
            <a:fld id="{603289AC-4C12-4E6D-B39B-A4756814FEEC}" type="datetimeFigureOut">
              <a:rPr lang="en-US" smtClean="0"/>
              <a:pPr>
                <a:buClr>
                  <a:srgbClr val="00B7FF"/>
                </a:buClr>
                <a:defRPr/>
              </a:pPr>
              <a:t>5/17/24</a:t>
            </a:fld>
            <a:endParaRPr lang="en-IL">
              <a:solidFill>
                <a:srgbClr val="30242F">
                  <a:tint val="75000"/>
                </a:srgbClr>
              </a:solidFill>
            </a:endParaRPr>
          </a:p>
        </p:txBody>
      </p:sp>
      <p:sp>
        <p:nvSpPr>
          <p:cNvPr id="68" name="Text Placeholder 5">
            <a:extLst>
              <a:ext uri="{FF2B5EF4-FFF2-40B4-BE49-F238E27FC236}">
                <a16:creationId xmlns:a16="http://schemas.microsoft.com/office/drawing/2014/main" id="{95B3A30B-87D0-25A4-C67C-31C0262A5232}"/>
              </a:ext>
            </a:extLst>
          </p:cNvPr>
          <p:cNvSpPr txBox="1">
            <a:spLocks/>
          </p:cNvSpPr>
          <p:nvPr/>
        </p:nvSpPr>
        <p:spPr bwMode="auto">
          <a:xfrm>
            <a:off x="37341" y="4920772"/>
            <a:ext cx="12112813" cy="1299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a:buFont typeface="Arial" panose="020B0604020202020204" pitchFamily="34" charset="0"/>
              <a:buNone/>
            </a:pPr>
            <a:r>
              <a:rPr lang="en-US" kern="0">
                <a:solidFill>
                  <a:schemeClr val="bg1"/>
                </a:solidFill>
                <a:latin typeface="Arial"/>
                <a:cs typeface="Arial"/>
              </a:rPr>
              <a:t>Security Automation &amp; Response  </a:t>
            </a:r>
            <a:endParaRPr lang="en-US" kern="0">
              <a:solidFill>
                <a:schemeClr val="bg1"/>
              </a:solidFill>
            </a:endParaRPr>
          </a:p>
          <a:p>
            <a:pPr marL="0" indent="0" algn="ctr">
              <a:buFont typeface="Arial" panose="020B0604020202020204" pitchFamily="34" charset="0"/>
              <a:buNone/>
            </a:pPr>
            <a:r>
              <a:rPr lang="en-US" sz="3549" b="1" kern="0">
                <a:solidFill>
                  <a:schemeClr val="bg1"/>
                </a:solidFill>
                <a:latin typeface="Arial"/>
                <a:cs typeface="Arial"/>
              </a:rPr>
              <a:t>Collaborative Security In Action</a:t>
            </a:r>
          </a:p>
        </p:txBody>
      </p:sp>
      <p:sp>
        <p:nvSpPr>
          <p:cNvPr id="70" name="TextBox 69">
            <a:extLst>
              <a:ext uri="{FF2B5EF4-FFF2-40B4-BE49-F238E27FC236}">
                <a16:creationId xmlns:a16="http://schemas.microsoft.com/office/drawing/2014/main" id="{FC42F3F4-9D9E-EB48-5B02-BCC81C11879E}"/>
              </a:ext>
            </a:extLst>
          </p:cNvPr>
          <p:cNvSpPr txBox="1"/>
          <p:nvPr/>
        </p:nvSpPr>
        <p:spPr bwMode="auto">
          <a:xfrm>
            <a:off x="4875930" y="3350690"/>
            <a:ext cx="184635" cy="461425"/>
          </a:xfrm>
          <a:prstGeom prst="rect">
            <a:avLst/>
          </a:prstGeom>
          <a:noFill/>
          <a:ln>
            <a:noFill/>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spAutoFit/>
          </a:bodyPr>
          <a:lstStyle/>
          <a:p>
            <a:pPr>
              <a:buClr>
                <a:srgbClr val="00B7FF"/>
              </a:buClr>
              <a:defRPr/>
            </a:pPr>
            <a:endParaRPr lang="en-US" sz="2398" err="1">
              <a:solidFill>
                <a:srgbClr val="7F7F7F">
                  <a:lumMod val="50000"/>
                </a:srgbClr>
              </a:solidFill>
              <a:latin typeface="Arial" panose="020B0604020202020204" pitchFamily="34" charset="0"/>
              <a:cs typeface="Arial" panose="020B0604020202020204" pitchFamily="34" charset="0"/>
            </a:endParaRPr>
          </a:p>
        </p:txBody>
      </p:sp>
      <p:sp>
        <p:nvSpPr>
          <p:cNvPr id="76" name="Oval 75">
            <a:extLst>
              <a:ext uri="{FF2B5EF4-FFF2-40B4-BE49-F238E27FC236}">
                <a16:creationId xmlns:a16="http://schemas.microsoft.com/office/drawing/2014/main" id="{9401156B-B6E0-FBA6-41E4-CA55D6AF7F72}"/>
              </a:ext>
            </a:extLst>
          </p:cNvPr>
          <p:cNvSpPr/>
          <p:nvPr/>
        </p:nvSpPr>
        <p:spPr bwMode="auto">
          <a:xfrm>
            <a:off x="4059291" y="722956"/>
            <a:ext cx="4068911" cy="4068911"/>
          </a:xfrm>
          <a:prstGeom prst="ellipse">
            <a:avLst/>
          </a:prstGeom>
          <a:solidFill>
            <a:schemeClr val="bg1"/>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a:lnSpc>
                <a:spcPct val="80000"/>
              </a:lnSpc>
              <a:spcBef>
                <a:spcPts val="1200"/>
              </a:spcBef>
              <a:buSzPct val="115000"/>
            </a:pPr>
            <a:endParaRPr lang="en-US" sz="2398" err="1"/>
          </a:p>
        </p:txBody>
      </p:sp>
      <p:pic>
        <p:nvPicPr>
          <p:cNvPr id="75" name="Picture 74">
            <a:extLst>
              <a:ext uri="{FF2B5EF4-FFF2-40B4-BE49-F238E27FC236}">
                <a16:creationId xmlns:a16="http://schemas.microsoft.com/office/drawing/2014/main" id="{F8B5642C-9203-CEDE-C613-741EFE2EA30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047697" y="1591267"/>
            <a:ext cx="2080564" cy="2332286"/>
          </a:xfrm>
          <a:prstGeom prst="rect">
            <a:avLst/>
          </a:prstGeom>
        </p:spPr>
      </p:pic>
    </p:spTree>
    <p:extLst>
      <p:ext uri="{BB962C8B-B14F-4D97-AF65-F5344CB8AC3E}">
        <p14:creationId xmlns:p14="http://schemas.microsoft.com/office/powerpoint/2010/main" val="3749899107"/>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174435F4-3EF1-4E69-90D1-B1F4D5971C71}"/>
              </a:ext>
            </a:extLst>
          </p:cNvPr>
          <p:cNvSpPr>
            <a:spLocks noGrp="1"/>
          </p:cNvSpPr>
          <p:nvPr>
            <p:ph type="ftr" sz="quarter" idx="11"/>
          </p:nvPr>
        </p:nvSpPr>
        <p:spPr>
          <a:xfrm>
            <a:off x="3391857" y="6543258"/>
            <a:ext cx="5405110" cy="302408"/>
          </a:xfrm>
        </p:spPr>
        <p:txBody>
          <a:bodyPr/>
          <a:lstStyle/>
          <a:p>
            <a:endParaRPr lang="en-US"/>
          </a:p>
        </p:txBody>
      </p:sp>
      <p:sp>
        <p:nvSpPr>
          <p:cNvPr id="6" name="Text Placeholder 5">
            <a:extLst>
              <a:ext uri="{FF2B5EF4-FFF2-40B4-BE49-F238E27FC236}">
                <a16:creationId xmlns:a16="http://schemas.microsoft.com/office/drawing/2014/main" id="{6898FEA7-95CB-5D03-46BF-6DE4E59A4D6A}"/>
              </a:ext>
            </a:extLst>
          </p:cNvPr>
          <p:cNvSpPr>
            <a:spLocks noGrp="1"/>
          </p:cNvSpPr>
          <p:nvPr>
            <p:ph type="body" sz="quarter" idx="13"/>
          </p:nvPr>
        </p:nvSpPr>
        <p:spPr/>
        <p:txBody>
          <a:bodyPr/>
          <a:lstStyle/>
          <a:p>
            <a:endParaRPr lang="en-US"/>
          </a:p>
        </p:txBody>
      </p:sp>
      <p:sp>
        <p:nvSpPr>
          <p:cNvPr id="4" name="Text Placeholder 3">
            <a:extLst>
              <a:ext uri="{FF2B5EF4-FFF2-40B4-BE49-F238E27FC236}">
                <a16:creationId xmlns:a16="http://schemas.microsoft.com/office/drawing/2014/main" id="{A261860F-0401-53B4-A7EA-9A8B208F46DB}"/>
              </a:ext>
            </a:extLst>
          </p:cNvPr>
          <p:cNvSpPr>
            <a:spLocks noGrp="1"/>
          </p:cNvSpPr>
          <p:nvPr>
            <p:ph type="body" sz="quarter" idx="14"/>
          </p:nvPr>
        </p:nvSpPr>
        <p:spPr>
          <a:xfrm>
            <a:off x="925841" y="1823170"/>
            <a:ext cx="6882295" cy="1241286"/>
          </a:xfrm>
        </p:spPr>
        <p:txBody>
          <a:bodyPr/>
          <a:lstStyle/>
          <a:p>
            <a:r>
              <a:rPr lang="en-US" dirty="0"/>
              <a:t>Thank You!</a:t>
            </a:r>
          </a:p>
        </p:txBody>
      </p:sp>
    </p:spTree>
    <p:extLst>
      <p:ext uri="{BB962C8B-B14F-4D97-AF65-F5344CB8AC3E}">
        <p14:creationId xmlns:p14="http://schemas.microsoft.com/office/powerpoint/2010/main" val="180335136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omputer with a blank screen&#10;&#10;Description automatically generated">
            <a:extLst>
              <a:ext uri="{FF2B5EF4-FFF2-40B4-BE49-F238E27FC236}">
                <a16:creationId xmlns:a16="http://schemas.microsoft.com/office/drawing/2014/main" id="{0DC12122-6704-F8DE-110A-93A5B1C118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9488" y="1800244"/>
            <a:ext cx="8413473" cy="5599244"/>
          </a:xfrm>
          <a:prstGeom prst="rect">
            <a:avLst/>
          </a:prstGeom>
          <a:effectLst>
            <a:outerShdw blurRad="63500" sx="102000" sy="102000" algn="ctr" rotWithShape="0">
              <a:schemeClr val="bg2">
                <a:lumMod val="50000"/>
                <a:alpha val="40000"/>
              </a:schemeClr>
            </a:outerShdw>
          </a:effectLst>
        </p:spPr>
      </p:pic>
      <p:sp>
        <p:nvSpPr>
          <p:cNvPr id="2001" name="TextBox 2000">
            <a:extLst>
              <a:ext uri="{FF2B5EF4-FFF2-40B4-BE49-F238E27FC236}">
                <a16:creationId xmlns:a16="http://schemas.microsoft.com/office/drawing/2014/main" id="{827BC28F-8EBC-C106-0AF3-7BC0E6D6A077}"/>
              </a:ext>
            </a:extLst>
          </p:cNvPr>
          <p:cNvSpPr txBox="1"/>
          <p:nvPr/>
        </p:nvSpPr>
        <p:spPr bwMode="auto">
          <a:xfrm>
            <a:off x="539390" y="1480187"/>
            <a:ext cx="3260424" cy="2061566"/>
          </a:xfrm>
          <a:prstGeom prst="rect">
            <a:avLst/>
          </a:prstGeom>
          <a:noFill/>
          <a:ln>
            <a:noFill/>
          </a:ln>
          <a:effectLst/>
        </p:spPr>
        <p:txBody>
          <a:bodyPr wrap="square">
            <a:spAutoFit/>
          </a:bodyPr>
          <a:lstStyle/>
          <a:p>
            <a:pPr defTabSz="914126" fontAlgn="auto">
              <a:spcBef>
                <a:spcPts val="0"/>
              </a:spcBef>
              <a:spcAft>
                <a:spcPts val="0"/>
              </a:spcAft>
              <a:buClrTx/>
              <a:buSzTx/>
              <a:defRPr/>
            </a:pPr>
            <a:r>
              <a:rPr lang="en-US" sz="2799" b="1">
                <a:solidFill>
                  <a:srgbClr val="FFFFFF"/>
                </a:solidFill>
                <a:latin typeface="DIN Pro" panose="020B0504020201010104" pitchFamily="34" charset="0"/>
                <a:cs typeface="Arial" panose="020B0604020202020204" pitchFamily="34" charset="0"/>
              </a:rPr>
              <a:t>Infinity </a:t>
            </a:r>
            <a:r>
              <a:rPr lang="en-US" sz="2799" b="1" err="1">
                <a:solidFill>
                  <a:srgbClr val="FFFFFF"/>
                </a:solidFill>
                <a:latin typeface="DIN Pro" panose="020B0504020201010104" pitchFamily="34" charset="0"/>
                <a:cs typeface="Arial" panose="020B0604020202020204" pitchFamily="34" charset="0"/>
              </a:rPr>
              <a:t>Playblocks</a:t>
            </a:r>
            <a:r>
              <a:rPr lang="en-US" sz="2799" b="1">
                <a:solidFill>
                  <a:srgbClr val="FFFFFF"/>
                </a:solidFill>
                <a:latin typeface="DIN Pro" panose="020B0504020201010104" pitchFamily="34" charset="0"/>
                <a:cs typeface="Arial" panose="020B0604020202020204" pitchFamily="34" charset="0"/>
              </a:rPr>
              <a:t> </a:t>
            </a:r>
            <a:endParaRPr lang="en-IL" sz="2799" b="1">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endParaRPr lang="en-IL" sz="2799" b="1">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r>
              <a:rPr lang="en-US" sz="2399">
                <a:solidFill>
                  <a:srgbClr val="FFFFFF"/>
                </a:solidFill>
                <a:latin typeface="DIN Pro" panose="020B0504020201010104" pitchFamily="34" charset="0"/>
                <a:cs typeface="Arial" panose="020B0604020202020204" pitchFamily="34" charset="0"/>
              </a:rPr>
              <a:t>COLLABORATIVE SECURITY </a:t>
            </a:r>
            <a:endParaRPr lang="en-IL" sz="2399">
              <a:solidFill>
                <a:srgbClr val="FFFFFF"/>
              </a:solidFill>
              <a:latin typeface="DIN Pro" panose="020B0504020201010104" pitchFamily="34" charset="0"/>
              <a:cs typeface="Arial" panose="020B0604020202020204" pitchFamily="34" charset="0"/>
            </a:endParaRPr>
          </a:p>
          <a:p>
            <a:pPr defTabSz="914126" fontAlgn="auto">
              <a:spcBef>
                <a:spcPts val="0"/>
              </a:spcBef>
              <a:spcAft>
                <a:spcPts val="0"/>
              </a:spcAft>
              <a:buClrTx/>
              <a:buSzTx/>
              <a:defRPr/>
            </a:pPr>
            <a:r>
              <a:rPr lang="en-US" sz="2399">
                <a:solidFill>
                  <a:srgbClr val="FFFFFF"/>
                </a:solidFill>
                <a:latin typeface="DIN Pro" panose="020B0504020201010104" pitchFamily="34" charset="0"/>
                <a:cs typeface="Arial" panose="020B0604020202020204" pitchFamily="34" charset="0"/>
              </a:rPr>
              <a:t>IN ACTION</a:t>
            </a:r>
          </a:p>
        </p:txBody>
      </p:sp>
      <p:cxnSp>
        <p:nvCxnSpPr>
          <p:cNvPr id="2003" name="Straight Connector 2002">
            <a:extLst>
              <a:ext uri="{FF2B5EF4-FFF2-40B4-BE49-F238E27FC236}">
                <a16:creationId xmlns:a16="http://schemas.microsoft.com/office/drawing/2014/main" id="{1FB97B10-C545-B2A9-2D5E-9D53E24EB138}"/>
              </a:ext>
            </a:extLst>
          </p:cNvPr>
          <p:cNvCxnSpPr/>
          <p:nvPr/>
        </p:nvCxnSpPr>
        <p:spPr bwMode="auto">
          <a:xfrm>
            <a:off x="625431" y="2154025"/>
            <a:ext cx="1008113"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14" name="Freeform: Shape 2013">
            <a:extLst>
              <a:ext uri="{FF2B5EF4-FFF2-40B4-BE49-F238E27FC236}">
                <a16:creationId xmlns:a16="http://schemas.microsoft.com/office/drawing/2014/main" id="{40CBC953-774C-7734-3904-740BB2AD70D9}"/>
              </a:ext>
            </a:extLst>
          </p:cNvPr>
          <p:cNvSpPr/>
          <p:nvPr/>
        </p:nvSpPr>
        <p:spPr>
          <a:xfrm>
            <a:off x="-3663825" y="4520441"/>
            <a:ext cx="190" cy="95"/>
          </a:xfrm>
          <a:custGeom>
            <a:avLst/>
            <a:gdLst>
              <a:gd name="connsiteX0" fmla="*/ 0 w 190"/>
              <a:gd name="connsiteY0" fmla="*/ 0 h 95"/>
              <a:gd name="connsiteX1" fmla="*/ 191 w 190"/>
              <a:gd name="connsiteY1" fmla="*/ 95 h 95"/>
              <a:gd name="connsiteX2" fmla="*/ 191 w 190"/>
              <a:gd name="connsiteY2" fmla="*/ 95 h 95"/>
              <a:gd name="connsiteX3" fmla="*/ 0 w 190"/>
              <a:gd name="connsiteY3" fmla="*/ 0 h 95"/>
            </a:gdLst>
            <a:ahLst/>
            <a:cxnLst>
              <a:cxn ang="0">
                <a:pos x="connsiteX0" y="connsiteY0"/>
              </a:cxn>
              <a:cxn ang="0">
                <a:pos x="connsiteX1" y="connsiteY1"/>
              </a:cxn>
              <a:cxn ang="0">
                <a:pos x="connsiteX2" y="connsiteY2"/>
              </a:cxn>
              <a:cxn ang="0">
                <a:pos x="connsiteX3" y="connsiteY3"/>
              </a:cxn>
            </a:cxnLst>
            <a:rect l="l" t="t" r="r" b="b"/>
            <a:pathLst>
              <a:path w="190" h="95">
                <a:moveTo>
                  <a:pt x="0" y="0"/>
                </a:moveTo>
                <a:cubicBezTo>
                  <a:pt x="0" y="0"/>
                  <a:pt x="191" y="0"/>
                  <a:pt x="191" y="95"/>
                </a:cubicBezTo>
                <a:lnTo>
                  <a:pt x="191" y="95"/>
                </a:lnTo>
                <a:cubicBezTo>
                  <a:pt x="191" y="95"/>
                  <a:pt x="0" y="95"/>
                  <a:pt x="0" y="0"/>
                </a:cubicBezTo>
                <a:close/>
              </a:path>
            </a:pathLst>
          </a:custGeom>
          <a:solidFill>
            <a:srgbClr val="ECCE01"/>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15" name="Freeform: Shape 2014">
            <a:extLst>
              <a:ext uri="{FF2B5EF4-FFF2-40B4-BE49-F238E27FC236}">
                <a16:creationId xmlns:a16="http://schemas.microsoft.com/office/drawing/2014/main" id="{C591A971-E859-E117-2777-863CE552E7EA}"/>
              </a:ext>
            </a:extLst>
          </p:cNvPr>
          <p:cNvSpPr/>
          <p:nvPr/>
        </p:nvSpPr>
        <p:spPr>
          <a:xfrm>
            <a:off x="-3663825" y="4520441"/>
            <a:ext cx="190" cy="95"/>
          </a:xfrm>
          <a:custGeom>
            <a:avLst/>
            <a:gdLst>
              <a:gd name="connsiteX0" fmla="*/ 0 w 190"/>
              <a:gd name="connsiteY0" fmla="*/ 0 h 95"/>
              <a:gd name="connsiteX1" fmla="*/ 191 w 190"/>
              <a:gd name="connsiteY1" fmla="*/ 95 h 95"/>
              <a:gd name="connsiteX2" fmla="*/ 191 w 190"/>
              <a:gd name="connsiteY2" fmla="*/ 95 h 95"/>
              <a:gd name="connsiteX3" fmla="*/ 0 w 190"/>
              <a:gd name="connsiteY3" fmla="*/ 0 h 95"/>
            </a:gdLst>
            <a:ahLst/>
            <a:cxnLst>
              <a:cxn ang="0">
                <a:pos x="connsiteX0" y="connsiteY0"/>
              </a:cxn>
              <a:cxn ang="0">
                <a:pos x="connsiteX1" y="connsiteY1"/>
              </a:cxn>
              <a:cxn ang="0">
                <a:pos x="connsiteX2" y="connsiteY2"/>
              </a:cxn>
              <a:cxn ang="0">
                <a:pos x="connsiteX3" y="connsiteY3"/>
              </a:cxn>
            </a:cxnLst>
            <a:rect l="l" t="t" r="r" b="b"/>
            <a:pathLst>
              <a:path w="190" h="95">
                <a:moveTo>
                  <a:pt x="0" y="0"/>
                </a:moveTo>
                <a:cubicBezTo>
                  <a:pt x="0" y="0"/>
                  <a:pt x="191" y="0"/>
                  <a:pt x="191" y="95"/>
                </a:cubicBezTo>
                <a:lnTo>
                  <a:pt x="191" y="95"/>
                </a:lnTo>
                <a:cubicBezTo>
                  <a:pt x="191" y="95"/>
                  <a:pt x="0" y="95"/>
                  <a:pt x="0" y="0"/>
                </a:cubicBezTo>
                <a:close/>
              </a:path>
            </a:pathLst>
          </a:custGeom>
          <a:solidFill>
            <a:srgbClr val="ECCE01"/>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grpSp>
        <p:nvGrpSpPr>
          <p:cNvPr id="2079" name="Group 2078">
            <a:extLst>
              <a:ext uri="{FF2B5EF4-FFF2-40B4-BE49-F238E27FC236}">
                <a16:creationId xmlns:a16="http://schemas.microsoft.com/office/drawing/2014/main" id="{1835D9CF-72B0-2B15-6992-344C79BF56E9}"/>
              </a:ext>
            </a:extLst>
          </p:cNvPr>
          <p:cNvGrpSpPr/>
          <p:nvPr/>
        </p:nvGrpSpPr>
        <p:grpSpPr>
          <a:xfrm>
            <a:off x="7420482" y="821395"/>
            <a:ext cx="3722052" cy="3370020"/>
            <a:chOff x="7422415" y="820716"/>
            <a:chExt cx="3723022" cy="3370898"/>
          </a:xfrm>
        </p:grpSpPr>
        <p:grpSp>
          <p:nvGrpSpPr>
            <p:cNvPr id="2078" name="Group 2077">
              <a:extLst>
                <a:ext uri="{FF2B5EF4-FFF2-40B4-BE49-F238E27FC236}">
                  <a16:creationId xmlns:a16="http://schemas.microsoft.com/office/drawing/2014/main" id="{C7E05C49-61F8-A3EE-208C-7A2A57FD3DE9}"/>
                </a:ext>
              </a:extLst>
            </p:cNvPr>
            <p:cNvGrpSpPr/>
            <p:nvPr/>
          </p:nvGrpSpPr>
          <p:grpSpPr>
            <a:xfrm>
              <a:off x="7422415" y="820716"/>
              <a:ext cx="3589728" cy="3370898"/>
              <a:chOff x="7075078" y="578521"/>
              <a:chExt cx="3589728" cy="3370898"/>
            </a:xfrm>
          </p:grpSpPr>
          <p:grpSp>
            <p:nvGrpSpPr>
              <p:cNvPr id="2061" name="Group 2060">
                <a:extLst>
                  <a:ext uri="{FF2B5EF4-FFF2-40B4-BE49-F238E27FC236}">
                    <a16:creationId xmlns:a16="http://schemas.microsoft.com/office/drawing/2014/main" id="{428EF3D5-90EE-3CC3-08DC-283FDCDEC8D9}"/>
                  </a:ext>
                </a:extLst>
              </p:cNvPr>
              <p:cNvGrpSpPr/>
              <p:nvPr/>
            </p:nvGrpSpPr>
            <p:grpSpPr>
              <a:xfrm>
                <a:off x="7293908" y="578521"/>
                <a:ext cx="3370898" cy="3370898"/>
                <a:chOff x="7293908" y="578521"/>
                <a:chExt cx="3370898" cy="3370898"/>
              </a:xfrm>
            </p:grpSpPr>
            <p:grpSp>
              <p:nvGrpSpPr>
                <p:cNvPr id="2016" name="Graphic 2011">
                  <a:extLst>
                    <a:ext uri="{FF2B5EF4-FFF2-40B4-BE49-F238E27FC236}">
                      <a16:creationId xmlns:a16="http://schemas.microsoft.com/office/drawing/2014/main" id="{86377F67-5276-A7BA-A2B3-0814DCD92D6B}"/>
                    </a:ext>
                  </a:extLst>
                </p:cNvPr>
                <p:cNvGrpSpPr/>
                <p:nvPr/>
              </p:nvGrpSpPr>
              <p:grpSpPr>
                <a:xfrm>
                  <a:off x="7293908" y="578521"/>
                  <a:ext cx="3370898" cy="3370898"/>
                  <a:chOff x="7188914" y="1060564"/>
                  <a:chExt cx="3370898" cy="3370898"/>
                </a:xfrm>
                <a:gradFill>
                  <a:gsLst>
                    <a:gs pos="0">
                      <a:schemeClr val="accent2"/>
                    </a:gs>
                    <a:gs pos="100000">
                      <a:schemeClr val="accent4">
                        <a:lumMod val="75000"/>
                        <a:alpha val="22000"/>
                      </a:schemeClr>
                    </a:gs>
                  </a:gsLst>
                  <a:lin ang="16200000" scaled="1"/>
                </a:gradFill>
              </p:grpSpPr>
              <p:sp>
                <p:nvSpPr>
                  <p:cNvPr id="2018" name="Freeform: Shape 2017">
                    <a:extLst>
                      <a:ext uri="{FF2B5EF4-FFF2-40B4-BE49-F238E27FC236}">
                        <a16:creationId xmlns:a16="http://schemas.microsoft.com/office/drawing/2014/main" id="{89D61D79-A68C-B271-C968-ED95AF7D9105}"/>
                      </a:ext>
                    </a:extLst>
                  </p:cNvPr>
                  <p:cNvSpPr/>
                  <p:nvPr/>
                </p:nvSpPr>
                <p:spPr>
                  <a:xfrm>
                    <a:off x="7577630" y="1060564"/>
                    <a:ext cx="1148048" cy="1147667"/>
                  </a:xfrm>
                  <a:custGeom>
                    <a:avLst/>
                    <a:gdLst>
                      <a:gd name="connsiteX0" fmla="*/ 759523 w 1148048"/>
                      <a:gd name="connsiteY0" fmla="*/ 0 h 1147667"/>
                      <a:gd name="connsiteX1" fmla="*/ 370999 w 1148048"/>
                      <a:gd name="connsiteY1" fmla="*/ 388334 h 1147667"/>
                      <a:gd name="connsiteX2" fmla="*/ 370999 w 1148048"/>
                      <a:gd name="connsiteY2" fmla="*/ 388334 h 1147667"/>
                      <a:gd name="connsiteX3" fmla="*/ 0 w 1148048"/>
                      <a:gd name="connsiteY3" fmla="*/ 758952 h 1147667"/>
                      <a:gd name="connsiteX4" fmla="*/ 0 w 1148048"/>
                      <a:gd name="connsiteY4" fmla="*/ 758952 h 1147667"/>
                      <a:gd name="connsiteX5" fmla="*/ 388334 w 1148048"/>
                      <a:gd name="connsiteY5" fmla="*/ 1147477 h 1147667"/>
                      <a:gd name="connsiteX6" fmla="*/ 388334 w 1148048"/>
                      <a:gd name="connsiteY6" fmla="*/ 1147667 h 1147667"/>
                      <a:gd name="connsiteX7" fmla="*/ 388334 w 1148048"/>
                      <a:gd name="connsiteY7" fmla="*/ 1147667 h 1147667"/>
                      <a:gd name="connsiteX8" fmla="*/ 759333 w 1148048"/>
                      <a:gd name="connsiteY8" fmla="*/ 777050 h 1147667"/>
                      <a:gd name="connsiteX9" fmla="*/ 759523 w 1148048"/>
                      <a:gd name="connsiteY9" fmla="*/ 777050 h 1147667"/>
                      <a:gd name="connsiteX10" fmla="*/ 1148048 w 1148048"/>
                      <a:gd name="connsiteY10" fmla="*/ 388525 h 1147667"/>
                      <a:gd name="connsiteX11" fmla="*/ 759523 w 1148048"/>
                      <a:gd name="connsiteY11" fmla="*/ 0 h 114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048" h="1147667">
                        <a:moveTo>
                          <a:pt x="759523" y="0"/>
                        </a:moveTo>
                        <a:cubicBezTo>
                          <a:pt x="545021" y="0"/>
                          <a:pt x="371094" y="173831"/>
                          <a:pt x="370999" y="388334"/>
                        </a:cubicBezTo>
                        <a:lnTo>
                          <a:pt x="370999" y="388334"/>
                        </a:lnTo>
                        <a:cubicBezTo>
                          <a:pt x="370904" y="650558"/>
                          <a:pt x="262223" y="759047"/>
                          <a:pt x="0" y="758952"/>
                        </a:cubicBezTo>
                        <a:lnTo>
                          <a:pt x="0" y="758952"/>
                        </a:lnTo>
                        <a:cubicBezTo>
                          <a:pt x="214503" y="759047"/>
                          <a:pt x="388334" y="932974"/>
                          <a:pt x="388334" y="1147477"/>
                        </a:cubicBezTo>
                        <a:lnTo>
                          <a:pt x="388334" y="1147667"/>
                        </a:lnTo>
                        <a:lnTo>
                          <a:pt x="388334" y="1147667"/>
                        </a:lnTo>
                        <a:cubicBezTo>
                          <a:pt x="388430" y="885539"/>
                          <a:pt x="497110" y="776954"/>
                          <a:pt x="759333" y="777050"/>
                        </a:cubicBezTo>
                        <a:lnTo>
                          <a:pt x="759523" y="777050"/>
                        </a:lnTo>
                        <a:cubicBezTo>
                          <a:pt x="974122" y="777050"/>
                          <a:pt x="1148048" y="603123"/>
                          <a:pt x="1148048" y="388525"/>
                        </a:cubicBezTo>
                        <a:cubicBezTo>
                          <a:pt x="1148048" y="173927"/>
                          <a:pt x="974122" y="0"/>
                          <a:pt x="759523" y="0"/>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21" name="Freeform: Shape 2020">
                    <a:extLst>
                      <a:ext uri="{FF2B5EF4-FFF2-40B4-BE49-F238E27FC236}">
                        <a16:creationId xmlns:a16="http://schemas.microsoft.com/office/drawing/2014/main" id="{92ABFD51-683C-4A7D-73F2-6506EBE1FA6C}"/>
                      </a:ext>
                    </a:extLst>
                  </p:cNvPr>
                  <p:cNvSpPr/>
                  <p:nvPr/>
                </p:nvSpPr>
                <p:spPr>
                  <a:xfrm>
                    <a:off x="8611854" y="1060564"/>
                    <a:ext cx="1190434" cy="777049"/>
                  </a:xfrm>
                  <a:custGeom>
                    <a:avLst/>
                    <a:gdLst>
                      <a:gd name="connsiteX0" fmla="*/ 801910 w 1190434"/>
                      <a:gd name="connsiteY0" fmla="*/ 0 h 777049"/>
                      <a:gd name="connsiteX1" fmla="*/ 527209 w 1190434"/>
                      <a:gd name="connsiteY1" fmla="*/ 113824 h 777049"/>
                      <a:gd name="connsiteX2" fmla="*/ 527209 w 1190434"/>
                      <a:gd name="connsiteY2" fmla="*/ 113824 h 777049"/>
                      <a:gd name="connsiteX3" fmla="*/ 0 w 1190434"/>
                      <a:gd name="connsiteY3" fmla="*/ 113824 h 777049"/>
                      <a:gd name="connsiteX4" fmla="*/ 0 w 1190434"/>
                      <a:gd name="connsiteY4" fmla="*/ 113824 h 777049"/>
                      <a:gd name="connsiteX5" fmla="*/ 113824 w 1190434"/>
                      <a:gd name="connsiteY5" fmla="*/ 388525 h 777049"/>
                      <a:gd name="connsiteX6" fmla="*/ 95 w 1190434"/>
                      <a:gd name="connsiteY6" fmla="*/ 663226 h 777049"/>
                      <a:gd name="connsiteX7" fmla="*/ 527209 w 1190434"/>
                      <a:gd name="connsiteY7" fmla="*/ 663226 h 777049"/>
                      <a:gd name="connsiteX8" fmla="*/ 527209 w 1190434"/>
                      <a:gd name="connsiteY8" fmla="*/ 663226 h 777049"/>
                      <a:gd name="connsiteX9" fmla="*/ 801910 w 1190434"/>
                      <a:gd name="connsiteY9" fmla="*/ 777050 h 777049"/>
                      <a:gd name="connsiteX10" fmla="*/ 1190435 w 1190434"/>
                      <a:gd name="connsiteY10" fmla="*/ 388525 h 777049"/>
                      <a:gd name="connsiteX11" fmla="*/ 801910 w 1190434"/>
                      <a:gd name="connsiteY11" fmla="*/ 0 h 777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0434" h="777049">
                        <a:moveTo>
                          <a:pt x="801910" y="0"/>
                        </a:moveTo>
                        <a:cubicBezTo>
                          <a:pt x="694658" y="0"/>
                          <a:pt x="597503" y="43529"/>
                          <a:pt x="527209" y="113824"/>
                        </a:cubicBezTo>
                        <a:lnTo>
                          <a:pt x="527209" y="113824"/>
                        </a:lnTo>
                        <a:cubicBezTo>
                          <a:pt x="340805" y="300228"/>
                          <a:pt x="186404" y="300228"/>
                          <a:pt x="0" y="113824"/>
                        </a:cubicBezTo>
                        <a:lnTo>
                          <a:pt x="0" y="113824"/>
                        </a:lnTo>
                        <a:cubicBezTo>
                          <a:pt x="70294" y="184118"/>
                          <a:pt x="113824" y="281273"/>
                          <a:pt x="113824" y="388525"/>
                        </a:cubicBezTo>
                        <a:cubicBezTo>
                          <a:pt x="113824" y="495776"/>
                          <a:pt x="70390" y="592931"/>
                          <a:pt x="95" y="663226"/>
                        </a:cubicBezTo>
                        <a:cubicBezTo>
                          <a:pt x="186499" y="476917"/>
                          <a:pt x="340900" y="476917"/>
                          <a:pt x="527209" y="663226"/>
                        </a:cubicBezTo>
                        <a:lnTo>
                          <a:pt x="527209" y="663226"/>
                        </a:lnTo>
                        <a:cubicBezTo>
                          <a:pt x="597503" y="733520"/>
                          <a:pt x="694658" y="777050"/>
                          <a:pt x="801910" y="777050"/>
                        </a:cubicBezTo>
                        <a:cubicBezTo>
                          <a:pt x="1016508" y="777050"/>
                          <a:pt x="1190435" y="603123"/>
                          <a:pt x="1190435" y="388525"/>
                        </a:cubicBezTo>
                        <a:cubicBezTo>
                          <a:pt x="1190435" y="173927"/>
                          <a:pt x="1016508" y="0"/>
                          <a:pt x="801910" y="0"/>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24" name="Freeform: Shape 2023">
                    <a:extLst>
                      <a:ext uri="{FF2B5EF4-FFF2-40B4-BE49-F238E27FC236}">
                        <a16:creationId xmlns:a16="http://schemas.microsoft.com/office/drawing/2014/main" id="{06F6F58F-9CFD-61F0-1984-49DD03770FBE}"/>
                      </a:ext>
                    </a:extLst>
                  </p:cNvPr>
                  <p:cNvSpPr/>
                  <p:nvPr/>
                </p:nvSpPr>
                <p:spPr>
                  <a:xfrm>
                    <a:off x="7948629" y="3654413"/>
                    <a:ext cx="1190434" cy="777049"/>
                  </a:xfrm>
                  <a:custGeom>
                    <a:avLst/>
                    <a:gdLst>
                      <a:gd name="connsiteX0" fmla="*/ 1076611 w 1190434"/>
                      <a:gd name="connsiteY0" fmla="*/ 388525 h 777049"/>
                      <a:gd name="connsiteX1" fmla="*/ 1190435 w 1190434"/>
                      <a:gd name="connsiteY1" fmla="*/ 113824 h 777049"/>
                      <a:gd name="connsiteX2" fmla="*/ 1190435 w 1190434"/>
                      <a:gd name="connsiteY2" fmla="*/ 113824 h 777049"/>
                      <a:gd name="connsiteX3" fmla="*/ 663226 w 1190434"/>
                      <a:gd name="connsiteY3" fmla="*/ 113824 h 777049"/>
                      <a:gd name="connsiteX4" fmla="*/ 663226 w 1190434"/>
                      <a:gd name="connsiteY4" fmla="*/ 113824 h 777049"/>
                      <a:gd name="connsiteX5" fmla="*/ 388525 w 1190434"/>
                      <a:gd name="connsiteY5" fmla="*/ 0 h 777049"/>
                      <a:gd name="connsiteX6" fmla="*/ 0 w 1190434"/>
                      <a:gd name="connsiteY6" fmla="*/ 388525 h 777049"/>
                      <a:gd name="connsiteX7" fmla="*/ 388525 w 1190434"/>
                      <a:gd name="connsiteY7" fmla="*/ 777049 h 777049"/>
                      <a:gd name="connsiteX8" fmla="*/ 663321 w 1190434"/>
                      <a:gd name="connsiteY8" fmla="*/ 663226 h 777049"/>
                      <a:gd name="connsiteX9" fmla="*/ 1190435 w 1190434"/>
                      <a:gd name="connsiteY9" fmla="*/ 663226 h 777049"/>
                      <a:gd name="connsiteX10" fmla="*/ 1190435 w 1190434"/>
                      <a:gd name="connsiteY10" fmla="*/ 663226 h 777049"/>
                      <a:gd name="connsiteX11" fmla="*/ 1076611 w 1190434"/>
                      <a:gd name="connsiteY11" fmla="*/ 388525 h 777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0434" h="777049">
                        <a:moveTo>
                          <a:pt x="1076611" y="388525"/>
                        </a:moveTo>
                        <a:cubicBezTo>
                          <a:pt x="1076611" y="281273"/>
                          <a:pt x="1120140" y="184118"/>
                          <a:pt x="1190435" y="113824"/>
                        </a:cubicBezTo>
                        <a:lnTo>
                          <a:pt x="1190435" y="113824"/>
                        </a:lnTo>
                        <a:cubicBezTo>
                          <a:pt x="1004030" y="300228"/>
                          <a:pt x="849630" y="300228"/>
                          <a:pt x="663226" y="113824"/>
                        </a:cubicBezTo>
                        <a:lnTo>
                          <a:pt x="663226" y="113824"/>
                        </a:lnTo>
                        <a:cubicBezTo>
                          <a:pt x="592931" y="43529"/>
                          <a:pt x="495776" y="0"/>
                          <a:pt x="388525" y="0"/>
                        </a:cubicBezTo>
                        <a:cubicBezTo>
                          <a:pt x="173926" y="0"/>
                          <a:pt x="0" y="173926"/>
                          <a:pt x="0" y="388525"/>
                        </a:cubicBezTo>
                        <a:cubicBezTo>
                          <a:pt x="0" y="603123"/>
                          <a:pt x="173926" y="777049"/>
                          <a:pt x="388525" y="777049"/>
                        </a:cubicBezTo>
                        <a:cubicBezTo>
                          <a:pt x="495776" y="777049"/>
                          <a:pt x="592931" y="733520"/>
                          <a:pt x="663321" y="663226"/>
                        </a:cubicBezTo>
                        <a:cubicBezTo>
                          <a:pt x="849725" y="476821"/>
                          <a:pt x="1004126" y="476917"/>
                          <a:pt x="1190435" y="663226"/>
                        </a:cubicBezTo>
                        <a:lnTo>
                          <a:pt x="1190435" y="663226"/>
                        </a:lnTo>
                        <a:cubicBezTo>
                          <a:pt x="1120140" y="592931"/>
                          <a:pt x="1076611" y="495776"/>
                          <a:pt x="1076611" y="388525"/>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27" name="Freeform: Shape 2026">
                    <a:extLst>
                      <a:ext uri="{FF2B5EF4-FFF2-40B4-BE49-F238E27FC236}">
                        <a16:creationId xmlns:a16="http://schemas.microsoft.com/office/drawing/2014/main" id="{C691446B-0450-EF61-B706-D388C8F2C3C9}"/>
                      </a:ext>
                    </a:extLst>
                  </p:cNvPr>
                  <p:cNvSpPr/>
                  <p:nvPr/>
                </p:nvSpPr>
                <p:spPr>
                  <a:xfrm>
                    <a:off x="9025239" y="3284271"/>
                    <a:ext cx="1146429" cy="1147191"/>
                  </a:xfrm>
                  <a:custGeom>
                    <a:avLst/>
                    <a:gdLst>
                      <a:gd name="connsiteX0" fmla="*/ 1146048 w 1146429"/>
                      <a:gd name="connsiteY0" fmla="*/ 388048 h 1147191"/>
                      <a:gd name="connsiteX1" fmla="*/ 757523 w 1146429"/>
                      <a:gd name="connsiteY1" fmla="*/ 0 h 1147191"/>
                      <a:gd name="connsiteX2" fmla="*/ 757523 w 1146429"/>
                      <a:gd name="connsiteY2" fmla="*/ 0 h 1147191"/>
                      <a:gd name="connsiteX3" fmla="*/ 388144 w 1146429"/>
                      <a:gd name="connsiteY3" fmla="*/ 370142 h 1147191"/>
                      <a:gd name="connsiteX4" fmla="*/ 388144 w 1146429"/>
                      <a:gd name="connsiteY4" fmla="*/ 370142 h 1147191"/>
                      <a:gd name="connsiteX5" fmla="*/ 0 w 1146429"/>
                      <a:gd name="connsiteY5" fmla="*/ 758666 h 1147191"/>
                      <a:gd name="connsiteX6" fmla="*/ 388525 w 1146429"/>
                      <a:gd name="connsiteY6" fmla="*/ 1147191 h 1147191"/>
                      <a:gd name="connsiteX7" fmla="*/ 777050 w 1146429"/>
                      <a:gd name="connsiteY7" fmla="*/ 758666 h 1147191"/>
                      <a:gd name="connsiteX8" fmla="*/ 777050 w 1146429"/>
                      <a:gd name="connsiteY8" fmla="*/ 758190 h 1147191"/>
                      <a:gd name="connsiteX9" fmla="*/ 777050 w 1146429"/>
                      <a:gd name="connsiteY9" fmla="*/ 758190 h 1147191"/>
                      <a:gd name="connsiteX10" fmla="*/ 1146429 w 1146429"/>
                      <a:gd name="connsiteY10" fmla="*/ 388048 h 1147191"/>
                      <a:gd name="connsiteX11" fmla="*/ 1146429 w 1146429"/>
                      <a:gd name="connsiteY11" fmla="*/ 388048 h 1147191"/>
                      <a:gd name="connsiteX12" fmla="*/ 1146048 w 1146429"/>
                      <a:gd name="connsiteY12" fmla="*/ 388048 h 114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6429" h="1147191">
                        <a:moveTo>
                          <a:pt x="1146048" y="388048"/>
                        </a:moveTo>
                        <a:cubicBezTo>
                          <a:pt x="931640" y="388048"/>
                          <a:pt x="757809" y="214313"/>
                          <a:pt x="757523" y="0"/>
                        </a:cubicBezTo>
                        <a:lnTo>
                          <a:pt x="757523" y="0"/>
                        </a:lnTo>
                        <a:cubicBezTo>
                          <a:pt x="757809" y="261461"/>
                          <a:pt x="649605" y="369856"/>
                          <a:pt x="388144" y="370142"/>
                        </a:cubicBezTo>
                        <a:lnTo>
                          <a:pt x="388144" y="370142"/>
                        </a:lnTo>
                        <a:cubicBezTo>
                          <a:pt x="173736" y="370332"/>
                          <a:pt x="0" y="544259"/>
                          <a:pt x="0" y="758666"/>
                        </a:cubicBezTo>
                        <a:cubicBezTo>
                          <a:pt x="0" y="973074"/>
                          <a:pt x="173926" y="1147191"/>
                          <a:pt x="388525" y="1147191"/>
                        </a:cubicBezTo>
                        <a:cubicBezTo>
                          <a:pt x="603123" y="1147191"/>
                          <a:pt x="777050" y="973264"/>
                          <a:pt x="777050" y="758666"/>
                        </a:cubicBezTo>
                        <a:lnTo>
                          <a:pt x="777050" y="758190"/>
                        </a:lnTo>
                        <a:lnTo>
                          <a:pt x="777050" y="758190"/>
                        </a:lnTo>
                        <a:cubicBezTo>
                          <a:pt x="776764" y="496729"/>
                          <a:pt x="884968" y="388334"/>
                          <a:pt x="1146429" y="388048"/>
                        </a:cubicBezTo>
                        <a:lnTo>
                          <a:pt x="1146429" y="388048"/>
                        </a:lnTo>
                        <a:cubicBezTo>
                          <a:pt x="1146429" y="388048"/>
                          <a:pt x="1146143" y="388048"/>
                          <a:pt x="1146048" y="388048"/>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30" name="Freeform: Shape 2029">
                    <a:extLst>
                      <a:ext uri="{FF2B5EF4-FFF2-40B4-BE49-F238E27FC236}">
                        <a16:creationId xmlns:a16="http://schemas.microsoft.com/office/drawing/2014/main" id="{F8A9FB9A-9493-B345-218B-B69087C762F0}"/>
                      </a:ext>
                    </a:extLst>
                  </p:cNvPr>
                  <p:cNvSpPr/>
                  <p:nvPr/>
                </p:nvSpPr>
                <p:spPr>
                  <a:xfrm>
                    <a:off x="9413383" y="1449470"/>
                    <a:ext cx="1146333" cy="1147095"/>
                  </a:xfrm>
                  <a:custGeom>
                    <a:avLst/>
                    <a:gdLst>
                      <a:gd name="connsiteX0" fmla="*/ 758190 w 1146333"/>
                      <a:gd name="connsiteY0" fmla="*/ 370046 h 1147095"/>
                      <a:gd name="connsiteX1" fmla="*/ 758190 w 1146333"/>
                      <a:gd name="connsiteY1" fmla="*/ 370046 h 1147095"/>
                      <a:gd name="connsiteX2" fmla="*/ 388906 w 1146333"/>
                      <a:gd name="connsiteY2" fmla="*/ 0 h 1147095"/>
                      <a:gd name="connsiteX3" fmla="*/ 388906 w 1146333"/>
                      <a:gd name="connsiteY3" fmla="*/ 0 h 1147095"/>
                      <a:gd name="connsiteX4" fmla="*/ 381 w 1146333"/>
                      <a:gd name="connsiteY4" fmla="*/ 388144 h 1147095"/>
                      <a:gd name="connsiteX5" fmla="*/ 0 w 1146333"/>
                      <a:gd name="connsiteY5" fmla="*/ 388144 h 1147095"/>
                      <a:gd name="connsiteX6" fmla="*/ 369284 w 1146333"/>
                      <a:gd name="connsiteY6" fmla="*/ 758190 h 1147095"/>
                      <a:gd name="connsiteX7" fmla="*/ 369284 w 1146333"/>
                      <a:gd name="connsiteY7" fmla="*/ 758190 h 1147095"/>
                      <a:gd name="connsiteX8" fmla="*/ 369284 w 1146333"/>
                      <a:gd name="connsiteY8" fmla="*/ 758571 h 1147095"/>
                      <a:gd name="connsiteX9" fmla="*/ 757809 w 1146333"/>
                      <a:gd name="connsiteY9" fmla="*/ 1147096 h 1147095"/>
                      <a:gd name="connsiteX10" fmla="*/ 1146334 w 1146333"/>
                      <a:gd name="connsiteY10" fmla="*/ 758571 h 1147095"/>
                      <a:gd name="connsiteX11" fmla="*/ 758190 w 1146333"/>
                      <a:gd name="connsiteY11" fmla="*/ 370046 h 114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6333" h="1147095">
                        <a:moveTo>
                          <a:pt x="758190" y="370046"/>
                        </a:moveTo>
                        <a:lnTo>
                          <a:pt x="758190" y="370046"/>
                        </a:lnTo>
                        <a:cubicBezTo>
                          <a:pt x="496824" y="369761"/>
                          <a:pt x="388620" y="261366"/>
                          <a:pt x="388906" y="0"/>
                        </a:cubicBezTo>
                        <a:lnTo>
                          <a:pt x="388906" y="0"/>
                        </a:lnTo>
                        <a:cubicBezTo>
                          <a:pt x="388715" y="214408"/>
                          <a:pt x="214884" y="388144"/>
                          <a:pt x="381" y="388144"/>
                        </a:cubicBezTo>
                        <a:lnTo>
                          <a:pt x="0" y="388144"/>
                        </a:lnTo>
                        <a:cubicBezTo>
                          <a:pt x="261366" y="388430"/>
                          <a:pt x="369570" y="496824"/>
                          <a:pt x="369284" y="758190"/>
                        </a:cubicBezTo>
                        <a:lnTo>
                          <a:pt x="369284" y="758190"/>
                        </a:lnTo>
                        <a:lnTo>
                          <a:pt x="369284" y="758571"/>
                        </a:lnTo>
                        <a:cubicBezTo>
                          <a:pt x="369284" y="973169"/>
                          <a:pt x="543211" y="1147096"/>
                          <a:pt x="757809" y="1147096"/>
                        </a:cubicBezTo>
                        <a:cubicBezTo>
                          <a:pt x="972407" y="1147096"/>
                          <a:pt x="1146334" y="973169"/>
                          <a:pt x="1146334" y="758571"/>
                        </a:cubicBezTo>
                        <a:cubicBezTo>
                          <a:pt x="1146334" y="543973"/>
                          <a:pt x="972598" y="370237"/>
                          <a:pt x="758190" y="370046"/>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33" name="Freeform: Shape 2032">
                    <a:extLst>
                      <a:ext uri="{FF2B5EF4-FFF2-40B4-BE49-F238E27FC236}">
                        <a16:creationId xmlns:a16="http://schemas.microsoft.com/office/drawing/2014/main" id="{4FDE6600-0FAF-732F-A9F1-7911FE5EBC4D}"/>
                      </a:ext>
                    </a:extLst>
                  </p:cNvPr>
                  <p:cNvSpPr/>
                  <p:nvPr/>
                </p:nvSpPr>
                <p:spPr>
                  <a:xfrm>
                    <a:off x="7188914" y="1819517"/>
                    <a:ext cx="777049" cy="1189577"/>
                  </a:xfrm>
                  <a:custGeom>
                    <a:avLst/>
                    <a:gdLst>
                      <a:gd name="connsiteX0" fmla="*/ 777050 w 777049"/>
                      <a:gd name="connsiteY0" fmla="*/ 388525 h 1189577"/>
                      <a:gd name="connsiteX1" fmla="*/ 388525 w 777049"/>
                      <a:gd name="connsiteY1" fmla="*/ 0 h 1189577"/>
                      <a:gd name="connsiteX2" fmla="*/ 0 w 777049"/>
                      <a:gd name="connsiteY2" fmla="*/ 388525 h 1189577"/>
                      <a:gd name="connsiteX3" fmla="*/ 113824 w 777049"/>
                      <a:gd name="connsiteY3" fmla="*/ 663226 h 1189577"/>
                      <a:gd name="connsiteX4" fmla="*/ 113824 w 777049"/>
                      <a:gd name="connsiteY4" fmla="*/ 663226 h 1189577"/>
                      <a:gd name="connsiteX5" fmla="*/ 113824 w 777049"/>
                      <a:gd name="connsiteY5" fmla="*/ 1189577 h 1189577"/>
                      <a:gd name="connsiteX6" fmla="*/ 113824 w 777049"/>
                      <a:gd name="connsiteY6" fmla="*/ 1189577 h 1189577"/>
                      <a:gd name="connsiteX7" fmla="*/ 388525 w 777049"/>
                      <a:gd name="connsiteY7" fmla="*/ 1075754 h 1189577"/>
                      <a:gd name="connsiteX8" fmla="*/ 663226 w 777049"/>
                      <a:gd name="connsiteY8" fmla="*/ 1189577 h 1189577"/>
                      <a:gd name="connsiteX9" fmla="*/ 663226 w 777049"/>
                      <a:gd name="connsiteY9" fmla="*/ 1189577 h 1189577"/>
                      <a:gd name="connsiteX10" fmla="*/ 663226 w 777049"/>
                      <a:gd name="connsiteY10" fmla="*/ 663226 h 1189577"/>
                      <a:gd name="connsiteX11" fmla="*/ 777050 w 777049"/>
                      <a:gd name="connsiteY11" fmla="*/ 388430 h 1189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049" h="1189577">
                        <a:moveTo>
                          <a:pt x="777050" y="388525"/>
                        </a:moveTo>
                        <a:cubicBezTo>
                          <a:pt x="777050" y="173927"/>
                          <a:pt x="603123" y="0"/>
                          <a:pt x="388525" y="0"/>
                        </a:cubicBezTo>
                        <a:cubicBezTo>
                          <a:pt x="173927" y="0"/>
                          <a:pt x="0" y="174022"/>
                          <a:pt x="0" y="388525"/>
                        </a:cubicBezTo>
                        <a:cubicBezTo>
                          <a:pt x="0" y="495776"/>
                          <a:pt x="43529" y="592931"/>
                          <a:pt x="113824" y="663226"/>
                        </a:cubicBezTo>
                        <a:lnTo>
                          <a:pt x="113824" y="663226"/>
                        </a:lnTo>
                        <a:cubicBezTo>
                          <a:pt x="299942" y="849344"/>
                          <a:pt x="299942" y="1003459"/>
                          <a:pt x="113824" y="1189577"/>
                        </a:cubicBezTo>
                        <a:lnTo>
                          <a:pt x="113824" y="1189577"/>
                        </a:lnTo>
                        <a:cubicBezTo>
                          <a:pt x="184118" y="1119283"/>
                          <a:pt x="281273" y="1075754"/>
                          <a:pt x="388525" y="1075754"/>
                        </a:cubicBezTo>
                        <a:cubicBezTo>
                          <a:pt x="495776" y="1075754"/>
                          <a:pt x="592931" y="1119283"/>
                          <a:pt x="663226" y="1189577"/>
                        </a:cubicBezTo>
                        <a:lnTo>
                          <a:pt x="663226" y="1189577"/>
                        </a:lnTo>
                        <a:cubicBezTo>
                          <a:pt x="477107" y="1003459"/>
                          <a:pt x="477107" y="849344"/>
                          <a:pt x="663226" y="663226"/>
                        </a:cubicBezTo>
                        <a:cubicBezTo>
                          <a:pt x="733520" y="592931"/>
                          <a:pt x="777050" y="495776"/>
                          <a:pt x="777050" y="388430"/>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grpSp>
                <p:nvGrpSpPr>
                  <p:cNvPr id="2035" name="Graphic 2011">
                    <a:extLst>
                      <a:ext uri="{FF2B5EF4-FFF2-40B4-BE49-F238E27FC236}">
                        <a16:creationId xmlns:a16="http://schemas.microsoft.com/office/drawing/2014/main" id="{617B2986-4E8F-81B8-C9BA-2EC054CAEDD0}"/>
                      </a:ext>
                    </a:extLst>
                  </p:cNvPr>
                  <p:cNvGrpSpPr/>
                  <p:nvPr/>
                </p:nvGrpSpPr>
                <p:grpSpPr>
                  <a:xfrm>
                    <a:off x="9782763" y="2482742"/>
                    <a:ext cx="777049" cy="1189577"/>
                    <a:chOff x="9782763" y="2482742"/>
                    <a:chExt cx="777049" cy="1189577"/>
                  </a:xfrm>
                  <a:grpFill/>
                </p:grpSpPr>
                <p:sp>
                  <p:nvSpPr>
                    <p:cNvPr id="2036" name="Freeform: Shape 2035">
                      <a:extLst>
                        <a:ext uri="{FF2B5EF4-FFF2-40B4-BE49-F238E27FC236}">
                          <a16:creationId xmlns:a16="http://schemas.microsoft.com/office/drawing/2014/main" id="{578FBB69-A73B-74E7-B2D0-5FF8D189D911}"/>
                        </a:ext>
                      </a:extLst>
                    </p:cNvPr>
                    <p:cNvSpPr/>
                    <p:nvPr/>
                  </p:nvSpPr>
                  <p:spPr>
                    <a:xfrm>
                      <a:off x="9782763" y="2482742"/>
                      <a:ext cx="777049" cy="1189577"/>
                    </a:xfrm>
                    <a:custGeom>
                      <a:avLst/>
                      <a:gdLst>
                        <a:gd name="connsiteX0" fmla="*/ 663226 w 777049"/>
                        <a:gd name="connsiteY0" fmla="*/ 526351 h 1189577"/>
                        <a:gd name="connsiteX1" fmla="*/ 663226 w 777049"/>
                        <a:gd name="connsiteY1" fmla="*/ 0 h 1189577"/>
                        <a:gd name="connsiteX2" fmla="*/ 388525 w 777049"/>
                        <a:gd name="connsiteY2" fmla="*/ 113824 h 1189577"/>
                        <a:gd name="connsiteX3" fmla="*/ 113824 w 777049"/>
                        <a:gd name="connsiteY3" fmla="*/ 0 h 1189577"/>
                        <a:gd name="connsiteX4" fmla="*/ 113824 w 777049"/>
                        <a:gd name="connsiteY4" fmla="*/ 0 h 1189577"/>
                        <a:gd name="connsiteX5" fmla="*/ 113824 w 777049"/>
                        <a:gd name="connsiteY5" fmla="*/ 526351 h 1189577"/>
                        <a:gd name="connsiteX6" fmla="*/ 113824 w 777049"/>
                        <a:gd name="connsiteY6" fmla="*/ 526351 h 1189577"/>
                        <a:gd name="connsiteX7" fmla="*/ 0 w 777049"/>
                        <a:gd name="connsiteY7" fmla="*/ 801052 h 1189577"/>
                        <a:gd name="connsiteX8" fmla="*/ 388525 w 777049"/>
                        <a:gd name="connsiteY8" fmla="*/ 1189577 h 1189577"/>
                        <a:gd name="connsiteX9" fmla="*/ 777049 w 777049"/>
                        <a:gd name="connsiteY9" fmla="*/ 801052 h 1189577"/>
                        <a:gd name="connsiteX10" fmla="*/ 663226 w 777049"/>
                        <a:gd name="connsiteY10" fmla="*/ 526351 h 1189577"/>
                        <a:gd name="connsiteX11" fmla="*/ 663226 w 777049"/>
                        <a:gd name="connsiteY11" fmla="*/ 526351 h 1189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049" h="1189577">
                          <a:moveTo>
                            <a:pt x="663226" y="526351"/>
                          </a:moveTo>
                          <a:cubicBezTo>
                            <a:pt x="477107" y="340233"/>
                            <a:pt x="477107" y="186118"/>
                            <a:pt x="663226" y="0"/>
                          </a:cubicBezTo>
                          <a:cubicBezTo>
                            <a:pt x="592931" y="70294"/>
                            <a:pt x="495776" y="113824"/>
                            <a:pt x="388525" y="113824"/>
                          </a:cubicBezTo>
                          <a:cubicBezTo>
                            <a:pt x="281273" y="113824"/>
                            <a:pt x="184118" y="70294"/>
                            <a:pt x="113824" y="0"/>
                          </a:cubicBezTo>
                          <a:lnTo>
                            <a:pt x="113824" y="0"/>
                          </a:lnTo>
                          <a:cubicBezTo>
                            <a:pt x="299942" y="186118"/>
                            <a:pt x="299942" y="340233"/>
                            <a:pt x="113824" y="526351"/>
                          </a:cubicBezTo>
                          <a:lnTo>
                            <a:pt x="113824" y="526351"/>
                          </a:lnTo>
                          <a:cubicBezTo>
                            <a:pt x="43529" y="596646"/>
                            <a:pt x="0" y="693801"/>
                            <a:pt x="0" y="801052"/>
                          </a:cubicBezTo>
                          <a:cubicBezTo>
                            <a:pt x="0" y="1015651"/>
                            <a:pt x="173926" y="1189577"/>
                            <a:pt x="388525" y="1189577"/>
                          </a:cubicBezTo>
                          <a:cubicBezTo>
                            <a:pt x="603123" y="1189577"/>
                            <a:pt x="777049" y="1015651"/>
                            <a:pt x="777049" y="801052"/>
                          </a:cubicBezTo>
                          <a:cubicBezTo>
                            <a:pt x="777049" y="693801"/>
                            <a:pt x="733520" y="596646"/>
                            <a:pt x="663226" y="526351"/>
                          </a:cubicBezTo>
                          <a:lnTo>
                            <a:pt x="663226" y="526351"/>
                          </a:lnTo>
                          <a:close/>
                        </a:path>
                      </a:pathLst>
                    </a:custGeom>
                    <a:grp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38" name="Freeform: Shape 2037">
                      <a:extLst>
                        <a:ext uri="{FF2B5EF4-FFF2-40B4-BE49-F238E27FC236}">
                          <a16:creationId xmlns:a16="http://schemas.microsoft.com/office/drawing/2014/main" id="{72145DA3-3D64-6264-4BEB-F2484E925FE9}"/>
                        </a:ext>
                      </a:extLst>
                    </p:cNvPr>
                    <p:cNvSpPr/>
                    <p:nvPr/>
                  </p:nvSpPr>
                  <p:spPr>
                    <a:xfrm>
                      <a:off x="9782763" y="2482742"/>
                      <a:ext cx="777049" cy="1189577"/>
                    </a:xfrm>
                    <a:custGeom>
                      <a:avLst/>
                      <a:gdLst>
                        <a:gd name="connsiteX0" fmla="*/ 663226 w 777049"/>
                        <a:gd name="connsiteY0" fmla="*/ 526351 h 1189577"/>
                        <a:gd name="connsiteX1" fmla="*/ 663226 w 777049"/>
                        <a:gd name="connsiteY1" fmla="*/ 0 h 1189577"/>
                        <a:gd name="connsiteX2" fmla="*/ 388525 w 777049"/>
                        <a:gd name="connsiteY2" fmla="*/ 113824 h 1189577"/>
                        <a:gd name="connsiteX3" fmla="*/ 113824 w 777049"/>
                        <a:gd name="connsiteY3" fmla="*/ 0 h 1189577"/>
                        <a:gd name="connsiteX4" fmla="*/ 113824 w 777049"/>
                        <a:gd name="connsiteY4" fmla="*/ 0 h 1189577"/>
                        <a:gd name="connsiteX5" fmla="*/ 113824 w 777049"/>
                        <a:gd name="connsiteY5" fmla="*/ 526351 h 1189577"/>
                        <a:gd name="connsiteX6" fmla="*/ 113824 w 777049"/>
                        <a:gd name="connsiteY6" fmla="*/ 526351 h 1189577"/>
                        <a:gd name="connsiteX7" fmla="*/ 0 w 777049"/>
                        <a:gd name="connsiteY7" fmla="*/ 801052 h 1189577"/>
                        <a:gd name="connsiteX8" fmla="*/ 388525 w 777049"/>
                        <a:gd name="connsiteY8" fmla="*/ 1189577 h 1189577"/>
                        <a:gd name="connsiteX9" fmla="*/ 777049 w 777049"/>
                        <a:gd name="connsiteY9" fmla="*/ 801052 h 1189577"/>
                        <a:gd name="connsiteX10" fmla="*/ 663226 w 777049"/>
                        <a:gd name="connsiteY10" fmla="*/ 526351 h 1189577"/>
                        <a:gd name="connsiteX11" fmla="*/ 663226 w 777049"/>
                        <a:gd name="connsiteY11" fmla="*/ 526351 h 1189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049" h="1189577">
                          <a:moveTo>
                            <a:pt x="663226" y="526351"/>
                          </a:moveTo>
                          <a:cubicBezTo>
                            <a:pt x="477107" y="340233"/>
                            <a:pt x="477107" y="186118"/>
                            <a:pt x="663226" y="0"/>
                          </a:cubicBezTo>
                          <a:cubicBezTo>
                            <a:pt x="592931" y="70294"/>
                            <a:pt x="495776" y="113824"/>
                            <a:pt x="388525" y="113824"/>
                          </a:cubicBezTo>
                          <a:cubicBezTo>
                            <a:pt x="281273" y="113824"/>
                            <a:pt x="184118" y="70294"/>
                            <a:pt x="113824" y="0"/>
                          </a:cubicBezTo>
                          <a:lnTo>
                            <a:pt x="113824" y="0"/>
                          </a:lnTo>
                          <a:cubicBezTo>
                            <a:pt x="299942" y="186118"/>
                            <a:pt x="299942" y="340233"/>
                            <a:pt x="113824" y="526351"/>
                          </a:cubicBezTo>
                          <a:lnTo>
                            <a:pt x="113824" y="526351"/>
                          </a:lnTo>
                          <a:cubicBezTo>
                            <a:pt x="43529" y="596646"/>
                            <a:pt x="0" y="693801"/>
                            <a:pt x="0" y="801052"/>
                          </a:cubicBezTo>
                          <a:cubicBezTo>
                            <a:pt x="0" y="1015651"/>
                            <a:pt x="173926" y="1189577"/>
                            <a:pt x="388525" y="1189577"/>
                          </a:cubicBezTo>
                          <a:cubicBezTo>
                            <a:pt x="603123" y="1189577"/>
                            <a:pt x="777049" y="1015651"/>
                            <a:pt x="777049" y="801052"/>
                          </a:cubicBezTo>
                          <a:cubicBezTo>
                            <a:pt x="777049" y="693801"/>
                            <a:pt x="733520" y="596646"/>
                            <a:pt x="663226" y="526351"/>
                          </a:cubicBezTo>
                          <a:lnTo>
                            <a:pt x="663226" y="526351"/>
                          </a:ln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grpSp>
              <p:sp>
                <p:nvSpPr>
                  <p:cNvPr id="2041" name="Freeform: Shape 2040">
                    <a:extLst>
                      <a:ext uri="{FF2B5EF4-FFF2-40B4-BE49-F238E27FC236}">
                        <a16:creationId xmlns:a16="http://schemas.microsoft.com/office/drawing/2014/main" id="{AB3FED8E-73CB-A860-118E-82056525CD85}"/>
                      </a:ext>
                    </a:extLst>
                  </p:cNvPr>
                  <p:cNvSpPr/>
                  <p:nvPr/>
                </p:nvSpPr>
                <p:spPr>
                  <a:xfrm>
                    <a:off x="7188914" y="2895365"/>
                    <a:ext cx="1148048" cy="1147762"/>
                  </a:xfrm>
                  <a:custGeom>
                    <a:avLst/>
                    <a:gdLst>
                      <a:gd name="connsiteX0" fmla="*/ 777050 w 1148048"/>
                      <a:gd name="connsiteY0" fmla="*/ 388334 h 1147762"/>
                      <a:gd name="connsiteX1" fmla="*/ 777050 w 1148048"/>
                      <a:gd name="connsiteY1" fmla="*/ 388334 h 1147762"/>
                      <a:gd name="connsiteX2" fmla="*/ 388525 w 1148048"/>
                      <a:gd name="connsiteY2" fmla="*/ 0 h 1147762"/>
                      <a:gd name="connsiteX3" fmla="*/ 0 w 1148048"/>
                      <a:gd name="connsiteY3" fmla="*/ 388525 h 1147762"/>
                      <a:gd name="connsiteX4" fmla="*/ 388525 w 1148048"/>
                      <a:gd name="connsiteY4" fmla="*/ 777050 h 1147762"/>
                      <a:gd name="connsiteX5" fmla="*/ 388715 w 1148048"/>
                      <a:gd name="connsiteY5" fmla="*/ 777050 h 1147762"/>
                      <a:gd name="connsiteX6" fmla="*/ 759714 w 1148048"/>
                      <a:gd name="connsiteY6" fmla="*/ 1147763 h 1147762"/>
                      <a:gd name="connsiteX7" fmla="*/ 759714 w 1148048"/>
                      <a:gd name="connsiteY7" fmla="*/ 1147763 h 1147762"/>
                      <a:gd name="connsiteX8" fmla="*/ 759714 w 1148048"/>
                      <a:gd name="connsiteY8" fmla="*/ 1147572 h 1147762"/>
                      <a:gd name="connsiteX9" fmla="*/ 1148048 w 1148048"/>
                      <a:gd name="connsiteY9" fmla="*/ 759047 h 1147762"/>
                      <a:gd name="connsiteX10" fmla="*/ 1148048 w 1148048"/>
                      <a:gd name="connsiteY10" fmla="*/ 759047 h 1147762"/>
                      <a:gd name="connsiteX11" fmla="*/ 777050 w 1148048"/>
                      <a:gd name="connsiteY11" fmla="*/ 388334 h 114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048" h="1147762">
                        <a:moveTo>
                          <a:pt x="777050" y="388334"/>
                        </a:moveTo>
                        <a:lnTo>
                          <a:pt x="777050" y="388334"/>
                        </a:lnTo>
                        <a:cubicBezTo>
                          <a:pt x="777050" y="173831"/>
                          <a:pt x="603028" y="0"/>
                          <a:pt x="388525" y="0"/>
                        </a:cubicBezTo>
                        <a:cubicBezTo>
                          <a:pt x="174022" y="0"/>
                          <a:pt x="0" y="173927"/>
                          <a:pt x="0" y="388525"/>
                        </a:cubicBezTo>
                        <a:cubicBezTo>
                          <a:pt x="0" y="603123"/>
                          <a:pt x="173927" y="777050"/>
                          <a:pt x="388525" y="777050"/>
                        </a:cubicBezTo>
                        <a:lnTo>
                          <a:pt x="388715" y="777050"/>
                        </a:lnTo>
                        <a:cubicBezTo>
                          <a:pt x="650939" y="776954"/>
                          <a:pt x="759619" y="885539"/>
                          <a:pt x="759714" y="1147763"/>
                        </a:cubicBezTo>
                        <a:lnTo>
                          <a:pt x="759714" y="1147763"/>
                        </a:lnTo>
                        <a:lnTo>
                          <a:pt x="759714" y="1147572"/>
                        </a:lnTo>
                        <a:cubicBezTo>
                          <a:pt x="759714" y="933069"/>
                          <a:pt x="933545" y="759143"/>
                          <a:pt x="1148048" y="759047"/>
                        </a:cubicBezTo>
                        <a:lnTo>
                          <a:pt x="1148048" y="759047"/>
                        </a:lnTo>
                        <a:cubicBezTo>
                          <a:pt x="885825" y="759143"/>
                          <a:pt x="777145" y="650558"/>
                          <a:pt x="777050" y="388334"/>
                        </a:cubicBezTo>
                        <a:close/>
                      </a:path>
                    </a:pathLst>
                  </a:custGeom>
                  <a:grpFill/>
                  <a:ln w="9525"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grpSp>
            <p:grpSp>
              <p:nvGrpSpPr>
                <p:cNvPr id="2060" name="Group 2059">
                  <a:extLst>
                    <a:ext uri="{FF2B5EF4-FFF2-40B4-BE49-F238E27FC236}">
                      <a16:creationId xmlns:a16="http://schemas.microsoft.com/office/drawing/2014/main" id="{A5CFCE35-FCB9-B5A2-969A-6B08B22B6E32}"/>
                    </a:ext>
                  </a:extLst>
                </p:cNvPr>
                <p:cNvGrpSpPr/>
                <p:nvPr/>
              </p:nvGrpSpPr>
              <p:grpSpPr>
                <a:xfrm>
                  <a:off x="7333209" y="617860"/>
                  <a:ext cx="3292297" cy="3292221"/>
                  <a:chOff x="-3874262" y="3201322"/>
                  <a:chExt cx="3292297" cy="3292221"/>
                </a:xfrm>
                <a:effectLst>
                  <a:outerShdw blurRad="63500" dist="25400" sx="102000" sy="102000" algn="ctr" rotWithShape="0">
                    <a:schemeClr val="accent2">
                      <a:alpha val="40000"/>
                    </a:schemeClr>
                  </a:outerShdw>
                </a:effectLst>
              </p:grpSpPr>
              <p:sp>
                <p:nvSpPr>
                  <p:cNvPr id="2052" name="Freeform: Shape 2051">
                    <a:extLst>
                      <a:ext uri="{FF2B5EF4-FFF2-40B4-BE49-F238E27FC236}">
                        <a16:creationId xmlns:a16="http://schemas.microsoft.com/office/drawing/2014/main" id="{A8EEC39E-69F7-2CED-E0A9-35CDB9268168}"/>
                      </a:ext>
                    </a:extLst>
                  </p:cNvPr>
                  <p:cNvSpPr/>
                  <p:nvPr/>
                </p:nvSpPr>
                <p:spPr>
                  <a:xfrm>
                    <a:off x="-3114519" y="3201322"/>
                    <a:ext cx="698372" cy="698372"/>
                  </a:xfrm>
                  <a:custGeom>
                    <a:avLst/>
                    <a:gdLst>
                      <a:gd name="connsiteX0" fmla="*/ 0 w 698372"/>
                      <a:gd name="connsiteY0" fmla="*/ 349187 h 698372"/>
                      <a:gd name="connsiteX1" fmla="*/ 349186 w 698372"/>
                      <a:gd name="connsiteY1" fmla="*/ 0 h 698372"/>
                      <a:gd name="connsiteX2" fmla="*/ 698373 w 698372"/>
                      <a:gd name="connsiteY2" fmla="*/ 349187 h 698372"/>
                      <a:gd name="connsiteX3" fmla="*/ 349186 w 698372"/>
                      <a:gd name="connsiteY3" fmla="*/ 698373 h 698372"/>
                      <a:gd name="connsiteX4" fmla="*/ 0 w 698372"/>
                      <a:gd name="connsiteY4" fmla="*/ 349187 h 698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2" h="698372">
                        <a:moveTo>
                          <a:pt x="0" y="349187"/>
                        </a:moveTo>
                        <a:cubicBezTo>
                          <a:pt x="0" y="156401"/>
                          <a:pt x="156305" y="0"/>
                          <a:pt x="349186" y="0"/>
                        </a:cubicBezTo>
                        <a:cubicBezTo>
                          <a:pt x="542068" y="0"/>
                          <a:pt x="698373" y="156305"/>
                          <a:pt x="698373" y="349187"/>
                        </a:cubicBezTo>
                        <a:cubicBezTo>
                          <a:pt x="698373" y="542068"/>
                          <a:pt x="542068" y="698373"/>
                          <a:pt x="349186" y="698373"/>
                        </a:cubicBezTo>
                        <a:cubicBezTo>
                          <a:pt x="156305" y="698373"/>
                          <a:pt x="0" y="542068"/>
                          <a:pt x="0" y="349187"/>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3" name="Freeform: Shape 2052">
                    <a:extLst>
                      <a:ext uri="{FF2B5EF4-FFF2-40B4-BE49-F238E27FC236}">
                        <a16:creationId xmlns:a16="http://schemas.microsoft.com/office/drawing/2014/main" id="{B31B359D-07FF-FE6E-855E-363CF5F18D5F}"/>
                      </a:ext>
                    </a:extLst>
                  </p:cNvPr>
                  <p:cNvSpPr/>
                  <p:nvPr/>
                </p:nvSpPr>
                <p:spPr>
                  <a:xfrm>
                    <a:off x="-2037813" y="3201322"/>
                    <a:ext cx="698373" cy="698372"/>
                  </a:xfrm>
                  <a:custGeom>
                    <a:avLst/>
                    <a:gdLst>
                      <a:gd name="connsiteX0" fmla="*/ 0 w 698373"/>
                      <a:gd name="connsiteY0" fmla="*/ 349187 h 698372"/>
                      <a:gd name="connsiteX1" fmla="*/ 349187 w 698373"/>
                      <a:gd name="connsiteY1" fmla="*/ 0 h 698372"/>
                      <a:gd name="connsiteX2" fmla="*/ 698373 w 698373"/>
                      <a:gd name="connsiteY2" fmla="*/ 349187 h 698372"/>
                      <a:gd name="connsiteX3" fmla="*/ 349187 w 698373"/>
                      <a:gd name="connsiteY3" fmla="*/ 698373 h 698372"/>
                      <a:gd name="connsiteX4" fmla="*/ 0 w 698373"/>
                      <a:gd name="connsiteY4" fmla="*/ 349187 h 698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3" h="698372">
                        <a:moveTo>
                          <a:pt x="0" y="349187"/>
                        </a:moveTo>
                        <a:cubicBezTo>
                          <a:pt x="0" y="156401"/>
                          <a:pt x="156305" y="0"/>
                          <a:pt x="349187" y="0"/>
                        </a:cubicBezTo>
                        <a:cubicBezTo>
                          <a:pt x="542068" y="0"/>
                          <a:pt x="698373" y="156305"/>
                          <a:pt x="698373" y="349187"/>
                        </a:cubicBezTo>
                        <a:cubicBezTo>
                          <a:pt x="698373" y="542068"/>
                          <a:pt x="542068" y="698373"/>
                          <a:pt x="349187" y="698373"/>
                        </a:cubicBezTo>
                        <a:cubicBezTo>
                          <a:pt x="156305" y="698373"/>
                          <a:pt x="0" y="542068"/>
                          <a:pt x="0" y="349187"/>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4" name="Freeform: Shape 2053">
                    <a:extLst>
                      <a:ext uri="{FF2B5EF4-FFF2-40B4-BE49-F238E27FC236}">
                        <a16:creationId xmlns:a16="http://schemas.microsoft.com/office/drawing/2014/main" id="{B1822651-039D-EC75-8563-09268DE213F2}"/>
                      </a:ext>
                    </a:extLst>
                  </p:cNvPr>
                  <p:cNvSpPr/>
                  <p:nvPr/>
                </p:nvSpPr>
                <p:spPr>
                  <a:xfrm>
                    <a:off x="-3114519" y="5795170"/>
                    <a:ext cx="698372" cy="698373"/>
                  </a:xfrm>
                  <a:custGeom>
                    <a:avLst/>
                    <a:gdLst>
                      <a:gd name="connsiteX0" fmla="*/ 0 w 698372"/>
                      <a:gd name="connsiteY0" fmla="*/ 349187 h 698373"/>
                      <a:gd name="connsiteX1" fmla="*/ 349186 w 698372"/>
                      <a:gd name="connsiteY1" fmla="*/ 0 h 698373"/>
                      <a:gd name="connsiteX2" fmla="*/ 698373 w 698372"/>
                      <a:gd name="connsiteY2" fmla="*/ 349187 h 698373"/>
                      <a:gd name="connsiteX3" fmla="*/ 349186 w 698372"/>
                      <a:gd name="connsiteY3" fmla="*/ 698373 h 698373"/>
                      <a:gd name="connsiteX4" fmla="*/ 0 w 698372"/>
                      <a:gd name="connsiteY4" fmla="*/ 349187 h 698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2" h="698373">
                        <a:moveTo>
                          <a:pt x="0" y="349187"/>
                        </a:moveTo>
                        <a:cubicBezTo>
                          <a:pt x="0" y="156305"/>
                          <a:pt x="156305" y="0"/>
                          <a:pt x="349186" y="0"/>
                        </a:cubicBezTo>
                        <a:cubicBezTo>
                          <a:pt x="542068" y="0"/>
                          <a:pt x="698373" y="156305"/>
                          <a:pt x="698373" y="349187"/>
                        </a:cubicBezTo>
                        <a:cubicBezTo>
                          <a:pt x="698373" y="542068"/>
                          <a:pt x="542068" y="698373"/>
                          <a:pt x="349186" y="698373"/>
                        </a:cubicBezTo>
                        <a:cubicBezTo>
                          <a:pt x="156305" y="698373"/>
                          <a:pt x="0" y="542068"/>
                          <a:pt x="0" y="349187"/>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5" name="Freeform: Shape 2054">
                    <a:extLst>
                      <a:ext uri="{FF2B5EF4-FFF2-40B4-BE49-F238E27FC236}">
                        <a16:creationId xmlns:a16="http://schemas.microsoft.com/office/drawing/2014/main" id="{EFEA71DC-F52F-05CF-5A79-46FAE5D10030}"/>
                      </a:ext>
                    </a:extLst>
                  </p:cNvPr>
                  <p:cNvSpPr/>
                  <p:nvPr/>
                </p:nvSpPr>
                <p:spPr>
                  <a:xfrm>
                    <a:off x="-2037908" y="5795170"/>
                    <a:ext cx="698372" cy="698373"/>
                  </a:xfrm>
                  <a:custGeom>
                    <a:avLst/>
                    <a:gdLst>
                      <a:gd name="connsiteX0" fmla="*/ 698373 w 698372"/>
                      <a:gd name="connsiteY0" fmla="*/ 349186 h 698373"/>
                      <a:gd name="connsiteX1" fmla="*/ 349186 w 698372"/>
                      <a:gd name="connsiteY1" fmla="*/ 698373 h 698373"/>
                      <a:gd name="connsiteX2" fmla="*/ 0 w 698372"/>
                      <a:gd name="connsiteY2" fmla="*/ 349186 h 698373"/>
                      <a:gd name="connsiteX3" fmla="*/ 349186 w 698372"/>
                      <a:gd name="connsiteY3" fmla="*/ 0 h 698373"/>
                      <a:gd name="connsiteX4" fmla="*/ 698373 w 698372"/>
                      <a:gd name="connsiteY4" fmla="*/ 349186 h 698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2" h="698373">
                        <a:moveTo>
                          <a:pt x="698373" y="349186"/>
                        </a:moveTo>
                        <a:cubicBezTo>
                          <a:pt x="698373" y="542037"/>
                          <a:pt x="542037" y="698373"/>
                          <a:pt x="349186" y="698373"/>
                        </a:cubicBezTo>
                        <a:cubicBezTo>
                          <a:pt x="156336" y="698373"/>
                          <a:pt x="0" y="542037"/>
                          <a:pt x="0" y="349186"/>
                        </a:cubicBezTo>
                        <a:cubicBezTo>
                          <a:pt x="0" y="156336"/>
                          <a:pt x="156336" y="0"/>
                          <a:pt x="349186" y="0"/>
                        </a:cubicBezTo>
                        <a:cubicBezTo>
                          <a:pt x="542037" y="0"/>
                          <a:pt x="698373" y="156336"/>
                          <a:pt x="698373" y="349186"/>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6" name="Freeform: Shape 2055">
                    <a:extLst>
                      <a:ext uri="{FF2B5EF4-FFF2-40B4-BE49-F238E27FC236}">
                        <a16:creationId xmlns:a16="http://schemas.microsoft.com/office/drawing/2014/main" id="{0DF832C2-2D49-AE87-79F9-1A0DFDAEE0B8}"/>
                      </a:ext>
                    </a:extLst>
                  </p:cNvPr>
                  <p:cNvSpPr/>
                  <p:nvPr/>
                </p:nvSpPr>
                <p:spPr>
                  <a:xfrm rot="20235600">
                    <a:off x="-1280338" y="3960439"/>
                    <a:ext cx="698373" cy="698372"/>
                  </a:xfrm>
                  <a:custGeom>
                    <a:avLst/>
                    <a:gdLst>
                      <a:gd name="connsiteX0" fmla="*/ 698373 w 698373"/>
                      <a:gd name="connsiteY0" fmla="*/ 349186 h 698372"/>
                      <a:gd name="connsiteX1" fmla="*/ 349186 w 698373"/>
                      <a:gd name="connsiteY1" fmla="*/ 698373 h 698372"/>
                      <a:gd name="connsiteX2" fmla="*/ 0 w 698373"/>
                      <a:gd name="connsiteY2" fmla="*/ 349186 h 698372"/>
                      <a:gd name="connsiteX3" fmla="*/ 349186 w 698373"/>
                      <a:gd name="connsiteY3" fmla="*/ 0 h 698372"/>
                      <a:gd name="connsiteX4" fmla="*/ 698373 w 698373"/>
                      <a:gd name="connsiteY4" fmla="*/ 349186 h 698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3" h="698372">
                        <a:moveTo>
                          <a:pt x="698373" y="349186"/>
                        </a:moveTo>
                        <a:cubicBezTo>
                          <a:pt x="698373" y="542037"/>
                          <a:pt x="542037" y="698373"/>
                          <a:pt x="349186" y="698373"/>
                        </a:cubicBezTo>
                        <a:cubicBezTo>
                          <a:pt x="156336" y="698373"/>
                          <a:pt x="0" y="542037"/>
                          <a:pt x="0" y="349186"/>
                        </a:cubicBezTo>
                        <a:cubicBezTo>
                          <a:pt x="0" y="156336"/>
                          <a:pt x="156336" y="0"/>
                          <a:pt x="349186" y="0"/>
                        </a:cubicBezTo>
                        <a:cubicBezTo>
                          <a:pt x="542037" y="0"/>
                          <a:pt x="698373" y="156336"/>
                          <a:pt x="698373" y="349186"/>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7" name="Freeform: Shape 2056">
                    <a:extLst>
                      <a:ext uri="{FF2B5EF4-FFF2-40B4-BE49-F238E27FC236}">
                        <a16:creationId xmlns:a16="http://schemas.microsoft.com/office/drawing/2014/main" id="{CB7AC83C-1FD9-4468-EACC-EC5799DEE13F}"/>
                      </a:ext>
                    </a:extLst>
                  </p:cNvPr>
                  <p:cNvSpPr/>
                  <p:nvPr/>
                </p:nvSpPr>
                <p:spPr>
                  <a:xfrm rot="18900000">
                    <a:off x="-3874262" y="3960295"/>
                    <a:ext cx="698372" cy="698372"/>
                  </a:xfrm>
                  <a:custGeom>
                    <a:avLst/>
                    <a:gdLst>
                      <a:gd name="connsiteX0" fmla="*/ 698373 w 698372"/>
                      <a:gd name="connsiteY0" fmla="*/ 349186 h 698372"/>
                      <a:gd name="connsiteX1" fmla="*/ 349186 w 698372"/>
                      <a:gd name="connsiteY1" fmla="*/ 698373 h 698372"/>
                      <a:gd name="connsiteX2" fmla="*/ 0 w 698372"/>
                      <a:gd name="connsiteY2" fmla="*/ 349186 h 698372"/>
                      <a:gd name="connsiteX3" fmla="*/ 349186 w 698372"/>
                      <a:gd name="connsiteY3" fmla="*/ 0 h 698372"/>
                      <a:gd name="connsiteX4" fmla="*/ 698373 w 698372"/>
                      <a:gd name="connsiteY4" fmla="*/ 349186 h 698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2" h="698372">
                        <a:moveTo>
                          <a:pt x="698373" y="349186"/>
                        </a:moveTo>
                        <a:cubicBezTo>
                          <a:pt x="698373" y="542037"/>
                          <a:pt x="542037" y="698373"/>
                          <a:pt x="349186" y="698373"/>
                        </a:cubicBezTo>
                        <a:cubicBezTo>
                          <a:pt x="156336" y="698373"/>
                          <a:pt x="0" y="542037"/>
                          <a:pt x="0" y="349186"/>
                        </a:cubicBezTo>
                        <a:cubicBezTo>
                          <a:pt x="0" y="156336"/>
                          <a:pt x="156336" y="0"/>
                          <a:pt x="349186" y="0"/>
                        </a:cubicBezTo>
                        <a:cubicBezTo>
                          <a:pt x="542037" y="0"/>
                          <a:pt x="698373" y="156336"/>
                          <a:pt x="698373" y="349186"/>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8" name="Freeform: Shape 2057">
                    <a:extLst>
                      <a:ext uri="{FF2B5EF4-FFF2-40B4-BE49-F238E27FC236}">
                        <a16:creationId xmlns:a16="http://schemas.microsoft.com/office/drawing/2014/main" id="{1D770BEA-6409-D7B5-2F88-6CC243B74201}"/>
                      </a:ext>
                    </a:extLst>
                  </p:cNvPr>
                  <p:cNvSpPr/>
                  <p:nvPr/>
                </p:nvSpPr>
                <p:spPr>
                  <a:xfrm>
                    <a:off x="-1280385" y="5036027"/>
                    <a:ext cx="698373" cy="698373"/>
                  </a:xfrm>
                  <a:custGeom>
                    <a:avLst/>
                    <a:gdLst>
                      <a:gd name="connsiteX0" fmla="*/ 0 w 698373"/>
                      <a:gd name="connsiteY0" fmla="*/ 349186 h 698373"/>
                      <a:gd name="connsiteX1" fmla="*/ 349187 w 698373"/>
                      <a:gd name="connsiteY1" fmla="*/ 0 h 698373"/>
                      <a:gd name="connsiteX2" fmla="*/ 698373 w 698373"/>
                      <a:gd name="connsiteY2" fmla="*/ 349186 h 698373"/>
                      <a:gd name="connsiteX3" fmla="*/ 349187 w 698373"/>
                      <a:gd name="connsiteY3" fmla="*/ 698373 h 698373"/>
                      <a:gd name="connsiteX4" fmla="*/ 0 w 698373"/>
                      <a:gd name="connsiteY4" fmla="*/ 349186 h 698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3" h="698373">
                        <a:moveTo>
                          <a:pt x="0" y="349186"/>
                        </a:moveTo>
                        <a:cubicBezTo>
                          <a:pt x="0" y="156400"/>
                          <a:pt x="156305" y="0"/>
                          <a:pt x="349187" y="0"/>
                        </a:cubicBezTo>
                        <a:cubicBezTo>
                          <a:pt x="542068" y="0"/>
                          <a:pt x="698373" y="156305"/>
                          <a:pt x="698373" y="349186"/>
                        </a:cubicBezTo>
                        <a:cubicBezTo>
                          <a:pt x="698373" y="542068"/>
                          <a:pt x="542068" y="698373"/>
                          <a:pt x="349187" y="698373"/>
                        </a:cubicBezTo>
                        <a:cubicBezTo>
                          <a:pt x="156305" y="698373"/>
                          <a:pt x="0" y="542068"/>
                          <a:pt x="0" y="349186"/>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sp>
                <p:nvSpPr>
                  <p:cNvPr id="2059" name="Freeform: Shape 2058">
                    <a:extLst>
                      <a:ext uri="{FF2B5EF4-FFF2-40B4-BE49-F238E27FC236}">
                        <a16:creationId xmlns:a16="http://schemas.microsoft.com/office/drawing/2014/main" id="{08D3F861-204F-1DC9-BF34-F747ACE5FD1F}"/>
                      </a:ext>
                    </a:extLst>
                  </p:cNvPr>
                  <p:cNvSpPr/>
                  <p:nvPr/>
                </p:nvSpPr>
                <p:spPr>
                  <a:xfrm>
                    <a:off x="-3874233" y="5036027"/>
                    <a:ext cx="698372" cy="698373"/>
                  </a:xfrm>
                  <a:custGeom>
                    <a:avLst/>
                    <a:gdLst>
                      <a:gd name="connsiteX0" fmla="*/ 0 w 698372"/>
                      <a:gd name="connsiteY0" fmla="*/ 349186 h 698373"/>
                      <a:gd name="connsiteX1" fmla="*/ 349187 w 698372"/>
                      <a:gd name="connsiteY1" fmla="*/ 0 h 698373"/>
                      <a:gd name="connsiteX2" fmla="*/ 698373 w 698372"/>
                      <a:gd name="connsiteY2" fmla="*/ 349186 h 698373"/>
                      <a:gd name="connsiteX3" fmla="*/ 349187 w 698372"/>
                      <a:gd name="connsiteY3" fmla="*/ 698373 h 698373"/>
                      <a:gd name="connsiteX4" fmla="*/ 0 w 698372"/>
                      <a:gd name="connsiteY4" fmla="*/ 349186 h 698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372" h="698373">
                        <a:moveTo>
                          <a:pt x="0" y="349186"/>
                        </a:moveTo>
                        <a:cubicBezTo>
                          <a:pt x="0" y="156400"/>
                          <a:pt x="156305" y="0"/>
                          <a:pt x="349187" y="0"/>
                        </a:cubicBezTo>
                        <a:cubicBezTo>
                          <a:pt x="542068" y="0"/>
                          <a:pt x="698373" y="156305"/>
                          <a:pt x="698373" y="349186"/>
                        </a:cubicBezTo>
                        <a:cubicBezTo>
                          <a:pt x="698373" y="542068"/>
                          <a:pt x="542068" y="698373"/>
                          <a:pt x="349187" y="698373"/>
                        </a:cubicBezTo>
                        <a:cubicBezTo>
                          <a:pt x="156305" y="698373"/>
                          <a:pt x="0" y="542068"/>
                          <a:pt x="0" y="349186"/>
                        </a:cubicBezTo>
                        <a:close/>
                      </a:path>
                    </a:pathLst>
                  </a:custGeom>
                  <a:solidFill>
                    <a:srgbClr val="FFFFFF"/>
                  </a:solidFill>
                  <a:ln w="0" cap="flat">
                    <a:noFill/>
                    <a:prstDash val="solid"/>
                    <a:miter/>
                  </a:ln>
                </p:spPr>
                <p:txBody>
                  <a:bodyPr rtlCol="0" anchor="ctr"/>
                  <a:lstStyle/>
                  <a:p>
                    <a:pPr defTabSz="914126" fontAlgn="auto">
                      <a:spcBef>
                        <a:spcPts val="0"/>
                      </a:spcBef>
                      <a:spcAft>
                        <a:spcPts val="0"/>
                      </a:spcAft>
                      <a:buClrTx/>
                      <a:buSzTx/>
                      <a:defRPr/>
                    </a:pPr>
                    <a:endParaRPr lang="en-US" sz="1799">
                      <a:solidFill>
                        <a:srgbClr val="000000"/>
                      </a:solidFill>
                      <a:latin typeface="DIN Pro Light"/>
                    </a:endParaRPr>
                  </a:p>
                </p:txBody>
              </p:sp>
            </p:grpSp>
          </p:grpSp>
          <p:grpSp>
            <p:nvGrpSpPr>
              <p:cNvPr id="18" name="Group 17">
                <a:extLst>
                  <a:ext uri="{FF2B5EF4-FFF2-40B4-BE49-F238E27FC236}">
                    <a16:creationId xmlns:a16="http://schemas.microsoft.com/office/drawing/2014/main" id="{2EC80E19-1C2D-FA18-3858-E6E52299C581}"/>
                  </a:ext>
                </a:extLst>
              </p:cNvPr>
              <p:cNvGrpSpPr/>
              <p:nvPr/>
            </p:nvGrpSpPr>
            <p:grpSpPr>
              <a:xfrm>
                <a:off x="8175889" y="1513544"/>
                <a:ext cx="1509985" cy="1509985"/>
                <a:chOff x="6957122" y="1313611"/>
                <a:chExt cx="2162086" cy="2162086"/>
              </a:xfrm>
            </p:grpSpPr>
            <p:sp>
              <p:nvSpPr>
                <p:cNvPr id="19" name="Oval 18">
                  <a:extLst>
                    <a:ext uri="{FF2B5EF4-FFF2-40B4-BE49-F238E27FC236}">
                      <a16:creationId xmlns:a16="http://schemas.microsoft.com/office/drawing/2014/main" id="{00B04757-6A74-67ED-0F21-B22C7FC4C500}"/>
                    </a:ext>
                  </a:extLst>
                </p:cNvPr>
                <p:cNvSpPr/>
                <p:nvPr/>
              </p:nvSpPr>
              <p:spPr bwMode="auto">
                <a:xfrm>
                  <a:off x="6957122" y="1313611"/>
                  <a:ext cx="2162086" cy="2162086"/>
                </a:xfrm>
                <a:prstGeom prst="ellipse">
                  <a:avLst/>
                </a:prstGeom>
                <a:solidFill>
                  <a:schemeClr val="bg1"/>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1600" err="1">
                    <a:solidFill>
                      <a:srgbClr val="000000"/>
                    </a:solidFill>
                    <a:latin typeface="DIN Pro Light"/>
                  </a:endParaRPr>
                </a:p>
              </p:txBody>
            </p:sp>
            <p:sp>
              <p:nvSpPr>
                <p:cNvPr id="20" name="Oval 19">
                  <a:extLst>
                    <a:ext uri="{FF2B5EF4-FFF2-40B4-BE49-F238E27FC236}">
                      <a16:creationId xmlns:a16="http://schemas.microsoft.com/office/drawing/2014/main" id="{985644FA-8812-0B1D-554F-71F92385D91A}"/>
                    </a:ext>
                  </a:extLst>
                </p:cNvPr>
                <p:cNvSpPr/>
                <p:nvPr/>
              </p:nvSpPr>
              <p:spPr bwMode="auto">
                <a:xfrm>
                  <a:off x="7157737" y="1514227"/>
                  <a:ext cx="1760855" cy="1760855"/>
                </a:xfrm>
                <a:prstGeom prst="ellipse">
                  <a:avLst/>
                </a:prstGeom>
                <a:solidFill>
                  <a:schemeClr val="bg1"/>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1600" err="1">
                    <a:solidFill>
                      <a:srgbClr val="000000"/>
                    </a:solidFill>
                    <a:latin typeface="DIN Pro Light"/>
                  </a:endParaRPr>
                </a:p>
              </p:txBody>
            </p:sp>
          </p:grpSp>
          <p:pic>
            <p:nvPicPr>
              <p:cNvPr id="21" name="Graphic 20">
                <a:extLst>
                  <a:ext uri="{FF2B5EF4-FFF2-40B4-BE49-F238E27FC236}">
                    <a16:creationId xmlns:a16="http://schemas.microsoft.com/office/drawing/2014/main" id="{8616087E-FF7A-2CC6-243C-839F1C2E70B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78803" y="1417475"/>
                <a:ext cx="393323" cy="393323"/>
              </a:xfrm>
              <a:prstGeom prst="rect">
                <a:avLst/>
              </a:prstGeom>
            </p:spPr>
          </p:pic>
          <p:pic>
            <p:nvPicPr>
              <p:cNvPr id="22" name="Graphic 21">
                <a:extLst>
                  <a:ext uri="{FF2B5EF4-FFF2-40B4-BE49-F238E27FC236}">
                    <a16:creationId xmlns:a16="http://schemas.microsoft.com/office/drawing/2014/main" id="{F6EDBD75-2B7A-915A-B613-A7BD805E225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483721" y="2502726"/>
                <a:ext cx="375924" cy="276857"/>
              </a:xfrm>
              <a:prstGeom prst="rect">
                <a:avLst/>
              </a:prstGeom>
            </p:spPr>
          </p:pic>
          <p:pic>
            <p:nvPicPr>
              <p:cNvPr id="23" name="Graphic 22">
                <a:extLst>
                  <a:ext uri="{FF2B5EF4-FFF2-40B4-BE49-F238E27FC236}">
                    <a16:creationId xmlns:a16="http://schemas.microsoft.com/office/drawing/2014/main" id="{574DFE66-E5A0-9725-99B3-F0783209B585}"/>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40189" y="3188970"/>
                <a:ext cx="407870" cy="407870"/>
              </a:xfrm>
              <a:prstGeom prst="rect">
                <a:avLst/>
              </a:prstGeom>
            </p:spPr>
          </p:pic>
          <p:pic>
            <p:nvPicPr>
              <p:cNvPr id="24" name="Graphic 23">
                <a:extLst>
                  <a:ext uri="{FF2B5EF4-FFF2-40B4-BE49-F238E27FC236}">
                    <a16:creationId xmlns:a16="http://schemas.microsoft.com/office/drawing/2014/main" id="{D152C718-2C93-0954-11EE-7324D4CD66B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357740" y="3256149"/>
                <a:ext cx="346160" cy="391490"/>
              </a:xfrm>
              <a:prstGeom prst="rect">
                <a:avLst/>
              </a:prstGeom>
            </p:spPr>
          </p:pic>
          <p:pic>
            <p:nvPicPr>
              <p:cNvPr id="25" name="Graphic 24">
                <a:extLst>
                  <a:ext uri="{FF2B5EF4-FFF2-40B4-BE49-F238E27FC236}">
                    <a16:creationId xmlns:a16="http://schemas.microsoft.com/office/drawing/2014/main" id="{5AA109F1-667F-E588-9331-8D38999F9026}"/>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351164" y="717295"/>
                <a:ext cx="333465" cy="287150"/>
              </a:xfrm>
              <a:prstGeom prst="rect">
                <a:avLst/>
              </a:prstGeom>
            </p:spPr>
          </p:pic>
          <p:pic>
            <p:nvPicPr>
              <p:cNvPr id="26" name="Graphic 25">
                <a:extLst>
                  <a:ext uri="{FF2B5EF4-FFF2-40B4-BE49-F238E27FC236}">
                    <a16:creationId xmlns:a16="http://schemas.microsoft.com/office/drawing/2014/main" id="{DD3A960F-B110-3E12-EA2F-6A5ADE1E304B}"/>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179348" y="707009"/>
                <a:ext cx="485040" cy="303150"/>
              </a:xfrm>
              <a:prstGeom prst="rect">
                <a:avLst/>
              </a:prstGeom>
            </p:spPr>
          </p:pic>
          <p:pic>
            <p:nvPicPr>
              <p:cNvPr id="27" name="Graphic 26">
                <a:extLst>
                  <a:ext uri="{FF2B5EF4-FFF2-40B4-BE49-F238E27FC236}">
                    <a16:creationId xmlns:a16="http://schemas.microsoft.com/office/drawing/2014/main" id="{6D68F7F3-7D63-A5D1-C1F6-A14ECD710845}"/>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0071582" y="2521750"/>
                <a:ext cx="421836" cy="399328"/>
              </a:xfrm>
              <a:prstGeom prst="rect">
                <a:avLst/>
              </a:prstGeom>
            </p:spPr>
          </p:pic>
          <p:pic>
            <p:nvPicPr>
              <p:cNvPr id="28" name="Graphic 27">
                <a:extLst>
                  <a:ext uri="{FF2B5EF4-FFF2-40B4-BE49-F238E27FC236}">
                    <a16:creationId xmlns:a16="http://schemas.microsoft.com/office/drawing/2014/main" id="{C5205703-EFBC-DC37-CBA2-73274E0EFEA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156580" y="1461191"/>
                <a:ext cx="254117" cy="432000"/>
              </a:xfrm>
              <a:prstGeom prst="rect">
                <a:avLst/>
              </a:prstGeom>
            </p:spPr>
          </p:pic>
          <p:sp>
            <p:nvSpPr>
              <p:cNvPr id="29" name="Text Placeholder 9">
                <a:extLst>
                  <a:ext uri="{FF2B5EF4-FFF2-40B4-BE49-F238E27FC236}">
                    <a16:creationId xmlns:a16="http://schemas.microsoft.com/office/drawing/2014/main" id="{664F6C87-3E2F-9144-02D3-6EAAEF1999C0}"/>
                  </a:ext>
                </a:extLst>
              </p:cNvPr>
              <p:cNvSpPr txBox="1">
                <a:spLocks/>
              </p:cNvSpPr>
              <p:nvPr/>
            </p:nvSpPr>
            <p:spPr bwMode="auto">
              <a:xfrm>
                <a:off x="8077956" y="993455"/>
                <a:ext cx="701946" cy="21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Endpoint</a:t>
                </a:r>
              </a:p>
            </p:txBody>
          </p:sp>
          <p:sp>
            <p:nvSpPr>
              <p:cNvPr id="30" name="Text Placeholder 9">
                <a:extLst>
                  <a:ext uri="{FF2B5EF4-FFF2-40B4-BE49-F238E27FC236}">
                    <a16:creationId xmlns:a16="http://schemas.microsoft.com/office/drawing/2014/main" id="{66C93904-5B6A-950D-0CA5-11B29B36441B}"/>
                  </a:ext>
                </a:extLst>
              </p:cNvPr>
              <p:cNvSpPr txBox="1">
                <a:spLocks/>
              </p:cNvSpPr>
              <p:nvPr/>
            </p:nvSpPr>
            <p:spPr bwMode="auto">
              <a:xfrm>
                <a:off x="7075078" y="2762561"/>
                <a:ext cx="1214633" cy="60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85000"/>
                  </a:lnSpc>
                  <a:buClr>
                    <a:srgbClr val="FFFFFF">
                      <a:lumMod val="50000"/>
                    </a:srgbClr>
                  </a:buClr>
                  <a:buNone/>
                  <a:defRPr/>
                </a:pPr>
                <a:r>
                  <a:rPr lang="en-US" sz="800" kern="0">
                    <a:solidFill>
                      <a:srgbClr val="000000"/>
                    </a:solidFill>
                    <a:latin typeface="DIN Pro" panose="020B0504020201010104" pitchFamily="34" charset="0"/>
                    <a:cs typeface="Arial"/>
                  </a:rPr>
                  <a:t>SaaS </a:t>
                </a:r>
                <a:br>
                  <a:rPr lang="en-US" sz="800" kern="0">
                    <a:solidFill>
                      <a:srgbClr val="000000"/>
                    </a:solidFill>
                    <a:latin typeface="DIN Pro" panose="020B0504020201010104" pitchFamily="34" charset="0"/>
                    <a:cs typeface="Arial"/>
                  </a:rPr>
                </a:br>
                <a:r>
                  <a:rPr lang="en-US" sz="800" kern="0">
                    <a:solidFill>
                      <a:srgbClr val="000000"/>
                    </a:solidFill>
                    <a:latin typeface="DIN Pro" panose="020B0504020201010104" pitchFamily="34" charset="0"/>
                    <a:cs typeface="Arial"/>
                  </a:rPr>
                  <a:t>Applications</a:t>
                </a:r>
              </a:p>
            </p:txBody>
          </p:sp>
          <p:sp>
            <p:nvSpPr>
              <p:cNvPr id="31" name="Text Placeholder 9">
                <a:extLst>
                  <a:ext uri="{FF2B5EF4-FFF2-40B4-BE49-F238E27FC236}">
                    <a16:creationId xmlns:a16="http://schemas.microsoft.com/office/drawing/2014/main" id="{1DB13F67-B00F-426D-4FB4-95AF9C801C81}"/>
                  </a:ext>
                </a:extLst>
              </p:cNvPr>
              <p:cNvSpPr txBox="1">
                <a:spLocks/>
              </p:cNvSpPr>
              <p:nvPr/>
            </p:nvSpPr>
            <p:spPr bwMode="auto">
              <a:xfrm>
                <a:off x="9166923" y="1032484"/>
                <a:ext cx="701946" cy="21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Network</a:t>
                </a:r>
              </a:p>
            </p:txBody>
          </p:sp>
          <p:sp>
            <p:nvSpPr>
              <p:cNvPr id="33" name="Text Placeholder 9">
                <a:extLst>
                  <a:ext uri="{FF2B5EF4-FFF2-40B4-BE49-F238E27FC236}">
                    <a16:creationId xmlns:a16="http://schemas.microsoft.com/office/drawing/2014/main" id="{F1855CDD-8BFD-7DC1-AD6D-91D743D55E63}"/>
                  </a:ext>
                </a:extLst>
              </p:cNvPr>
              <p:cNvSpPr txBox="1">
                <a:spLocks/>
              </p:cNvSpPr>
              <p:nvPr/>
            </p:nvSpPr>
            <p:spPr bwMode="auto">
              <a:xfrm>
                <a:off x="9153776" y="3607910"/>
                <a:ext cx="723460" cy="191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Workloads</a:t>
                </a:r>
              </a:p>
            </p:txBody>
          </p:sp>
          <p:sp>
            <p:nvSpPr>
              <p:cNvPr id="34" name="Text Placeholder 9">
                <a:extLst>
                  <a:ext uri="{FF2B5EF4-FFF2-40B4-BE49-F238E27FC236}">
                    <a16:creationId xmlns:a16="http://schemas.microsoft.com/office/drawing/2014/main" id="{64E45D8B-4795-823F-9EAE-077A6C1CA614}"/>
                  </a:ext>
                </a:extLst>
              </p:cNvPr>
              <p:cNvSpPr txBox="1">
                <a:spLocks/>
              </p:cNvSpPr>
              <p:nvPr/>
            </p:nvSpPr>
            <p:spPr bwMode="auto">
              <a:xfrm>
                <a:off x="7832907" y="3486972"/>
                <a:ext cx="1214633" cy="426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Public Cloud</a:t>
                </a:r>
              </a:p>
            </p:txBody>
          </p:sp>
          <p:sp>
            <p:nvSpPr>
              <p:cNvPr id="35" name="Text Placeholder 9">
                <a:extLst>
                  <a:ext uri="{FF2B5EF4-FFF2-40B4-BE49-F238E27FC236}">
                    <a16:creationId xmlns:a16="http://schemas.microsoft.com/office/drawing/2014/main" id="{68B712D3-11AA-C23A-A684-716065504BB1}"/>
                  </a:ext>
                </a:extLst>
              </p:cNvPr>
              <p:cNvSpPr txBox="1">
                <a:spLocks/>
              </p:cNvSpPr>
              <p:nvPr/>
            </p:nvSpPr>
            <p:spPr bwMode="auto">
              <a:xfrm>
                <a:off x="7371802" y="1775464"/>
                <a:ext cx="624373" cy="289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 Email</a:t>
                </a:r>
              </a:p>
            </p:txBody>
          </p:sp>
          <p:sp>
            <p:nvSpPr>
              <p:cNvPr id="36" name="Text Placeholder 9">
                <a:extLst>
                  <a:ext uri="{FF2B5EF4-FFF2-40B4-BE49-F238E27FC236}">
                    <a16:creationId xmlns:a16="http://schemas.microsoft.com/office/drawing/2014/main" id="{CACE5A6E-9ECC-BDA5-FB45-2AFA90406A23}"/>
                  </a:ext>
                </a:extLst>
              </p:cNvPr>
              <p:cNvSpPr txBox="1">
                <a:spLocks/>
              </p:cNvSpPr>
              <p:nvPr/>
            </p:nvSpPr>
            <p:spPr bwMode="auto">
              <a:xfrm>
                <a:off x="9948948" y="1851777"/>
                <a:ext cx="701946" cy="21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Mobile</a:t>
                </a:r>
              </a:p>
            </p:txBody>
          </p:sp>
          <p:cxnSp>
            <p:nvCxnSpPr>
              <p:cNvPr id="42" name="Straight Arrow Connector 41">
                <a:extLst>
                  <a:ext uri="{FF2B5EF4-FFF2-40B4-BE49-F238E27FC236}">
                    <a16:creationId xmlns:a16="http://schemas.microsoft.com/office/drawing/2014/main" id="{29F94FDA-5E10-1828-C011-798B25EFE024}"/>
                  </a:ext>
                </a:extLst>
              </p:cNvPr>
              <p:cNvCxnSpPr/>
              <p:nvPr/>
            </p:nvCxnSpPr>
            <p:spPr bwMode="auto">
              <a:xfrm>
                <a:off x="8620357" y="1294087"/>
                <a:ext cx="187816" cy="376085"/>
              </a:xfrm>
              <a:prstGeom prst="straightConnector1">
                <a:avLst/>
              </a:prstGeom>
              <a:solidFill>
                <a:schemeClr val="bg1"/>
              </a:solidFill>
              <a:ln w="38100" cap="flat" cmpd="sng" algn="ctr">
                <a:solidFill>
                  <a:schemeClr val="accent5"/>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2" name="Graphic 51">
                <a:extLst>
                  <a:ext uri="{FF2B5EF4-FFF2-40B4-BE49-F238E27FC236}">
                    <a16:creationId xmlns:a16="http://schemas.microsoft.com/office/drawing/2014/main" id="{06E3A076-60F8-3EED-1339-37142F065741}"/>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760949" y="1195509"/>
                <a:ext cx="305179" cy="286105"/>
              </a:xfrm>
              <a:prstGeom prst="rect">
                <a:avLst/>
              </a:prstGeom>
            </p:spPr>
          </p:pic>
          <p:cxnSp>
            <p:nvCxnSpPr>
              <p:cNvPr id="2063" name="Straight Arrow Connector 2062">
                <a:extLst>
                  <a:ext uri="{FF2B5EF4-FFF2-40B4-BE49-F238E27FC236}">
                    <a16:creationId xmlns:a16="http://schemas.microsoft.com/office/drawing/2014/main" id="{96052951-763B-B2A2-4576-110BAEE7EDC7}"/>
                  </a:ext>
                </a:extLst>
              </p:cNvPr>
              <p:cNvCxnSpPr/>
              <p:nvPr/>
            </p:nvCxnSpPr>
            <p:spPr bwMode="auto">
              <a:xfrm flipH="1" flipV="1">
                <a:off x="8457882" y="1340017"/>
                <a:ext cx="183078" cy="372806"/>
              </a:xfrm>
              <a:prstGeom prst="straightConnector1">
                <a:avLst/>
              </a:prstGeom>
              <a:solidFill>
                <a:schemeClr val="bg1"/>
              </a:solidFill>
              <a:ln w="3810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7" name="Straight Arrow Connector 2066">
                <a:extLst>
                  <a:ext uri="{FF2B5EF4-FFF2-40B4-BE49-F238E27FC236}">
                    <a16:creationId xmlns:a16="http://schemas.microsoft.com/office/drawing/2014/main" id="{EDB2B49B-29DC-5FAA-E444-7212752A4E5A}"/>
                  </a:ext>
                </a:extLst>
              </p:cNvPr>
              <p:cNvCxnSpPr/>
              <p:nvPr/>
            </p:nvCxnSpPr>
            <p:spPr bwMode="auto">
              <a:xfrm flipH="1" flipV="1">
                <a:off x="8019121" y="1899715"/>
                <a:ext cx="338196" cy="148269"/>
              </a:xfrm>
              <a:prstGeom prst="straightConnector1">
                <a:avLst/>
              </a:prstGeom>
              <a:solidFill>
                <a:schemeClr val="bg1"/>
              </a:solidFill>
              <a:ln w="3810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9" name="Straight Arrow Connector 2068">
                <a:extLst>
                  <a:ext uri="{FF2B5EF4-FFF2-40B4-BE49-F238E27FC236}">
                    <a16:creationId xmlns:a16="http://schemas.microsoft.com/office/drawing/2014/main" id="{FE3FC8F8-9B64-1DE3-14F1-3BC0F0C444B3}"/>
                  </a:ext>
                </a:extLst>
              </p:cNvPr>
              <p:cNvCxnSpPr/>
              <p:nvPr/>
            </p:nvCxnSpPr>
            <p:spPr bwMode="auto">
              <a:xfrm flipV="1">
                <a:off x="9229814" y="1335155"/>
                <a:ext cx="157676" cy="429895"/>
              </a:xfrm>
              <a:prstGeom prst="straightConnector1">
                <a:avLst/>
              </a:prstGeom>
              <a:solidFill>
                <a:schemeClr val="bg1"/>
              </a:solidFill>
              <a:ln w="3810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3" name="Straight Arrow Connector 2072">
                <a:extLst>
                  <a:ext uri="{FF2B5EF4-FFF2-40B4-BE49-F238E27FC236}">
                    <a16:creationId xmlns:a16="http://schemas.microsoft.com/office/drawing/2014/main" id="{B618F4F5-78B7-AF70-4141-766C5EBE6CC6}"/>
                  </a:ext>
                </a:extLst>
              </p:cNvPr>
              <p:cNvCxnSpPr>
                <a:endCxn id="2056" idx="2"/>
              </p:cNvCxnSpPr>
              <p:nvPr/>
            </p:nvCxnSpPr>
            <p:spPr bwMode="auto">
              <a:xfrm flipV="1">
                <a:off x="9509358" y="1861141"/>
                <a:ext cx="444918" cy="186598"/>
              </a:xfrm>
              <a:prstGeom prst="straightConnector1">
                <a:avLst/>
              </a:prstGeom>
              <a:solidFill>
                <a:schemeClr val="bg1"/>
              </a:solidFill>
              <a:ln w="3810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5" name="Straight Arrow Connector 2074">
                <a:extLst>
                  <a:ext uri="{FF2B5EF4-FFF2-40B4-BE49-F238E27FC236}">
                    <a16:creationId xmlns:a16="http://schemas.microsoft.com/office/drawing/2014/main" id="{9F0870D0-5985-3107-919A-618CDF1C44CF}"/>
                  </a:ext>
                </a:extLst>
              </p:cNvPr>
              <p:cNvCxnSpPr/>
              <p:nvPr/>
            </p:nvCxnSpPr>
            <p:spPr bwMode="auto">
              <a:xfrm>
                <a:off x="9192445" y="2834133"/>
                <a:ext cx="183321" cy="441391"/>
              </a:xfrm>
              <a:prstGeom prst="straightConnector1">
                <a:avLst/>
              </a:prstGeom>
              <a:solidFill>
                <a:schemeClr val="bg1"/>
              </a:solidFill>
              <a:ln w="3810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2" name="Text Placeholder 9">
              <a:extLst>
                <a:ext uri="{FF2B5EF4-FFF2-40B4-BE49-F238E27FC236}">
                  <a16:creationId xmlns:a16="http://schemas.microsoft.com/office/drawing/2014/main" id="{6752B4A4-C985-6666-328B-E1AEFC417842}"/>
                </a:ext>
              </a:extLst>
            </p:cNvPr>
            <p:cNvSpPr txBox="1">
              <a:spLocks/>
            </p:cNvSpPr>
            <p:nvPr/>
          </p:nvSpPr>
          <p:spPr bwMode="auto">
            <a:xfrm>
              <a:off x="10443491" y="3163273"/>
              <a:ext cx="701946" cy="21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defTabSz="914126">
                <a:lnSpc>
                  <a:spcPct val="100000"/>
                </a:lnSpc>
                <a:buClr>
                  <a:srgbClr val="FFFFFF">
                    <a:lumMod val="50000"/>
                  </a:srgbClr>
                </a:buClr>
                <a:buNone/>
                <a:defRPr/>
              </a:pPr>
              <a:r>
                <a:rPr lang="en-US" sz="900" kern="0">
                  <a:solidFill>
                    <a:srgbClr val="000000"/>
                  </a:solidFill>
                  <a:latin typeface="DIN Pro" panose="020B0504020201010104" pitchFamily="34" charset="0"/>
                  <a:cs typeface="Arial"/>
                </a:rPr>
                <a:t>OT</a:t>
              </a:r>
            </a:p>
          </p:txBody>
        </p:sp>
      </p:grpSp>
      <p:sp>
        <p:nvSpPr>
          <p:cNvPr id="5" name="Date Placeholder 4" hidden="1">
            <a:extLst>
              <a:ext uri="{FF2B5EF4-FFF2-40B4-BE49-F238E27FC236}">
                <a16:creationId xmlns:a16="http://schemas.microsoft.com/office/drawing/2014/main" id="{A5D58D75-A7C2-9A5E-21C4-02BA9299F8A1}"/>
              </a:ext>
            </a:extLst>
          </p:cNvPr>
          <p:cNvSpPr>
            <a:spLocks noGrp="1"/>
          </p:cNvSpPr>
          <p:nvPr>
            <p:ph type="dt" sz="half" idx="10"/>
          </p:nvPr>
        </p:nvSpPr>
        <p:spPr/>
        <p:txBody>
          <a:bodyPr/>
          <a:lstStyle/>
          <a:p>
            <a:pPr defTabSz="914126" fontAlgn="auto">
              <a:spcBef>
                <a:spcPts val="0"/>
              </a:spcBef>
              <a:spcAft>
                <a:spcPts val="0"/>
              </a:spcAft>
              <a:buClrTx/>
              <a:buSzTx/>
              <a:defRPr/>
            </a:pPr>
            <a:endParaRPr lang="en-IL">
              <a:solidFill>
                <a:srgbClr val="000000">
                  <a:tint val="75000"/>
                </a:srgbClr>
              </a:solidFill>
            </a:endParaRPr>
          </a:p>
        </p:txBody>
      </p:sp>
      <p:pic>
        <p:nvPicPr>
          <p:cNvPr id="8" name="Content Placeholder 19">
            <a:extLst>
              <a:ext uri="{FF2B5EF4-FFF2-40B4-BE49-F238E27FC236}">
                <a16:creationId xmlns:a16="http://schemas.microsoft.com/office/drawing/2014/main" id="{5530862C-6A95-4100-205D-A779D4995245}"/>
              </a:ext>
            </a:extLst>
          </p:cNvPr>
          <p:cNvPicPr>
            <a:picLocks noChangeAspect="1"/>
          </p:cNvPicPr>
          <p:nvPr/>
        </p:nvPicPr>
        <p:blipFill>
          <a:blip r:embed="rId22" cstate="print">
            <a:extLst>
              <a:ext uri="{28A0092B-C50C-407E-A947-70E740481C1C}">
                <a14:useLocalDpi xmlns:a14="http://schemas.microsoft.com/office/drawing/2010/main" val="0"/>
              </a:ext>
            </a:extLst>
          </a:blip>
          <a:srcRect/>
          <a:stretch/>
        </p:blipFill>
        <p:spPr bwMode="auto">
          <a:xfrm>
            <a:off x="3339253" y="3149246"/>
            <a:ext cx="3749764" cy="2228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reeform: Shape 11">
            <a:extLst>
              <a:ext uri="{FF2B5EF4-FFF2-40B4-BE49-F238E27FC236}">
                <a16:creationId xmlns:a16="http://schemas.microsoft.com/office/drawing/2014/main" id="{31DC0C82-BD93-83DA-4844-8D5F77D94BEA}"/>
              </a:ext>
            </a:extLst>
          </p:cNvPr>
          <p:cNvSpPr/>
          <p:nvPr/>
        </p:nvSpPr>
        <p:spPr bwMode="auto">
          <a:xfrm>
            <a:off x="3326558" y="3125696"/>
            <a:ext cx="3819219" cy="2487331"/>
          </a:xfrm>
          <a:custGeom>
            <a:avLst/>
            <a:gdLst>
              <a:gd name="connsiteX0" fmla="*/ 59242 w 3820214"/>
              <a:gd name="connsiteY0" fmla="*/ 140108 h 2487979"/>
              <a:gd name="connsiteX1" fmla="*/ 59242 w 3820214"/>
              <a:gd name="connsiteY1" fmla="*/ 1192384 h 2487979"/>
              <a:gd name="connsiteX2" fmla="*/ 1849942 w 3820214"/>
              <a:gd name="connsiteY2" fmla="*/ 1192384 h 2487979"/>
              <a:gd name="connsiteX3" fmla="*/ 1849942 w 3820214"/>
              <a:gd name="connsiteY3" fmla="*/ 140108 h 2487979"/>
              <a:gd name="connsiteX4" fmla="*/ 0 w 3820214"/>
              <a:gd name="connsiteY4" fmla="*/ 0 h 2487979"/>
              <a:gd name="connsiteX5" fmla="*/ 3820214 w 3820214"/>
              <a:gd name="connsiteY5" fmla="*/ 0 h 2487979"/>
              <a:gd name="connsiteX6" fmla="*/ 3820214 w 3820214"/>
              <a:gd name="connsiteY6" fmla="*/ 2487979 h 2487979"/>
              <a:gd name="connsiteX7" fmla="*/ 0 w 3820214"/>
              <a:gd name="connsiteY7" fmla="*/ 2487979 h 248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20214" h="2487979">
                <a:moveTo>
                  <a:pt x="59242" y="140108"/>
                </a:moveTo>
                <a:lnTo>
                  <a:pt x="59242" y="1192384"/>
                </a:lnTo>
                <a:lnTo>
                  <a:pt x="1849942" y="1192384"/>
                </a:lnTo>
                <a:lnTo>
                  <a:pt x="1849942" y="140108"/>
                </a:lnTo>
                <a:close/>
                <a:moveTo>
                  <a:pt x="0" y="0"/>
                </a:moveTo>
                <a:lnTo>
                  <a:pt x="3820214" y="0"/>
                </a:lnTo>
                <a:lnTo>
                  <a:pt x="3820214" y="2487979"/>
                </a:lnTo>
                <a:lnTo>
                  <a:pt x="0" y="2487979"/>
                </a:lnTo>
                <a:close/>
              </a:path>
            </a:pathLst>
          </a:custGeom>
          <a:solidFill>
            <a:schemeClr val="accent2">
              <a:alpha val="52000"/>
            </a:schemeClr>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9" err="1">
              <a:solidFill>
                <a:srgbClr val="000000"/>
              </a:solidFill>
              <a:latin typeface="DIN Pro Light"/>
            </a:endParaRPr>
          </a:p>
        </p:txBody>
      </p:sp>
      <p:pic>
        <p:nvPicPr>
          <p:cNvPr id="61" name="Content Placeholder 19">
            <a:extLst>
              <a:ext uri="{FF2B5EF4-FFF2-40B4-BE49-F238E27FC236}">
                <a16:creationId xmlns:a16="http://schemas.microsoft.com/office/drawing/2014/main" id="{5472772D-5FBE-64D2-A881-B3329FD0D9DA}"/>
              </a:ext>
            </a:extLst>
          </p:cNvPr>
          <p:cNvPicPr>
            <a:picLocks noChangeAspect="1"/>
          </p:cNvPicPr>
          <p:nvPr/>
        </p:nvPicPr>
        <p:blipFill>
          <a:blip r:embed="rId23">
            <a:extLst>
              <a:ext uri="{28A0092B-C50C-407E-A947-70E740481C1C}">
                <a14:useLocalDpi xmlns:a14="http://schemas.microsoft.com/office/drawing/2010/main" val="0"/>
              </a:ext>
            </a:extLst>
          </a:blip>
          <a:srcRect/>
          <a:stretch/>
        </p:blipFill>
        <p:spPr>
          <a:xfrm>
            <a:off x="4343822" y="4094564"/>
            <a:ext cx="4241468" cy="2386373"/>
          </a:xfrm>
          <a:prstGeom prst="rect">
            <a:avLst/>
          </a:prstGeom>
          <a:ln w="38100">
            <a:solidFill>
              <a:schemeClr val="bg2"/>
            </a:solidFill>
          </a:ln>
          <a:effectLst>
            <a:outerShdw blurRad="63500" sx="102000" sy="102000" algn="ctr" rotWithShape="0">
              <a:prstClr val="black">
                <a:alpha val="40000"/>
              </a:prstClr>
            </a:outerShdw>
          </a:effectLst>
        </p:spPr>
      </p:pic>
      <p:sp>
        <p:nvSpPr>
          <p:cNvPr id="2" name="TextBox 1">
            <a:extLst>
              <a:ext uri="{FF2B5EF4-FFF2-40B4-BE49-F238E27FC236}">
                <a16:creationId xmlns:a16="http://schemas.microsoft.com/office/drawing/2014/main" id="{6FEA1CD3-6AC1-D83A-8894-08DE5B7026E7}"/>
              </a:ext>
            </a:extLst>
          </p:cNvPr>
          <p:cNvSpPr txBox="1"/>
          <p:nvPr/>
        </p:nvSpPr>
        <p:spPr bwMode="auto">
          <a:xfrm>
            <a:off x="9381139" y="4672967"/>
            <a:ext cx="1503837" cy="821079"/>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lnSpc>
                <a:spcPct val="75714"/>
              </a:lnSpc>
              <a:spcBef>
                <a:spcPct val="0"/>
              </a:spcBef>
              <a:spcAft>
                <a:spcPts val="0"/>
              </a:spcAft>
              <a:buClrTx/>
              <a:buSzTx/>
              <a:defRPr/>
            </a:pPr>
            <a:r>
              <a:rPr lang="en-US" sz="5950" b="1" dirty="0">
                <a:solidFill>
                  <a:srgbClr val="41273C"/>
                </a:solidFill>
                <a:latin typeface="DIN Pro"/>
                <a:cs typeface="Arial"/>
              </a:rPr>
              <a:t>50+</a:t>
            </a:r>
          </a:p>
        </p:txBody>
      </p:sp>
      <p:sp>
        <p:nvSpPr>
          <p:cNvPr id="7" name="TextBox 6">
            <a:extLst>
              <a:ext uri="{FF2B5EF4-FFF2-40B4-BE49-F238E27FC236}">
                <a16:creationId xmlns:a16="http://schemas.microsoft.com/office/drawing/2014/main" id="{171CDF17-4818-4803-F406-0E3B4728573C}"/>
              </a:ext>
            </a:extLst>
          </p:cNvPr>
          <p:cNvSpPr txBox="1"/>
          <p:nvPr/>
        </p:nvSpPr>
        <p:spPr bwMode="auto">
          <a:xfrm>
            <a:off x="8719258" y="5401771"/>
            <a:ext cx="2653044" cy="667207"/>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lnSpc>
                <a:spcPct val="89048"/>
              </a:lnSpc>
              <a:spcBef>
                <a:spcPts val="0"/>
              </a:spcBef>
              <a:spcAft>
                <a:spcPts val="0"/>
              </a:spcAft>
              <a:buClrTx/>
              <a:buSzTx/>
              <a:defRPr/>
            </a:pPr>
            <a:r>
              <a:rPr lang="en-US" sz="2398" b="1">
                <a:solidFill>
                  <a:srgbClr val="EE0C5D"/>
                </a:solidFill>
                <a:latin typeface="DIN Pro" panose="020B0504020201010104" pitchFamily="34" charset="0"/>
                <a:cs typeface="Arial" panose="020B0604020202020204" pitchFamily="34" charset="0"/>
              </a:rPr>
              <a:t>Out of the box </a:t>
            </a:r>
            <a:r>
              <a:rPr lang="en-US" sz="1798">
                <a:solidFill>
                  <a:srgbClr val="EE0C5D"/>
                </a:solidFill>
                <a:latin typeface="DIN Pro" panose="020B0504020201010104" pitchFamily="34" charset="0"/>
                <a:cs typeface="Arial" panose="020B0604020202020204" pitchFamily="34" charset="0"/>
              </a:rPr>
              <a:t>Playbooks</a:t>
            </a:r>
            <a:endParaRPr lang="en-US" sz="2398">
              <a:solidFill>
                <a:srgbClr val="EE0C5D"/>
              </a:solidFill>
              <a:latin typeface="DIN Pro" panose="020B05040202010101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C1E7EB92-079C-4FB0-F2B3-65FA8780F936}"/>
              </a:ext>
            </a:extLst>
          </p:cNvPr>
          <p:cNvGrpSpPr/>
          <p:nvPr/>
        </p:nvGrpSpPr>
        <p:grpSpPr>
          <a:xfrm>
            <a:off x="10396769" y="4323168"/>
            <a:ext cx="818724" cy="392824"/>
            <a:chOff x="3682311" y="1840391"/>
            <a:chExt cx="819150" cy="393028"/>
          </a:xfrm>
        </p:grpSpPr>
        <p:pic>
          <p:nvPicPr>
            <p:cNvPr id="10" name="Picture 9" descr="A pink rectangular object with a black background&#10;&#10;Description automatically generated">
              <a:extLst>
                <a:ext uri="{FF2B5EF4-FFF2-40B4-BE49-F238E27FC236}">
                  <a16:creationId xmlns:a16="http://schemas.microsoft.com/office/drawing/2014/main" id="{55799501-7756-9C44-E557-B571456DDCBA}"/>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51901" y="1873283"/>
              <a:ext cx="679971" cy="360136"/>
            </a:xfrm>
            <a:prstGeom prst="rect">
              <a:avLst/>
            </a:prstGeom>
          </p:spPr>
        </p:pic>
        <p:sp>
          <p:nvSpPr>
            <p:cNvPr id="11" name="TextBox 10">
              <a:extLst>
                <a:ext uri="{FF2B5EF4-FFF2-40B4-BE49-F238E27FC236}">
                  <a16:creationId xmlns:a16="http://schemas.microsoft.com/office/drawing/2014/main" id="{ED2D8DD8-4D78-FFDC-58A7-528F157118CC}"/>
                </a:ext>
              </a:extLst>
            </p:cNvPr>
            <p:cNvSpPr txBox="1"/>
            <p:nvPr/>
          </p:nvSpPr>
          <p:spPr bwMode="auto">
            <a:xfrm>
              <a:off x="3682311" y="1840391"/>
              <a:ext cx="819150" cy="307777"/>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Tx/>
                <a:buSzTx/>
                <a:defRPr/>
              </a:pPr>
              <a:r>
                <a:rPr lang="en-IL" sz="1400">
                  <a:solidFill>
                    <a:srgbClr val="FFFFFF"/>
                  </a:solidFill>
                  <a:latin typeface="DIN Pro" panose="020B0504020201010104" pitchFamily="34" charset="0"/>
                  <a:cs typeface="Arial" panose="020B0604020202020204" pitchFamily="34" charset="0"/>
                </a:rPr>
                <a:t>NEW</a:t>
              </a:r>
              <a:endParaRPr lang="en-US" sz="1400">
                <a:solidFill>
                  <a:srgbClr val="FFFFFF"/>
                </a:solidFill>
                <a:latin typeface="DIN Pro" panose="020B0504020201010104" pitchFamily="34" charset="0"/>
                <a:cs typeface="Arial" panose="020B0604020202020204" pitchFamily="34" charset="0"/>
              </a:endParaRPr>
            </a:p>
          </p:txBody>
        </p:sp>
      </p:grpSp>
      <p:pic>
        <p:nvPicPr>
          <p:cNvPr id="14" name="Graphic 13">
            <a:extLst>
              <a:ext uri="{FF2B5EF4-FFF2-40B4-BE49-F238E27FC236}">
                <a16:creationId xmlns:a16="http://schemas.microsoft.com/office/drawing/2014/main" id="{34CA1F13-9E2B-000C-658F-0CF99C401C29}"/>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8823213" y="2453199"/>
            <a:ext cx="765683" cy="188062"/>
          </a:xfrm>
          <a:prstGeom prst="rect">
            <a:avLst/>
          </a:prstGeom>
        </p:spPr>
      </p:pic>
      <p:grpSp>
        <p:nvGrpSpPr>
          <p:cNvPr id="15" name="Group 14">
            <a:extLst>
              <a:ext uri="{FF2B5EF4-FFF2-40B4-BE49-F238E27FC236}">
                <a16:creationId xmlns:a16="http://schemas.microsoft.com/office/drawing/2014/main" id="{2ABFFB73-D064-294F-1951-C29C2D583F32}"/>
              </a:ext>
            </a:extLst>
          </p:cNvPr>
          <p:cNvGrpSpPr/>
          <p:nvPr/>
        </p:nvGrpSpPr>
        <p:grpSpPr>
          <a:xfrm>
            <a:off x="10811580" y="119662"/>
            <a:ext cx="1246453" cy="1375909"/>
            <a:chOff x="10676659" y="-6188991"/>
            <a:chExt cx="1726806" cy="1906149"/>
          </a:xfrm>
        </p:grpSpPr>
        <p:pic>
          <p:nvPicPr>
            <p:cNvPr id="16" name="Picture 15">
              <a:extLst>
                <a:ext uri="{FF2B5EF4-FFF2-40B4-BE49-F238E27FC236}">
                  <a16:creationId xmlns:a16="http://schemas.microsoft.com/office/drawing/2014/main" id="{A57FFD7A-742C-7F5F-906B-79982D364584}"/>
                </a:ext>
              </a:extLst>
            </p:cNvPr>
            <p:cNvPicPr>
              <a:picLocks noChangeAspect="1"/>
            </p:cNvPicPr>
            <p:nvPr/>
          </p:nvPicPr>
          <p:blipFill>
            <a:blip r:embed="rId27"/>
            <a:stretch>
              <a:fillRect/>
            </a:stretch>
          </p:blipFill>
          <p:spPr>
            <a:xfrm>
              <a:off x="10676659" y="-6188991"/>
              <a:ext cx="1711796" cy="1906149"/>
            </a:xfrm>
            <a:prstGeom prst="rect">
              <a:avLst/>
            </a:prstGeom>
          </p:spPr>
        </p:pic>
        <p:sp>
          <p:nvSpPr>
            <p:cNvPr id="17" name="TextBox 16">
              <a:extLst>
                <a:ext uri="{FF2B5EF4-FFF2-40B4-BE49-F238E27FC236}">
                  <a16:creationId xmlns:a16="http://schemas.microsoft.com/office/drawing/2014/main" id="{A375C1E4-1EEC-8825-3504-E04EC5B9F7B1}"/>
                </a:ext>
              </a:extLst>
            </p:cNvPr>
            <p:cNvSpPr txBox="1"/>
            <p:nvPr/>
          </p:nvSpPr>
          <p:spPr bwMode="auto">
            <a:xfrm>
              <a:off x="10689201" y="-5813061"/>
              <a:ext cx="1714264" cy="980298"/>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algn="ctr" defTabSz="914126" fontAlgn="auto">
                <a:spcBef>
                  <a:spcPts val="0"/>
                </a:spcBef>
                <a:spcAft>
                  <a:spcPts val="0"/>
                </a:spcAft>
                <a:buClrTx/>
                <a:buSzTx/>
                <a:defRPr/>
              </a:pPr>
              <a:r>
                <a:rPr lang="en-IL" sz="1999" cap="all" dirty="0">
                  <a:solidFill>
                    <a:srgbClr val="F2F2F2"/>
                  </a:solidFill>
                  <a:latin typeface="DIN Pro Cond Black" panose="020B0A06020201010104" pitchFamily="34" charset="0"/>
                  <a:cs typeface="Arial" panose="020B0604020202020204" pitchFamily="34" charset="0"/>
                </a:rPr>
                <a:t>released in 202</a:t>
              </a:r>
              <a:r>
                <a:rPr lang="en-US" sz="1999" cap="all" dirty="0">
                  <a:solidFill>
                    <a:srgbClr val="F2F2F2"/>
                  </a:solidFill>
                  <a:latin typeface="DIN Pro Cond Black" panose="020B0A06020201010104" pitchFamily="34" charset="0"/>
                  <a:cs typeface="Arial" panose="020B0604020202020204" pitchFamily="34" charset="0"/>
                </a:rPr>
                <a:t>4</a:t>
              </a:r>
            </a:p>
          </p:txBody>
        </p:sp>
      </p:grpSp>
      <p:sp>
        <p:nvSpPr>
          <p:cNvPr id="3" name="Footer Placeholder 2" hidden="1">
            <a:extLst>
              <a:ext uri="{FF2B5EF4-FFF2-40B4-BE49-F238E27FC236}">
                <a16:creationId xmlns:a16="http://schemas.microsoft.com/office/drawing/2014/main" id="{A287A209-9C3D-11B4-D377-EA0275B912FB}"/>
              </a:ext>
            </a:extLst>
          </p:cNvPr>
          <p:cNvSpPr>
            <a:spLocks noGrp="1"/>
          </p:cNvSpPr>
          <p:nvPr>
            <p:ph type="ftr" sz="quarter" idx="3"/>
          </p:nvPr>
        </p:nvSpPr>
        <p:spPr/>
        <p:txBody>
          <a:bodyPr/>
          <a:lstStyle/>
          <a:p>
            <a:pPr defTabSz="914126" fontAlgn="auto">
              <a:spcBef>
                <a:spcPts val="0"/>
              </a:spcBef>
              <a:spcAft>
                <a:spcPts val="0"/>
              </a:spcAft>
              <a:buClrTx/>
              <a:buSzTx/>
            </a:pPr>
            <a:endParaRPr lang="en-IL">
              <a:solidFill>
                <a:srgbClr val="FFFFFF">
                  <a:lumMod val="50000"/>
                </a:srgbClr>
              </a:solidFill>
              <a:latin typeface="DIN Pro Light"/>
            </a:endParaRPr>
          </a:p>
        </p:txBody>
      </p:sp>
    </p:spTree>
    <p:extLst>
      <p:ext uri="{BB962C8B-B14F-4D97-AF65-F5344CB8AC3E}">
        <p14:creationId xmlns:p14="http://schemas.microsoft.com/office/powerpoint/2010/main" val="1113709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C8DF2-17AD-E390-C2EC-2919DDDB180D}"/>
            </a:ext>
          </a:extLst>
        </p:cNvPr>
        <p:cNvGrpSpPr/>
        <p:nvPr/>
      </p:nvGrpSpPr>
      <p:grpSpPr>
        <a:xfrm>
          <a:off x="0" y="0"/>
          <a:ext cx="0" cy="0"/>
          <a:chOff x="0" y="0"/>
          <a:chExt cx="0" cy="0"/>
        </a:xfrm>
      </p:grpSpPr>
      <p:sp>
        <p:nvSpPr>
          <p:cNvPr id="11" name="Title 3">
            <a:extLst>
              <a:ext uri="{FF2B5EF4-FFF2-40B4-BE49-F238E27FC236}">
                <a16:creationId xmlns:a16="http://schemas.microsoft.com/office/drawing/2014/main" id="{782474ED-5036-D360-E0FA-76743E140A9C}"/>
              </a:ext>
            </a:extLst>
          </p:cNvPr>
          <p:cNvSpPr>
            <a:spLocks noGrp="1"/>
          </p:cNvSpPr>
          <p:nvPr>
            <p:ph type="title"/>
          </p:nvPr>
        </p:nvSpPr>
        <p:spPr>
          <a:xfrm>
            <a:off x="586714" y="462100"/>
            <a:ext cx="11016631" cy="49381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r>
              <a:rPr lang="en-US">
                <a:latin typeface="+mj-lt"/>
              </a:rPr>
              <a:t>Automated, Collaborative Security Across the Enterprise</a:t>
            </a:r>
          </a:p>
        </p:txBody>
      </p:sp>
      <p:sp>
        <p:nvSpPr>
          <p:cNvPr id="99" name="TextBox 98">
            <a:extLst>
              <a:ext uri="{FF2B5EF4-FFF2-40B4-BE49-F238E27FC236}">
                <a16:creationId xmlns:a16="http://schemas.microsoft.com/office/drawing/2014/main" id="{07E7E6DD-EC14-2D8E-C693-735AFE71D180}"/>
              </a:ext>
            </a:extLst>
          </p:cNvPr>
          <p:cNvSpPr txBox="1"/>
          <p:nvPr/>
        </p:nvSpPr>
        <p:spPr bwMode="auto">
          <a:xfrm>
            <a:off x="6109448" y="1444508"/>
            <a:ext cx="4979918" cy="164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eaLnBrk="1" hangingPunct="1">
              <a:lnSpc>
                <a:spcPct val="85000"/>
              </a:lnSpc>
              <a:spcBef>
                <a:spcPct val="0"/>
              </a:spcBef>
              <a:defRPr sz="3400" b="0">
                <a:solidFill>
                  <a:schemeClr val="tx2"/>
                </a:solidFill>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marL="0" marR="0" lvl="0" indent="0" algn="l" defTabSz="914400" rtl="0" eaLnBrk="1" fontAlgn="base" latinLnBrk="0" hangingPunct="1">
              <a:lnSpc>
                <a:spcPct val="85000"/>
              </a:lnSpc>
              <a:spcBef>
                <a:spcPct val="0"/>
              </a:spcBef>
              <a:spcAft>
                <a:spcPct val="0"/>
              </a:spcAft>
              <a:buClr>
                <a:srgbClr val="41273C"/>
              </a:buClr>
              <a:buSzPct val="65000"/>
              <a:buFont typeface="Wingdings" pitchFamily="2" charset="2"/>
              <a:buNone/>
              <a:tabLst/>
              <a:defRPr/>
            </a:pPr>
            <a:r>
              <a:rPr kumimoji="0" lang="en-US" sz="2400" b="0" i="0" u="none" strike="noStrike" kern="1200" cap="none" spc="0" normalizeH="0" baseline="0" noProof="0">
                <a:ln>
                  <a:noFill/>
                </a:ln>
                <a:solidFill>
                  <a:srgbClr val="000000"/>
                </a:solidFill>
                <a:effectLst/>
                <a:uLnTx/>
                <a:uFillTx/>
                <a:latin typeface="+mn-lt"/>
                <a:ea typeface="+mj-ea"/>
                <a:cs typeface="Arial" panose="020B0604020202020204" pitchFamily="34" charset="0"/>
              </a:rPr>
              <a:t>When an enforcement point identifies a potential security threat, it triggers </a:t>
            </a:r>
            <a:r>
              <a:rPr kumimoji="0" lang="en-US" sz="2400" b="1" i="0" u="none" strike="noStrike" kern="1200" cap="none" spc="0" normalizeH="0" baseline="0" noProof="0">
                <a:ln>
                  <a:noFill/>
                </a:ln>
                <a:solidFill>
                  <a:srgbClr val="000000"/>
                </a:solidFill>
                <a:effectLst/>
                <a:uLnTx/>
                <a:uFillTx/>
                <a:latin typeface="+mn-lt"/>
                <a:ea typeface="+mj-ea"/>
                <a:cs typeface="Arial" panose="020B0604020202020204" pitchFamily="34" charset="0"/>
              </a:rPr>
              <a:t>preventative actions across the entire security infrastructure and alerts security teams.</a:t>
            </a:r>
          </a:p>
          <a:p>
            <a:pPr marL="0" marR="0" lvl="0" indent="0" algn="l" defTabSz="914400" rtl="0" eaLnBrk="1" fontAlgn="base" latinLnBrk="0" hangingPunct="1">
              <a:lnSpc>
                <a:spcPct val="85000"/>
              </a:lnSpc>
              <a:spcBef>
                <a:spcPct val="0"/>
              </a:spcBef>
              <a:spcAft>
                <a:spcPct val="0"/>
              </a:spcAft>
              <a:buClr>
                <a:srgbClr val="41273C"/>
              </a:buClr>
              <a:buSzPct val="65000"/>
              <a:buFont typeface="Wingdings" pitchFamily="2" charset="2"/>
              <a:buNone/>
              <a:tabLst/>
              <a:defRPr/>
            </a:pPr>
            <a:endParaRPr kumimoji="0" lang="en-US" sz="2400" b="0" i="0" u="none" strike="noStrike" kern="1200" cap="none" spc="0" normalizeH="0" baseline="0" noProof="0">
              <a:ln>
                <a:noFill/>
              </a:ln>
              <a:solidFill>
                <a:srgbClr val="000000"/>
              </a:solidFill>
              <a:effectLst/>
              <a:uLnTx/>
              <a:uFillTx/>
              <a:latin typeface="DIN Pro" panose="020B0504020201010104" pitchFamily="34" charset="0"/>
              <a:ea typeface="+mj-ea"/>
              <a:cs typeface="Arial" panose="020B0604020202020204" pitchFamily="34" charset="0"/>
            </a:endParaRPr>
          </a:p>
        </p:txBody>
      </p:sp>
      <p:sp>
        <p:nvSpPr>
          <p:cNvPr id="2" name="Footer Placeholder 1" hidden="1">
            <a:extLst>
              <a:ext uri="{FF2B5EF4-FFF2-40B4-BE49-F238E27FC236}">
                <a16:creationId xmlns:a16="http://schemas.microsoft.com/office/drawing/2014/main" id="{A44C4ACB-DBEC-8155-C9E0-AE42B4F5202A}"/>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900" b="0" i="0" u="none" strike="noStrike" kern="1200" cap="none" spc="0" normalizeH="0" baseline="0" noProof="0">
              <a:ln>
                <a:noFill/>
              </a:ln>
              <a:solidFill>
                <a:srgbClr val="FFFFFF">
                  <a:lumMod val="50000"/>
                </a:srgbClr>
              </a:solidFill>
              <a:effectLst/>
              <a:uLnTx/>
              <a:uFillTx/>
              <a:latin typeface="Arial" panose="020B0604020202020204"/>
              <a:ea typeface="+mn-ea"/>
              <a:cs typeface="+mn-cs"/>
            </a:endParaRPr>
          </a:p>
        </p:txBody>
      </p:sp>
      <p:sp>
        <p:nvSpPr>
          <p:cNvPr id="3" name="Date Placeholder 2" hidden="1">
            <a:extLst>
              <a:ext uri="{FF2B5EF4-FFF2-40B4-BE49-F238E27FC236}">
                <a16:creationId xmlns:a16="http://schemas.microsoft.com/office/drawing/2014/main" id="{6BC14CB2-D961-A9A6-3C1D-CC623340A6FD}"/>
              </a:ext>
            </a:extLst>
          </p:cNvPr>
          <p:cNvSpPr>
            <a:spLocks noGrp="1"/>
          </p:cNvSpPr>
          <p:nvPr>
            <p:ph type="dt" sz="half" idx="15"/>
          </p:nvPr>
        </p:nvSpPr>
        <p:spPr>
          <a:xfrm>
            <a:off x="2" y="6889232"/>
            <a:ext cx="2843954" cy="205252"/>
          </a:xfrm>
          <a:prstGeom prst="rect">
            <a:avLst/>
          </a:prstGeom>
        </p:spPr>
        <p:txBody>
          <a:bodyPr vert="horz" lIns="91440" tIns="45720" rIns="91440" bIns="45720" rtlCol="0" anchor="ctr"/>
          <a:lstStyle>
            <a:defPPr>
              <a:defRPr lang="en-US"/>
            </a:defPPr>
            <a:lvl1pPr marL="0" algn="l" defTabSz="914400" rtl="0" eaLnBrk="1" latinLnBrk="0" hangingPunct="1">
              <a:defRPr sz="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fld id="{603289AC-4C12-4E6D-B39B-A4756814FEEC}" type="datetimeFigureOut">
              <a:rPr kumimoji="0" lang="en-US" sz="6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t>5/17/24</a:t>
            </a:fld>
            <a:endParaRPr kumimoji="0" lang="en-IL" sz="6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grpSp>
        <p:nvGrpSpPr>
          <p:cNvPr id="128" name="Group 127">
            <a:extLst>
              <a:ext uri="{FF2B5EF4-FFF2-40B4-BE49-F238E27FC236}">
                <a16:creationId xmlns:a16="http://schemas.microsoft.com/office/drawing/2014/main" id="{5507119F-6DAD-A7B5-929E-BF7001CF37D6}"/>
              </a:ext>
            </a:extLst>
          </p:cNvPr>
          <p:cNvGrpSpPr/>
          <p:nvPr/>
        </p:nvGrpSpPr>
        <p:grpSpPr>
          <a:xfrm>
            <a:off x="2384508" y="2704717"/>
            <a:ext cx="1715891" cy="1715891"/>
            <a:chOff x="2533032" y="2522258"/>
            <a:chExt cx="2048508" cy="2048508"/>
          </a:xfrm>
        </p:grpSpPr>
        <p:sp>
          <p:nvSpPr>
            <p:cNvPr id="104" name="Oval 103">
              <a:extLst>
                <a:ext uri="{FF2B5EF4-FFF2-40B4-BE49-F238E27FC236}">
                  <a16:creationId xmlns:a16="http://schemas.microsoft.com/office/drawing/2014/main" id="{0AAB5C4E-8A02-D59F-C8F6-819D7C74307B}"/>
                </a:ext>
              </a:extLst>
            </p:cNvPr>
            <p:cNvSpPr/>
            <p:nvPr/>
          </p:nvSpPr>
          <p:spPr bwMode="auto">
            <a:xfrm>
              <a:off x="2533032" y="2522258"/>
              <a:ext cx="2048508" cy="2048508"/>
            </a:xfrm>
            <a:prstGeom prst="ellipse">
              <a:avLst/>
            </a:prstGeom>
            <a:solidFill>
              <a:schemeClr val="bg1"/>
            </a:solidFill>
            <a:ln w="12700" algn="ctr">
              <a:noFill/>
              <a:miter lim="800000"/>
              <a:headEnd/>
              <a:tailEnd/>
            </a:ln>
            <a:effectLst>
              <a:outerShdw blurRad="152796" sx="102000" sy="102000" algn="ctr" rotWithShape="0">
                <a:prstClr val="black">
                  <a:alpha val="26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ct val="0"/>
                </a:spcAft>
                <a:buClr>
                  <a:srgbClr val="41273C"/>
                </a:buClr>
                <a:buSzPct val="115000"/>
                <a:buFont typeface="Wingdings" pitchFamily="2" charset="2"/>
                <a:buNone/>
                <a:tabLst/>
                <a:defRPr/>
              </a:pPr>
              <a:endParaRPr kumimoji="0" lang="en-US" sz="2398" b="0" i="0" u="none" strike="noStrike" kern="1200" cap="none" spc="0" normalizeH="0" baseline="0" noProof="0" err="1">
                <a:ln>
                  <a:noFill/>
                </a:ln>
                <a:solidFill>
                  <a:srgbClr val="000000"/>
                </a:solidFill>
                <a:effectLst/>
                <a:uLnTx/>
                <a:uFillTx/>
                <a:latin typeface="Helvetica" pitchFamily="34" charset="0"/>
                <a:ea typeface="+mn-ea"/>
                <a:cs typeface="+mn-cs"/>
              </a:endParaRPr>
            </a:p>
          </p:txBody>
        </p:sp>
        <p:sp>
          <p:nvSpPr>
            <p:cNvPr id="105" name="Oval 104">
              <a:extLst>
                <a:ext uri="{FF2B5EF4-FFF2-40B4-BE49-F238E27FC236}">
                  <a16:creationId xmlns:a16="http://schemas.microsoft.com/office/drawing/2014/main" id="{AE8FE90E-C73B-1CF9-2FB7-93E6004154BD}"/>
                </a:ext>
              </a:extLst>
            </p:cNvPr>
            <p:cNvSpPr/>
            <p:nvPr/>
          </p:nvSpPr>
          <p:spPr bwMode="auto">
            <a:xfrm>
              <a:off x="2723109" y="2712335"/>
              <a:ext cx="1668354" cy="1668354"/>
            </a:xfrm>
            <a:prstGeom prst="ellipse">
              <a:avLst/>
            </a:prstGeom>
            <a:solidFill>
              <a:schemeClr val="bg1"/>
            </a:solidFill>
            <a:ln w="12700" algn="ctr">
              <a:noFill/>
              <a:miter lim="800000"/>
              <a:headEnd/>
              <a:tailEnd/>
            </a:ln>
            <a:effectLst>
              <a:outerShdw blurRad="113109" sx="102000" sy="102000" algn="ctr" rotWithShape="0">
                <a:prstClr val="black">
                  <a:alpha val="24774"/>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ct val="0"/>
                </a:spcAft>
                <a:buClr>
                  <a:srgbClr val="41273C"/>
                </a:buClr>
                <a:buSzPct val="115000"/>
                <a:buFont typeface="Wingdings" pitchFamily="2" charset="2"/>
                <a:buNone/>
                <a:tabLst/>
                <a:defRPr/>
              </a:pPr>
              <a:endParaRPr kumimoji="0" lang="en-US" sz="2398" b="0" i="0" u="none" strike="noStrike" kern="1200" cap="none" spc="0" normalizeH="0" baseline="0" noProof="0" err="1">
                <a:ln>
                  <a:noFill/>
                </a:ln>
                <a:solidFill>
                  <a:srgbClr val="000000"/>
                </a:solidFill>
                <a:effectLst/>
                <a:uLnTx/>
                <a:uFillTx/>
                <a:latin typeface="Helvetica" pitchFamily="34" charset="0"/>
                <a:ea typeface="+mn-ea"/>
                <a:cs typeface="+mn-cs"/>
              </a:endParaRPr>
            </a:p>
          </p:txBody>
        </p:sp>
        <p:grpSp>
          <p:nvGrpSpPr>
            <p:cNvPr id="106" name="Group 105">
              <a:extLst>
                <a:ext uri="{FF2B5EF4-FFF2-40B4-BE49-F238E27FC236}">
                  <a16:creationId xmlns:a16="http://schemas.microsoft.com/office/drawing/2014/main" id="{B098C964-F751-B933-78E7-DFE258A0CF2D}"/>
                </a:ext>
              </a:extLst>
            </p:cNvPr>
            <p:cNvGrpSpPr/>
            <p:nvPr/>
          </p:nvGrpSpPr>
          <p:grpSpPr>
            <a:xfrm>
              <a:off x="2992237" y="3061278"/>
              <a:ext cx="1130098" cy="1067689"/>
              <a:chOff x="5851202" y="4916339"/>
              <a:chExt cx="1126247" cy="1064051"/>
            </a:xfrm>
          </p:grpSpPr>
          <p:grpSp>
            <p:nvGrpSpPr>
              <p:cNvPr id="107" name="Group 106">
                <a:extLst>
                  <a:ext uri="{FF2B5EF4-FFF2-40B4-BE49-F238E27FC236}">
                    <a16:creationId xmlns:a16="http://schemas.microsoft.com/office/drawing/2014/main" id="{BAA0FF45-6C64-252C-661C-D63084D89734}"/>
                  </a:ext>
                </a:extLst>
              </p:cNvPr>
              <p:cNvGrpSpPr/>
              <p:nvPr/>
            </p:nvGrpSpPr>
            <p:grpSpPr>
              <a:xfrm>
                <a:off x="5907231" y="5476264"/>
                <a:ext cx="1019969" cy="345748"/>
                <a:chOff x="5901302" y="5530774"/>
                <a:chExt cx="665773" cy="225683"/>
              </a:xfrm>
            </p:grpSpPr>
            <p:sp>
              <p:nvSpPr>
                <p:cNvPr id="120" name="Freeform 119">
                  <a:extLst>
                    <a:ext uri="{FF2B5EF4-FFF2-40B4-BE49-F238E27FC236}">
                      <a16:creationId xmlns:a16="http://schemas.microsoft.com/office/drawing/2014/main" id="{A6B96BAC-C20E-D863-E4E0-DA614455ACD1}"/>
                    </a:ext>
                  </a:extLst>
                </p:cNvPr>
                <p:cNvSpPr/>
                <p:nvPr/>
              </p:nvSpPr>
              <p:spPr>
                <a:xfrm>
                  <a:off x="5901302" y="5531049"/>
                  <a:ext cx="18391" cy="172200"/>
                </a:xfrm>
                <a:custGeom>
                  <a:avLst/>
                  <a:gdLst>
                    <a:gd name="connsiteX0" fmla="*/ 18391 w 18391"/>
                    <a:gd name="connsiteY0" fmla="*/ 172200 h 172200"/>
                    <a:gd name="connsiteX1" fmla="*/ 0 w 18391"/>
                    <a:gd name="connsiteY1" fmla="*/ 172200 h 172200"/>
                    <a:gd name="connsiteX2" fmla="*/ 0 w 18391"/>
                    <a:gd name="connsiteY2" fmla="*/ 0 h 172200"/>
                    <a:gd name="connsiteX3" fmla="*/ 18391 w 18391"/>
                    <a:gd name="connsiteY3" fmla="*/ 0 h 172200"/>
                    <a:gd name="connsiteX4" fmla="*/ 18391 w 18391"/>
                    <a:gd name="connsiteY4" fmla="*/ 172200 h 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1" h="172200">
                      <a:moveTo>
                        <a:pt x="18391" y="172200"/>
                      </a:moveTo>
                      <a:lnTo>
                        <a:pt x="0" y="172200"/>
                      </a:lnTo>
                      <a:lnTo>
                        <a:pt x="0" y="0"/>
                      </a:lnTo>
                      <a:lnTo>
                        <a:pt x="18391" y="0"/>
                      </a:lnTo>
                      <a:lnTo>
                        <a:pt x="18391" y="172200"/>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1" name="Freeform 120">
                  <a:extLst>
                    <a:ext uri="{FF2B5EF4-FFF2-40B4-BE49-F238E27FC236}">
                      <a16:creationId xmlns:a16="http://schemas.microsoft.com/office/drawing/2014/main" id="{6BAF29DC-2E27-6D10-D37B-69ED43A25B37}"/>
                    </a:ext>
                  </a:extLst>
                </p:cNvPr>
                <p:cNvSpPr/>
                <p:nvPr/>
              </p:nvSpPr>
              <p:spPr>
                <a:xfrm>
                  <a:off x="5961545" y="5582764"/>
                  <a:ext cx="93841" cy="120445"/>
                </a:xfrm>
                <a:custGeom>
                  <a:avLst/>
                  <a:gdLst>
                    <a:gd name="connsiteX0" fmla="*/ 50772 w 93841"/>
                    <a:gd name="connsiteY0" fmla="*/ 39 h 120445"/>
                    <a:gd name="connsiteX1" fmla="*/ 81502 w 93841"/>
                    <a:gd name="connsiteY1" fmla="*/ 11160 h 120445"/>
                    <a:gd name="connsiteX2" fmla="*/ 93842 w 93841"/>
                    <a:gd name="connsiteY2" fmla="*/ 44524 h 120445"/>
                    <a:gd name="connsiteX3" fmla="*/ 93842 w 93841"/>
                    <a:gd name="connsiteY3" fmla="*/ 120446 h 120445"/>
                    <a:gd name="connsiteX4" fmla="*/ 76433 w 93841"/>
                    <a:gd name="connsiteY4" fmla="*/ 120446 h 120445"/>
                    <a:gd name="connsiteX5" fmla="*/ 76433 w 93841"/>
                    <a:gd name="connsiteY5" fmla="*/ 47157 h 120445"/>
                    <a:gd name="connsiteX6" fmla="*/ 68574 w 93841"/>
                    <a:gd name="connsiteY6" fmla="*/ 23343 h 120445"/>
                    <a:gd name="connsiteX7" fmla="*/ 47157 w 93841"/>
                    <a:gd name="connsiteY7" fmla="*/ 15483 h 120445"/>
                    <a:gd name="connsiteX8" fmla="*/ 25504 w 93841"/>
                    <a:gd name="connsiteY8" fmla="*/ 23460 h 120445"/>
                    <a:gd name="connsiteX9" fmla="*/ 17409 w 93841"/>
                    <a:gd name="connsiteY9" fmla="*/ 47157 h 120445"/>
                    <a:gd name="connsiteX10" fmla="*/ 17409 w 93841"/>
                    <a:gd name="connsiteY10" fmla="*/ 120446 h 120445"/>
                    <a:gd name="connsiteX11" fmla="*/ 0 w 93841"/>
                    <a:gd name="connsiteY11" fmla="*/ 120446 h 120445"/>
                    <a:gd name="connsiteX12" fmla="*/ 0 w 93841"/>
                    <a:gd name="connsiteY12" fmla="*/ 1454 h 120445"/>
                    <a:gd name="connsiteX13" fmla="*/ 17173 w 93841"/>
                    <a:gd name="connsiteY13" fmla="*/ 1454 h 120445"/>
                    <a:gd name="connsiteX14" fmla="*/ 17173 w 93841"/>
                    <a:gd name="connsiteY14" fmla="*/ 14736 h 120445"/>
                    <a:gd name="connsiteX15" fmla="*/ 32027 w 93841"/>
                    <a:gd name="connsiteY15" fmla="*/ 3733 h 120445"/>
                    <a:gd name="connsiteX16" fmla="*/ 50772 w 93841"/>
                    <a:gd name="connsiteY16" fmla="*/ 0 h 12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841" h="120445">
                      <a:moveTo>
                        <a:pt x="50772" y="39"/>
                      </a:moveTo>
                      <a:cubicBezTo>
                        <a:pt x="63819" y="39"/>
                        <a:pt x="74075" y="3733"/>
                        <a:pt x="81502" y="11160"/>
                      </a:cubicBezTo>
                      <a:cubicBezTo>
                        <a:pt x="89716" y="19216"/>
                        <a:pt x="93842" y="30337"/>
                        <a:pt x="93842" y="44524"/>
                      </a:cubicBezTo>
                      <a:lnTo>
                        <a:pt x="93842" y="120446"/>
                      </a:lnTo>
                      <a:lnTo>
                        <a:pt x="76433" y="120446"/>
                      </a:lnTo>
                      <a:lnTo>
                        <a:pt x="76433" y="47157"/>
                      </a:lnTo>
                      <a:cubicBezTo>
                        <a:pt x="76433" y="36507"/>
                        <a:pt x="73800" y="28569"/>
                        <a:pt x="68574" y="23343"/>
                      </a:cubicBezTo>
                      <a:cubicBezTo>
                        <a:pt x="63347" y="18116"/>
                        <a:pt x="56195" y="15483"/>
                        <a:pt x="47157" y="15483"/>
                      </a:cubicBezTo>
                      <a:cubicBezTo>
                        <a:pt x="38118" y="15483"/>
                        <a:pt x="30927" y="18155"/>
                        <a:pt x="25504" y="23460"/>
                      </a:cubicBezTo>
                      <a:cubicBezTo>
                        <a:pt x="20081" y="28766"/>
                        <a:pt x="17409" y="36664"/>
                        <a:pt x="17409" y="47157"/>
                      </a:cubicBezTo>
                      <a:lnTo>
                        <a:pt x="17409" y="120446"/>
                      </a:lnTo>
                      <a:lnTo>
                        <a:pt x="0" y="120446"/>
                      </a:lnTo>
                      <a:lnTo>
                        <a:pt x="0" y="1454"/>
                      </a:lnTo>
                      <a:lnTo>
                        <a:pt x="17173" y="1454"/>
                      </a:lnTo>
                      <a:lnTo>
                        <a:pt x="17173" y="14736"/>
                      </a:lnTo>
                      <a:cubicBezTo>
                        <a:pt x="21378" y="9903"/>
                        <a:pt x="26329" y="6248"/>
                        <a:pt x="32027" y="3733"/>
                      </a:cubicBezTo>
                      <a:cubicBezTo>
                        <a:pt x="37765" y="1218"/>
                        <a:pt x="44013" y="0"/>
                        <a:pt x="50772" y="0"/>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2" name="Freeform 121">
                  <a:extLst>
                    <a:ext uri="{FF2B5EF4-FFF2-40B4-BE49-F238E27FC236}">
                      <a16:creationId xmlns:a16="http://schemas.microsoft.com/office/drawing/2014/main" id="{E9192FD8-E507-05F7-F342-B5CF4B69E337}"/>
                    </a:ext>
                  </a:extLst>
                </p:cNvPr>
                <p:cNvSpPr/>
                <p:nvPr/>
              </p:nvSpPr>
              <p:spPr>
                <a:xfrm>
                  <a:off x="6081480" y="5530774"/>
                  <a:ext cx="58041" cy="172396"/>
                </a:xfrm>
                <a:custGeom>
                  <a:avLst/>
                  <a:gdLst>
                    <a:gd name="connsiteX0" fmla="*/ 58042 w 58041"/>
                    <a:gd name="connsiteY0" fmla="*/ 15012 h 172396"/>
                    <a:gd name="connsiteX1" fmla="*/ 48611 w 58041"/>
                    <a:gd name="connsiteY1" fmla="*/ 15012 h 172396"/>
                    <a:gd name="connsiteX2" fmla="*/ 36389 w 58041"/>
                    <a:gd name="connsiteY2" fmla="*/ 19609 h 172396"/>
                    <a:gd name="connsiteX3" fmla="*/ 32656 w 58041"/>
                    <a:gd name="connsiteY3" fmla="*/ 32420 h 172396"/>
                    <a:gd name="connsiteX4" fmla="*/ 32656 w 58041"/>
                    <a:gd name="connsiteY4" fmla="*/ 53444 h 172396"/>
                    <a:gd name="connsiteX5" fmla="*/ 58042 w 58041"/>
                    <a:gd name="connsiteY5" fmla="*/ 53444 h 172396"/>
                    <a:gd name="connsiteX6" fmla="*/ 58042 w 58041"/>
                    <a:gd name="connsiteY6" fmla="*/ 66727 h 172396"/>
                    <a:gd name="connsiteX7" fmla="*/ 32656 w 58041"/>
                    <a:gd name="connsiteY7" fmla="*/ 66727 h 172396"/>
                    <a:gd name="connsiteX8" fmla="*/ 32656 w 58041"/>
                    <a:gd name="connsiteY8" fmla="*/ 172397 h 172396"/>
                    <a:gd name="connsiteX9" fmla="*/ 15247 w 58041"/>
                    <a:gd name="connsiteY9" fmla="*/ 172397 h 172396"/>
                    <a:gd name="connsiteX10" fmla="*/ 15247 w 58041"/>
                    <a:gd name="connsiteY10" fmla="*/ 66727 h 172396"/>
                    <a:gd name="connsiteX11" fmla="*/ 0 w 58041"/>
                    <a:gd name="connsiteY11" fmla="*/ 66727 h 172396"/>
                    <a:gd name="connsiteX12" fmla="*/ 0 w 58041"/>
                    <a:gd name="connsiteY12" fmla="*/ 53444 h 172396"/>
                    <a:gd name="connsiteX13" fmla="*/ 15247 w 58041"/>
                    <a:gd name="connsiteY13" fmla="*/ 53444 h 172396"/>
                    <a:gd name="connsiteX14" fmla="*/ 15247 w 58041"/>
                    <a:gd name="connsiteY14" fmla="*/ 31909 h 172396"/>
                    <a:gd name="connsiteX15" fmla="*/ 17055 w 58041"/>
                    <a:gd name="connsiteY15" fmla="*/ 19570 h 172396"/>
                    <a:gd name="connsiteX16" fmla="*/ 22753 w 58041"/>
                    <a:gd name="connsiteY16" fmla="*/ 9431 h 172396"/>
                    <a:gd name="connsiteX17" fmla="*/ 32184 w 58041"/>
                    <a:gd name="connsiteY17" fmla="*/ 2554 h 172396"/>
                    <a:gd name="connsiteX18" fmla="*/ 45467 w 58041"/>
                    <a:gd name="connsiteY18" fmla="*/ 0 h 172396"/>
                    <a:gd name="connsiteX19" fmla="*/ 58042 w 58041"/>
                    <a:gd name="connsiteY19" fmla="*/ 0 h 172396"/>
                    <a:gd name="connsiteX20" fmla="*/ 58042 w 58041"/>
                    <a:gd name="connsiteY20" fmla="*/ 15012 h 17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041" h="172396">
                      <a:moveTo>
                        <a:pt x="58042" y="15012"/>
                      </a:moveTo>
                      <a:lnTo>
                        <a:pt x="48611" y="15012"/>
                      </a:lnTo>
                      <a:cubicBezTo>
                        <a:pt x="42952" y="15012"/>
                        <a:pt x="38904" y="16544"/>
                        <a:pt x="36389" y="19609"/>
                      </a:cubicBezTo>
                      <a:cubicBezTo>
                        <a:pt x="33874" y="22674"/>
                        <a:pt x="32656" y="26958"/>
                        <a:pt x="32656" y="32420"/>
                      </a:cubicBezTo>
                      <a:lnTo>
                        <a:pt x="32656" y="53444"/>
                      </a:lnTo>
                      <a:lnTo>
                        <a:pt x="58042" y="53444"/>
                      </a:lnTo>
                      <a:lnTo>
                        <a:pt x="58042" y="66727"/>
                      </a:lnTo>
                      <a:lnTo>
                        <a:pt x="32656" y="66727"/>
                      </a:lnTo>
                      <a:lnTo>
                        <a:pt x="32656" y="172397"/>
                      </a:lnTo>
                      <a:lnTo>
                        <a:pt x="15247" y="172397"/>
                      </a:lnTo>
                      <a:lnTo>
                        <a:pt x="15247" y="66727"/>
                      </a:lnTo>
                      <a:lnTo>
                        <a:pt x="0" y="66727"/>
                      </a:lnTo>
                      <a:lnTo>
                        <a:pt x="0" y="53444"/>
                      </a:lnTo>
                      <a:lnTo>
                        <a:pt x="15247" y="53444"/>
                      </a:lnTo>
                      <a:lnTo>
                        <a:pt x="15247" y="31909"/>
                      </a:lnTo>
                      <a:cubicBezTo>
                        <a:pt x="15247" y="27547"/>
                        <a:pt x="15837" y="23460"/>
                        <a:pt x="17055" y="19570"/>
                      </a:cubicBezTo>
                      <a:cubicBezTo>
                        <a:pt x="18273" y="15719"/>
                        <a:pt x="20159" y="12300"/>
                        <a:pt x="22753" y="9431"/>
                      </a:cubicBezTo>
                      <a:cubicBezTo>
                        <a:pt x="25347" y="6523"/>
                        <a:pt x="28490" y="4244"/>
                        <a:pt x="32184" y="2554"/>
                      </a:cubicBezTo>
                      <a:cubicBezTo>
                        <a:pt x="35878" y="865"/>
                        <a:pt x="40319" y="0"/>
                        <a:pt x="45467" y="0"/>
                      </a:cubicBezTo>
                      <a:lnTo>
                        <a:pt x="58042" y="0"/>
                      </a:lnTo>
                      <a:lnTo>
                        <a:pt x="58042" y="15012"/>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3" name="Freeform 122">
                  <a:extLst>
                    <a:ext uri="{FF2B5EF4-FFF2-40B4-BE49-F238E27FC236}">
                      <a16:creationId xmlns:a16="http://schemas.microsoft.com/office/drawing/2014/main" id="{2BFA0E61-4DDF-6E2D-7804-910748BB5AC7}"/>
                    </a:ext>
                  </a:extLst>
                </p:cNvPr>
                <p:cNvSpPr/>
                <p:nvPr/>
              </p:nvSpPr>
              <p:spPr>
                <a:xfrm>
                  <a:off x="6162982" y="5530813"/>
                  <a:ext cx="19570" cy="172396"/>
                </a:xfrm>
                <a:custGeom>
                  <a:avLst/>
                  <a:gdLst>
                    <a:gd name="connsiteX0" fmla="*/ 19570 w 19570"/>
                    <a:gd name="connsiteY0" fmla="*/ 19570 h 172396"/>
                    <a:gd name="connsiteX1" fmla="*/ 0 w 19570"/>
                    <a:gd name="connsiteY1" fmla="*/ 19570 h 172396"/>
                    <a:gd name="connsiteX2" fmla="*/ 0 w 19570"/>
                    <a:gd name="connsiteY2" fmla="*/ 0 h 172396"/>
                    <a:gd name="connsiteX3" fmla="*/ 19570 w 19570"/>
                    <a:gd name="connsiteY3" fmla="*/ 0 h 172396"/>
                    <a:gd name="connsiteX4" fmla="*/ 19570 w 19570"/>
                    <a:gd name="connsiteY4" fmla="*/ 19570 h 172396"/>
                    <a:gd name="connsiteX5" fmla="*/ 18352 w 19570"/>
                    <a:gd name="connsiteY5" fmla="*/ 172397 h 172396"/>
                    <a:gd name="connsiteX6" fmla="*/ 943 w 19570"/>
                    <a:gd name="connsiteY6" fmla="*/ 172397 h 172396"/>
                    <a:gd name="connsiteX7" fmla="*/ 943 w 19570"/>
                    <a:gd name="connsiteY7" fmla="*/ 53405 h 172396"/>
                    <a:gd name="connsiteX8" fmla="*/ 18352 w 19570"/>
                    <a:gd name="connsiteY8" fmla="*/ 53405 h 172396"/>
                    <a:gd name="connsiteX9" fmla="*/ 18352 w 19570"/>
                    <a:gd name="connsiteY9" fmla="*/ 172397 h 17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70" h="172396">
                      <a:moveTo>
                        <a:pt x="19570" y="19570"/>
                      </a:moveTo>
                      <a:lnTo>
                        <a:pt x="0" y="19570"/>
                      </a:lnTo>
                      <a:lnTo>
                        <a:pt x="0" y="0"/>
                      </a:lnTo>
                      <a:lnTo>
                        <a:pt x="19570" y="0"/>
                      </a:lnTo>
                      <a:lnTo>
                        <a:pt x="19570" y="19570"/>
                      </a:lnTo>
                      <a:close/>
                      <a:moveTo>
                        <a:pt x="18352" y="172397"/>
                      </a:moveTo>
                      <a:lnTo>
                        <a:pt x="943" y="172397"/>
                      </a:lnTo>
                      <a:lnTo>
                        <a:pt x="943" y="53405"/>
                      </a:lnTo>
                      <a:lnTo>
                        <a:pt x="18352" y="53405"/>
                      </a:lnTo>
                      <a:lnTo>
                        <a:pt x="18352" y="172397"/>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4" name="Freeform 123">
                  <a:extLst>
                    <a:ext uri="{FF2B5EF4-FFF2-40B4-BE49-F238E27FC236}">
                      <a16:creationId xmlns:a16="http://schemas.microsoft.com/office/drawing/2014/main" id="{2E47986F-61CA-E454-C59C-4E628B181304}"/>
                    </a:ext>
                  </a:extLst>
                </p:cNvPr>
                <p:cNvSpPr/>
                <p:nvPr/>
              </p:nvSpPr>
              <p:spPr>
                <a:xfrm>
                  <a:off x="6220317" y="5582764"/>
                  <a:ext cx="93841" cy="120445"/>
                </a:xfrm>
                <a:custGeom>
                  <a:avLst/>
                  <a:gdLst>
                    <a:gd name="connsiteX0" fmla="*/ 50772 w 93841"/>
                    <a:gd name="connsiteY0" fmla="*/ 39 h 120445"/>
                    <a:gd name="connsiteX1" fmla="*/ 81502 w 93841"/>
                    <a:gd name="connsiteY1" fmla="*/ 11160 h 120445"/>
                    <a:gd name="connsiteX2" fmla="*/ 93842 w 93841"/>
                    <a:gd name="connsiteY2" fmla="*/ 44524 h 120445"/>
                    <a:gd name="connsiteX3" fmla="*/ 93842 w 93841"/>
                    <a:gd name="connsiteY3" fmla="*/ 120446 h 120445"/>
                    <a:gd name="connsiteX4" fmla="*/ 76433 w 93841"/>
                    <a:gd name="connsiteY4" fmla="*/ 120446 h 120445"/>
                    <a:gd name="connsiteX5" fmla="*/ 76433 w 93841"/>
                    <a:gd name="connsiteY5" fmla="*/ 47157 h 120445"/>
                    <a:gd name="connsiteX6" fmla="*/ 68574 w 93841"/>
                    <a:gd name="connsiteY6" fmla="*/ 23343 h 120445"/>
                    <a:gd name="connsiteX7" fmla="*/ 47157 w 93841"/>
                    <a:gd name="connsiteY7" fmla="*/ 15483 h 120445"/>
                    <a:gd name="connsiteX8" fmla="*/ 25504 w 93841"/>
                    <a:gd name="connsiteY8" fmla="*/ 23460 h 120445"/>
                    <a:gd name="connsiteX9" fmla="*/ 17409 w 93841"/>
                    <a:gd name="connsiteY9" fmla="*/ 47157 h 120445"/>
                    <a:gd name="connsiteX10" fmla="*/ 17409 w 93841"/>
                    <a:gd name="connsiteY10" fmla="*/ 120446 h 120445"/>
                    <a:gd name="connsiteX11" fmla="*/ 0 w 93841"/>
                    <a:gd name="connsiteY11" fmla="*/ 120446 h 120445"/>
                    <a:gd name="connsiteX12" fmla="*/ 0 w 93841"/>
                    <a:gd name="connsiteY12" fmla="*/ 1454 h 120445"/>
                    <a:gd name="connsiteX13" fmla="*/ 17173 w 93841"/>
                    <a:gd name="connsiteY13" fmla="*/ 1454 h 120445"/>
                    <a:gd name="connsiteX14" fmla="*/ 17173 w 93841"/>
                    <a:gd name="connsiteY14" fmla="*/ 14736 h 120445"/>
                    <a:gd name="connsiteX15" fmla="*/ 32027 w 93841"/>
                    <a:gd name="connsiteY15" fmla="*/ 3733 h 120445"/>
                    <a:gd name="connsiteX16" fmla="*/ 50772 w 93841"/>
                    <a:gd name="connsiteY16" fmla="*/ 0 h 12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841" h="120445">
                      <a:moveTo>
                        <a:pt x="50772" y="39"/>
                      </a:moveTo>
                      <a:cubicBezTo>
                        <a:pt x="63819" y="39"/>
                        <a:pt x="74075" y="3733"/>
                        <a:pt x="81502" y="11160"/>
                      </a:cubicBezTo>
                      <a:cubicBezTo>
                        <a:pt x="89716" y="19216"/>
                        <a:pt x="93842" y="30337"/>
                        <a:pt x="93842" y="44524"/>
                      </a:cubicBezTo>
                      <a:lnTo>
                        <a:pt x="93842" y="120446"/>
                      </a:lnTo>
                      <a:lnTo>
                        <a:pt x="76433" y="120446"/>
                      </a:lnTo>
                      <a:lnTo>
                        <a:pt x="76433" y="47157"/>
                      </a:lnTo>
                      <a:cubicBezTo>
                        <a:pt x="76433" y="36507"/>
                        <a:pt x="73800" y="28569"/>
                        <a:pt x="68574" y="23343"/>
                      </a:cubicBezTo>
                      <a:cubicBezTo>
                        <a:pt x="63347" y="18116"/>
                        <a:pt x="56195" y="15483"/>
                        <a:pt x="47157" y="15483"/>
                      </a:cubicBezTo>
                      <a:cubicBezTo>
                        <a:pt x="38118" y="15483"/>
                        <a:pt x="30927" y="18155"/>
                        <a:pt x="25504" y="23460"/>
                      </a:cubicBezTo>
                      <a:cubicBezTo>
                        <a:pt x="20081" y="28766"/>
                        <a:pt x="17409" y="36664"/>
                        <a:pt x="17409" y="47157"/>
                      </a:cubicBezTo>
                      <a:lnTo>
                        <a:pt x="17409" y="120446"/>
                      </a:lnTo>
                      <a:lnTo>
                        <a:pt x="0" y="120446"/>
                      </a:lnTo>
                      <a:lnTo>
                        <a:pt x="0" y="1454"/>
                      </a:lnTo>
                      <a:lnTo>
                        <a:pt x="17173" y="1454"/>
                      </a:lnTo>
                      <a:lnTo>
                        <a:pt x="17173" y="14736"/>
                      </a:lnTo>
                      <a:cubicBezTo>
                        <a:pt x="21378" y="9903"/>
                        <a:pt x="26329" y="6248"/>
                        <a:pt x="32027" y="3733"/>
                      </a:cubicBezTo>
                      <a:cubicBezTo>
                        <a:pt x="37765" y="1218"/>
                        <a:pt x="44013" y="0"/>
                        <a:pt x="50772" y="0"/>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5" name="Freeform 124">
                  <a:extLst>
                    <a:ext uri="{FF2B5EF4-FFF2-40B4-BE49-F238E27FC236}">
                      <a16:creationId xmlns:a16="http://schemas.microsoft.com/office/drawing/2014/main" id="{50040F9C-BD26-1D70-5C31-DBF70F5A219F}"/>
                    </a:ext>
                  </a:extLst>
                </p:cNvPr>
                <p:cNvSpPr/>
                <p:nvPr/>
              </p:nvSpPr>
              <p:spPr>
                <a:xfrm>
                  <a:off x="6350666" y="5530813"/>
                  <a:ext cx="19569" cy="172396"/>
                </a:xfrm>
                <a:custGeom>
                  <a:avLst/>
                  <a:gdLst>
                    <a:gd name="connsiteX0" fmla="*/ 19570 w 19569"/>
                    <a:gd name="connsiteY0" fmla="*/ 19570 h 172396"/>
                    <a:gd name="connsiteX1" fmla="*/ 0 w 19569"/>
                    <a:gd name="connsiteY1" fmla="*/ 19570 h 172396"/>
                    <a:gd name="connsiteX2" fmla="*/ 0 w 19569"/>
                    <a:gd name="connsiteY2" fmla="*/ 0 h 172396"/>
                    <a:gd name="connsiteX3" fmla="*/ 19570 w 19569"/>
                    <a:gd name="connsiteY3" fmla="*/ 0 h 172396"/>
                    <a:gd name="connsiteX4" fmla="*/ 19570 w 19569"/>
                    <a:gd name="connsiteY4" fmla="*/ 19570 h 172396"/>
                    <a:gd name="connsiteX5" fmla="*/ 18352 w 19569"/>
                    <a:gd name="connsiteY5" fmla="*/ 172397 h 172396"/>
                    <a:gd name="connsiteX6" fmla="*/ 943 w 19569"/>
                    <a:gd name="connsiteY6" fmla="*/ 172397 h 172396"/>
                    <a:gd name="connsiteX7" fmla="*/ 943 w 19569"/>
                    <a:gd name="connsiteY7" fmla="*/ 53405 h 172396"/>
                    <a:gd name="connsiteX8" fmla="*/ 18352 w 19569"/>
                    <a:gd name="connsiteY8" fmla="*/ 53405 h 172396"/>
                    <a:gd name="connsiteX9" fmla="*/ 18352 w 19569"/>
                    <a:gd name="connsiteY9" fmla="*/ 172397 h 17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69" h="172396">
                      <a:moveTo>
                        <a:pt x="19570" y="19570"/>
                      </a:moveTo>
                      <a:lnTo>
                        <a:pt x="0" y="19570"/>
                      </a:lnTo>
                      <a:lnTo>
                        <a:pt x="0" y="0"/>
                      </a:lnTo>
                      <a:lnTo>
                        <a:pt x="19570" y="0"/>
                      </a:lnTo>
                      <a:lnTo>
                        <a:pt x="19570" y="19570"/>
                      </a:lnTo>
                      <a:close/>
                      <a:moveTo>
                        <a:pt x="18352" y="172397"/>
                      </a:moveTo>
                      <a:lnTo>
                        <a:pt x="943" y="172397"/>
                      </a:lnTo>
                      <a:lnTo>
                        <a:pt x="943" y="53405"/>
                      </a:lnTo>
                      <a:lnTo>
                        <a:pt x="18352" y="53405"/>
                      </a:lnTo>
                      <a:lnTo>
                        <a:pt x="18352" y="172397"/>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6" name="Freeform 125">
                  <a:extLst>
                    <a:ext uri="{FF2B5EF4-FFF2-40B4-BE49-F238E27FC236}">
                      <a16:creationId xmlns:a16="http://schemas.microsoft.com/office/drawing/2014/main" id="{268FDF1F-1909-AAB4-31D7-6478B56DEEC7}"/>
                    </a:ext>
                  </a:extLst>
                </p:cNvPr>
                <p:cNvSpPr/>
                <p:nvPr/>
              </p:nvSpPr>
              <p:spPr>
                <a:xfrm>
                  <a:off x="6395818" y="5547789"/>
                  <a:ext cx="57845" cy="155459"/>
                </a:xfrm>
                <a:custGeom>
                  <a:avLst/>
                  <a:gdLst>
                    <a:gd name="connsiteX0" fmla="*/ 32460 w 57845"/>
                    <a:gd name="connsiteY0" fmla="*/ 36468 h 155459"/>
                    <a:gd name="connsiteX1" fmla="*/ 57845 w 57845"/>
                    <a:gd name="connsiteY1" fmla="*/ 36468 h 155459"/>
                    <a:gd name="connsiteX2" fmla="*/ 57845 w 57845"/>
                    <a:gd name="connsiteY2" fmla="*/ 49750 h 155459"/>
                    <a:gd name="connsiteX3" fmla="*/ 32460 w 57845"/>
                    <a:gd name="connsiteY3" fmla="*/ 49750 h 155459"/>
                    <a:gd name="connsiteX4" fmla="*/ 32460 w 57845"/>
                    <a:gd name="connsiteY4" fmla="*/ 123039 h 155459"/>
                    <a:gd name="connsiteX5" fmla="*/ 36311 w 57845"/>
                    <a:gd name="connsiteY5" fmla="*/ 135968 h 155459"/>
                    <a:gd name="connsiteX6" fmla="*/ 48650 w 57845"/>
                    <a:gd name="connsiteY6" fmla="*/ 140448 h 155459"/>
                    <a:gd name="connsiteX7" fmla="*/ 57845 w 57845"/>
                    <a:gd name="connsiteY7" fmla="*/ 140448 h 155459"/>
                    <a:gd name="connsiteX8" fmla="*/ 57845 w 57845"/>
                    <a:gd name="connsiteY8" fmla="*/ 155460 h 155459"/>
                    <a:gd name="connsiteX9" fmla="*/ 45506 w 57845"/>
                    <a:gd name="connsiteY9" fmla="*/ 155460 h 155459"/>
                    <a:gd name="connsiteX10" fmla="*/ 32067 w 57845"/>
                    <a:gd name="connsiteY10" fmla="*/ 152905 h 155459"/>
                    <a:gd name="connsiteX11" fmla="*/ 22635 w 57845"/>
                    <a:gd name="connsiteY11" fmla="*/ 146028 h 155459"/>
                    <a:gd name="connsiteX12" fmla="*/ 16937 w 57845"/>
                    <a:gd name="connsiteY12" fmla="*/ 135890 h 155459"/>
                    <a:gd name="connsiteX13" fmla="*/ 15012 w 57845"/>
                    <a:gd name="connsiteY13" fmla="*/ 123550 h 155459"/>
                    <a:gd name="connsiteX14" fmla="*/ 15012 w 57845"/>
                    <a:gd name="connsiteY14" fmla="*/ 49789 h 155459"/>
                    <a:gd name="connsiteX15" fmla="*/ 0 w 57845"/>
                    <a:gd name="connsiteY15" fmla="*/ 49789 h 155459"/>
                    <a:gd name="connsiteX16" fmla="*/ 0 w 57845"/>
                    <a:gd name="connsiteY16" fmla="*/ 36507 h 155459"/>
                    <a:gd name="connsiteX17" fmla="*/ 15012 w 57845"/>
                    <a:gd name="connsiteY17" fmla="*/ 36507 h 155459"/>
                    <a:gd name="connsiteX18" fmla="*/ 15012 w 57845"/>
                    <a:gd name="connsiteY18" fmla="*/ 0 h 155459"/>
                    <a:gd name="connsiteX19" fmla="*/ 32420 w 57845"/>
                    <a:gd name="connsiteY19" fmla="*/ 0 h 155459"/>
                    <a:gd name="connsiteX20" fmla="*/ 32420 w 57845"/>
                    <a:gd name="connsiteY20" fmla="*/ 36507 h 15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845" h="155459">
                      <a:moveTo>
                        <a:pt x="32460" y="36468"/>
                      </a:moveTo>
                      <a:lnTo>
                        <a:pt x="57845" y="36468"/>
                      </a:lnTo>
                      <a:lnTo>
                        <a:pt x="57845" y="49750"/>
                      </a:lnTo>
                      <a:lnTo>
                        <a:pt x="32460" y="49750"/>
                      </a:lnTo>
                      <a:lnTo>
                        <a:pt x="32460" y="123039"/>
                      </a:lnTo>
                      <a:cubicBezTo>
                        <a:pt x="32460" y="128698"/>
                        <a:pt x="33756" y="132982"/>
                        <a:pt x="36311" y="135968"/>
                      </a:cubicBezTo>
                      <a:cubicBezTo>
                        <a:pt x="38904" y="138955"/>
                        <a:pt x="42991" y="140448"/>
                        <a:pt x="48650" y="140448"/>
                      </a:cubicBezTo>
                      <a:lnTo>
                        <a:pt x="57845" y="140448"/>
                      </a:lnTo>
                      <a:lnTo>
                        <a:pt x="57845" y="155460"/>
                      </a:lnTo>
                      <a:lnTo>
                        <a:pt x="45506" y="155460"/>
                      </a:lnTo>
                      <a:cubicBezTo>
                        <a:pt x="40358" y="155460"/>
                        <a:pt x="35878" y="154595"/>
                        <a:pt x="32067" y="152905"/>
                      </a:cubicBezTo>
                      <a:cubicBezTo>
                        <a:pt x="28294" y="151215"/>
                        <a:pt x="25150" y="148897"/>
                        <a:pt x="22635" y="146028"/>
                      </a:cubicBezTo>
                      <a:cubicBezTo>
                        <a:pt x="20120" y="143120"/>
                        <a:pt x="18234" y="139741"/>
                        <a:pt x="16937" y="135890"/>
                      </a:cubicBezTo>
                      <a:cubicBezTo>
                        <a:pt x="15640" y="132038"/>
                        <a:pt x="15012" y="127912"/>
                        <a:pt x="15012" y="123550"/>
                      </a:cubicBezTo>
                      <a:lnTo>
                        <a:pt x="15012" y="49789"/>
                      </a:lnTo>
                      <a:lnTo>
                        <a:pt x="0" y="49789"/>
                      </a:lnTo>
                      <a:lnTo>
                        <a:pt x="0" y="36507"/>
                      </a:lnTo>
                      <a:lnTo>
                        <a:pt x="15012" y="36507"/>
                      </a:lnTo>
                      <a:lnTo>
                        <a:pt x="15012" y="0"/>
                      </a:lnTo>
                      <a:lnTo>
                        <a:pt x="32420" y="0"/>
                      </a:lnTo>
                      <a:lnTo>
                        <a:pt x="32420" y="36507"/>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27" name="Freeform 126">
                  <a:extLst>
                    <a:ext uri="{FF2B5EF4-FFF2-40B4-BE49-F238E27FC236}">
                      <a16:creationId xmlns:a16="http://schemas.microsoft.com/office/drawing/2014/main" id="{71D4EDFC-1730-8E11-BA07-8C29E850BBDB}"/>
                    </a:ext>
                  </a:extLst>
                </p:cNvPr>
                <p:cNvSpPr/>
                <p:nvPr/>
              </p:nvSpPr>
              <p:spPr>
                <a:xfrm>
                  <a:off x="6464274" y="5584297"/>
                  <a:ext cx="102801" cy="172160"/>
                </a:xfrm>
                <a:custGeom>
                  <a:avLst/>
                  <a:gdLst>
                    <a:gd name="connsiteX0" fmla="*/ 47903 w 102801"/>
                    <a:gd name="connsiteY0" fmla="*/ 149919 h 172160"/>
                    <a:gd name="connsiteX1" fmla="*/ 39454 w 102801"/>
                    <a:gd name="connsiteY1" fmla="*/ 163948 h 172160"/>
                    <a:gd name="connsiteX2" fmla="*/ 28569 w 102801"/>
                    <a:gd name="connsiteY2" fmla="*/ 170353 h 172160"/>
                    <a:gd name="connsiteX3" fmla="*/ 16230 w 102801"/>
                    <a:gd name="connsiteY3" fmla="*/ 172161 h 172160"/>
                    <a:gd name="connsiteX4" fmla="*/ 8724 w 102801"/>
                    <a:gd name="connsiteY4" fmla="*/ 172161 h 172160"/>
                    <a:gd name="connsiteX5" fmla="*/ 8724 w 102801"/>
                    <a:gd name="connsiteY5" fmla="*/ 156678 h 172160"/>
                    <a:gd name="connsiteX6" fmla="*/ 14029 w 102801"/>
                    <a:gd name="connsiteY6" fmla="*/ 156678 h 172160"/>
                    <a:gd name="connsiteX7" fmla="*/ 26840 w 102801"/>
                    <a:gd name="connsiteY7" fmla="*/ 153416 h 172160"/>
                    <a:gd name="connsiteX8" fmla="*/ 33599 w 102801"/>
                    <a:gd name="connsiteY8" fmla="*/ 141941 h 172160"/>
                    <a:gd name="connsiteX9" fmla="*/ 42795 w 102801"/>
                    <a:gd name="connsiteY9" fmla="*/ 116555 h 172160"/>
                    <a:gd name="connsiteX10" fmla="*/ 0 w 102801"/>
                    <a:gd name="connsiteY10" fmla="*/ 0 h 172160"/>
                    <a:gd name="connsiteX11" fmla="*/ 18863 w 102801"/>
                    <a:gd name="connsiteY11" fmla="*/ 0 h 172160"/>
                    <a:gd name="connsiteX12" fmla="*/ 51519 w 102801"/>
                    <a:gd name="connsiteY12" fmla="*/ 95531 h 172160"/>
                    <a:gd name="connsiteX13" fmla="*/ 83939 w 102801"/>
                    <a:gd name="connsiteY13" fmla="*/ 0 h 172160"/>
                    <a:gd name="connsiteX14" fmla="*/ 102801 w 102801"/>
                    <a:gd name="connsiteY14" fmla="*/ 0 h 172160"/>
                    <a:gd name="connsiteX15" fmla="*/ 47903 w 102801"/>
                    <a:gd name="connsiteY15" fmla="*/ 149958 h 17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01" h="172160">
                      <a:moveTo>
                        <a:pt x="47903" y="149919"/>
                      </a:moveTo>
                      <a:cubicBezTo>
                        <a:pt x="45624" y="156206"/>
                        <a:pt x="42834" y="160883"/>
                        <a:pt x="39454" y="163948"/>
                      </a:cubicBezTo>
                      <a:cubicBezTo>
                        <a:pt x="36232" y="167013"/>
                        <a:pt x="32617" y="169135"/>
                        <a:pt x="28569" y="170353"/>
                      </a:cubicBezTo>
                      <a:cubicBezTo>
                        <a:pt x="24521" y="171571"/>
                        <a:pt x="20434" y="172161"/>
                        <a:pt x="16230" y="172161"/>
                      </a:cubicBezTo>
                      <a:lnTo>
                        <a:pt x="8724" y="172161"/>
                      </a:lnTo>
                      <a:lnTo>
                        <a:pt x="8724" y="156678"/>
                      </a:lnTo>
                      <a:lnTo>
                        <a:pt x="14029" y="156678"/>
                      </a:lnTo>
                      <a:cubicBezTo>
                        <a:pt x="20002" y="156678"/>
                        <a:pt x="24246" y="155577"/>
                        <a:pt x="26840" y="153416"/>
                      </a:cubicBezTo>
                      <a:cubicBezTo>
                        <a:pt x="29434" y="151255"/>
                        <a:pt x="31674" y="147404"/>
                        <a:pt x="33599" y="141941"/>
                      </a:cubicBezTo>
                      <a:lnTo>
                        <a:pt x="42795" y="116555"/>
                      </a:lnTo>
                      <a:lnTo>
                        <a:pt x="0" y="0"/>
                      </a:lnTo>
                      <a:lnTo>
                        <a:pt x="18863" y="0"/>
                      </a:lnTo>
                      <a:lnTo>
                        <a:pt x="51519" y="95531"/>
                      </a:lnTo>
                      <a:lnTo>
                        <a:pt x="83939" y="0"/>
                      </a:lnTo>
                      <a:lnTo>
                        <a:pt x="102801" y="0"/>
                      </a:lnTo>
                      <a:lnTo>
                        <a:pt x="47903" y="149958"/>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grpSp>
            <p:nvGrpSpPr>
              <p:cNvPr id="108" name="Group 107">
                <a:extLst>
                  <a:ext uri="{FF2B5EF4-FFF2-40B4-BE49-F238E27FC236}">
                    <a16:creationId xmlns:a16="http://schemas.microsoft.com/office/drawing/2014/main" id="{6DDD2FA8-E6DD-70A0-BE17-51A7968B9DC2}"/>
                  </a:ext>
                </a:extLst>
              </p:cNvPr>
              <p:cNvGrpSpPr/>
              <p:nvPr/>
            </p:nvGrpSpPr>
            <p:grpSpPr>
              <a:xfrm>
                <a:off x="6145259" y="5865839"/>
                <a:ext cx="543912" cy="114551"/>
                <a:chOff x="5901341" y="5782236"/>
                <a:chExt cx="543912" cy="114551"/>
              </a:xfrm>
            </p:grpSpPr>
            <p:sp>
              <p:nvSpPr>
                <p:cNvPr id="110" name="Freeform 109">
                  <a:extLst>
                    <a:ext uri="{FF2B5EF4-FFF2-40B4-BE49-F238E27FC236}">
                      <a16:creationId xmlns:a16="http://schemas.microsoft.com/office/drawing/2014/main" id="{55382875-CDBF-4CC0-F3B6-887860B9396C}"/>
                    </a:ext>
                  </a:extLst>
                </p:cNvPr>
                <p:cNvSpPr/>
                <p:nvPr/>
              </p:nvSpPr>
              <p:spPr>
                <a:xfrm>
                  <a:off x="5901341" y="5782236"/>
                  <a:ext cx="59613" cy="87514"/>
                </a:xfrm>
                <a:custGeom>
                  <a:avLst/>
                  <a:gdLst>
                    <a:gd name="connsiteX0" fmla="*/ 32577 w 59613"/>
                    <a:gd name="connsiteY0" fmla="*/ 0 h 87514"/>
                    <a:gd name="connsiteX1" fmla="*/ 43463 w 59613"/>
                    <a:gd name="connsiteY1" fmla="*/ 1847 h 87514"/>
                    <a:gd name="connsiteX2" fmla="*/ 52069 w 59613"/>
                    <a:gd name="connsiteY2" fmla="*/ 6995 h 87514"/>
                    <a:gd name="connsiteX3" fmla="*/ 57649 w 59613"/>
                    <a:gd name="connsiteY3" fmla="*/ 15051 h 87514"/>
                    <a:gd name="connsiteX4" fmla="*/ 59614 w 59613"/>
                    <a:gd name="connsiteY4" fmla="*/ 25700 h 87514"/>
                    <a:gd name="connsiteX5" fmla="*/ 57649 w 59613"/>
                    <a:gd name="connsiteY5" fmla="*/ 36350 h 87514"/>
                    <a:gd name="connsiteX6" fmla="*/ 52069 w 59613"/>
                    <a:gd name="connsiteY6" fmla="*/ 44445 h 87514"/>
                    <a:gd name="connsiteX7" fmla="*/ 43463 w 59613"/>
                    <a:gd name="connsiteY7" fmla="*/ 49672 h 87514"/>
                    <a:gd name="connsiteX8" fmla="*/ 32577 w 59613"/>
                    <a:gd name="connsiteY8" fmla="*/ 51519 h 87514"/>
                    <a:gd name="connsiteX9" fmla="*/ 9353 w 59613"/>
                    <a:gd name="connsiteY9" fmla="*/ 51519 h 87514"/>
                    <a:gd name="connsiteX10" fmla="*/ 9353 w 59613"/>
                    <a:gd name="connsiteY10" fmla="*/ 87515 h 87514"/>
                    <a:gd name="connsiteX11" fmla="*/ 0 w 59613"/>
                    <a:gd name="connsiteY11" fmla="*/ 87515 h 87514"/>
                    <a:gd name="connsiteX12" fmla="*/ 0 w 59613"/>
                    <a:gd name="connsiteY12" fmla="*/ 0 h 87514"/>
                    <a:gd name="connsiteX13" fmla="*/ 32577 w 59613"/>
                    <a:gd name="connsiteY13" fmla="*/ 0 h 87514"/>
                    <a:gd name="connsiteX14" fmla="*/ 9353 w 59613"/>
                    <a:gd name="connsiteY14" fmla="*/ 8370 h 87514"/>
                    <a:gd name="connsiteX15" fmla="*/ 9353 w 59613"/>
                    <a:gd name="connsiteY15" fmla="*/ 43148 h 87514"/>
                    <a:gd name="connsiteX16" fmla="*/ 31831 w 59613"/>
                    <a:gd name="connsiteY16" fmla="*/ 43148 h 87514"/>
                    <a:gd name="connsiteX17" fmla="*/ 45152 w 59613"/>
                    <a:gd name="connsiteY17" fmla="*/ 38786 h 87514"/>
                    <a:gd name="connsiteX18" fmla="*/ 50261 w 59613"/>
                    <a:gd name="connsiteY18" fmla="*/ 25700 h 87514"/>
                    <a:gd name="connsiteX19" fmla="*/ 45152 w 59613"/>
                    <a:gd name="connsiteY19" fmla="*/ 12654 h 87514"/>
                    <a:gd name="connsiteX20" fmla="*/ 31831 w 59613"/>
                    <a:gd name="connsiteY20" fmla="*/ 8370 h 87514"/>
                    <a:gd name="connsiteX21" fmla="*/ 9353 w 59613"/>
                    <a:gd name="connsiteY21" fmla="*/ 8370 h 8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613" h="87514">
                      <a:moveTo>
                        <a:pt x="32577" y="0"/>
                      </a:moveTo>
                      <a:cubicBezTo>
                        <a:pt x="36507" y="0"/>
                        <a:pt x="40122" y="629"/>
                        <a:pt x="43463" y="1847"/>
                      </a:cubicBezTo>
                      <a:cubicBezTo>
                        <a:pt x="46764" y="3065"/>
                        <a:pt x="49632" y="4794"/>
                        <a:pt x="52069" y="6995"/>
                      </a:cubicBezTo>
                      <a:cubicBezTo>
                        <a:pt x="54466" y="9196"/>
                        <a:pt x="56352" y="11907"/>
                        <a:pt x="57649" y="15051"/>
                      </a:cubicBezTo>
                      <a:cubicBezTo>
                        <a:pt x="58946" y="18195"/>
                        <a:pt x="59614" y="21731"/>
                        <a:pt x="59614" y="25700"/>
                      </a:cubicBezTo>
                      <a:cubicBezTo>
                        <a:pt x="59614" y="29669"/>
                        <a:pt x="58946" y="33167"/>
                        <a:pt x="57649" y="36350"/>
                      </a:cubicBezTo>
                      <a:cubicBezTo>
                        <a:pt x="56352" y="39494"/>
                        <a:pt x="54466" y="42205"/>
                        <a:pt x="52069" y="44445"/>
                      </a:cubicBezTo>
                      <a:cubicBezTo>
                        <a:pt x="49632" y="46685"/>
                        <a:pt x="46803" y="48453"/>
                        <a:pt x="43463" y="49672"/>
                      </a:cubicBezTo>
                      <a:cubicBezTo>
                        <a:pt x="40162" y="50890"/>
                        <a:pt x="36507" y="51519"/>
                        <a:pt x="32577" y="51519"/>
                      </a:cubicBezTo>
                      <a:lnTo>
                        <a:pt x="9353" y="51519"/>
                      </a:lnTo>
                      <a:lnTo>
                        <a:pt x="9353" y="87515"/>
                      </a:lnTo>
                      <a:lnTo>
                        <a:pt x="0" y="87515"/>
                      </a:lnTo>
                      <a:lnTo>
                        <a:pt x="0" y="0"/>
                      </a:lnTo>
                      <a:lnTo>
                        <a:pt x="32577" y="0"/>
                      </a:lnTo>
                      <a:close/>
                      <a:moveTo>
                        <a:pt x="9353" y="8370"/>
                      </a:moveTo>
                      <a:lnTo>
                        <a:pt x="9353" y="43148"/>
                      </a:lnTo>
                      <a:lnTo>
                        <a:pt x="31831" y="43148"/>
                      </a:lnTo>
                      <a:cubicBezTo>
                        <a:pt x="37332" y="43148"/>
                        <a:pt x="41773" y="41694"/>
                        <a:pt x="45152" y="38786"/>
                      </a:cubicBezTo>
                      <a:cubicBezTo>
                        <a:pt x="48532" y="35878"/>
                        <a:pt x="50261" y="31516"/>
                        <a:pt x="50261" y="25700"/>
                      </a:cubicBezTo>
                      <a:cubicBezTo>
                        <a:pt x="50261" y="19884"/>
                        <a:pt x="48571" y="15562"/>
                        <a:pt x="45152" y="12654"/>
                      </a:cubicBezTo>
                      <a:cubicBezTo>
                        <a:pt x="41734" y="9785"/>
                        <a:pt x="37293" y="8370"/>
                        <a:pt x="31831" y="8370"/>
                      </a:cubicBezTo>
                      <a:lnTo>
                        <a:pt x="9353" y="8370"/>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1" name="Freeform 110">
                  <a:extLst>
                    <a:ext uri="{FF2B5EF4-FFF2-40B4-BE49-F238E27FC236}">
                      <a16:creationId xmlns:a16="http://schemas.microsoft.com/office/drawing/2014/main" id="{3546AC48-15DA-87C7-60B9-63B60F7AB145}"/>
                    </a:ext>
                  </a:extLst>
                </p:cNvPr>
                <p:cNvSpPr/>
                <p:nvPr/>
              </p:nvSpPr>
              <p:spPr>
                <a:xfrm>
                  <a:off x="5974473" y="5782276"/>
                  <a:ext cx="21770" cy="87475"/>
                </a:xfrm>
                <a:custGeom>
                  <a:avLst/>
                  <a:gdLst>
                    <a:gd name="connsiteX0" fmla="*/ 8842 w 21770"/>
                    <a:gd name="connsiteY0" fmla="*/ 71010 h 87475"/>
                    <a:gd name="connsiteX1" fmla="*/ 10571 w 21770"/>
                    <a:gd name="connsiteY1" fmla="*/ 77651 h 87475"/>
                    <a:gd name="connsiteX2" fmla="*/ 16976 w 21770"/>
                    <a:gd name="connsiteY2" fmla="*/ 79852 h 87475"/>
                    <a:gd name="connsiteX3" fmla="*/ 21771 w 21770"/>
                    <a:gd name="connsiteY3" fmla="*/ 79852 h 87475"/>
                    <a:gd name="connsiteX4" fmla="*/ 21771 w 21770"/>
                    <a:gd name="connsiteY4" fmla="*/ 87475 h 87475"/>
                    <a:gd name="connsiteX5" fmla="*/ 15365 w 21770"/>
                    <a:gd name="connsiteY5" fmla="*/ 87475 h 87475"/>
                    <a:gd name="connsiteX6" fmla="*/ 3694 w 21770"/>
                    <a:gd name="connsiteY6" fmla="*/ 82878 h 87475"/>
                    <a:gd name="connsiteX7" fmla="*/ 0 w 21770"/>
                    <a:gd name="connsiteY7" fmla="*/ 71403 h 87475"/>
                    <a:gd name="connsiteX8" fmla="*/ 0 w 21770"/>
                    <a:gd name="connsiteY8" fmla="*/ 0 h 87475"/>
                    <a:gd name="connsiteX9" fmla="*/ 8842 w 21770"/>
                    <a:gd name="connsiteY9" fmla="*/ 0 h 87475"/>
                    <a:gd name="connsiteX10" fmla="*/ 8842 w 21770"/>
                    <a:gd name="connsiteY10" fmla="*/ 71049 h 8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70" h="87475">
                      <a:moveTo>
                        <a:pt x="8842" y="71010"/>
                      </a:moveTo>
                      <a:cubicBezTo>
                        <a:pt x="8842" y="73957"/>
                        <a:pt x="9431" y="76158"/>
                        <a:pt x="10571" y="77651"/>
                      </a:cubicBezTo>
                      <a:cubicBezTo>
                        <a:pt x="11711" y="79144"/>
                        <a:pt x="13833" y="79852"/>
                        <a:pt x="16976" y="79852"/>
                      </a:cubicBezTo>
                      <a:lnTo>
                        <a:pt x="21771" y="79852"/>
                      </a:lnTo>
                      <a:lnTo>
                        <a:pt x="21771" y="87475"/>
                      </a:lnTo>
                      <a:lnTo>
                        <a:pt x="15365" y="87475"/>
                      </a:lnTo>
                      <a:cubicBezTo>
                        <a:pt x="10021" y="87475"/>
                        <a:pt x="6130" y="85943"/>
                        <a:pt x="3694" y="82878"/>
                      </a:cubicBezTo>
                      <a:cubicBezTo>
                        <a:pt x="1258" y="79812"/>
                        <a:pt x="0" y="75961"/>
                        <a:pt x="0" y="71403"/>
                      </a:cubicBezTo>
                      <a:lnTo>
                        <a:pt x="0" y="0"/>
                      </a:lnTo>
                      <a:lnTo>
                        <a:pt x="8842" y="0"/>
                      </a:lnTo>
                      <a:lnTo>
                        <a:pt x="8842" y="71049"/>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2" name="Freeform 111">
                  <a:extLst>
                    <a:ext uri="{FF2B5EF4-FFF2-40B4-BE49-F238E27FC236}">
                      <a16:creationId xmlns:a16="http://schemas.microsoft.com/office/drawing/2014/main" id="{7233506B-D0A4-8687-3EF9-3FD037B6DF7C}"/>
                    </a:ext>
                  </a:extLst>
                </p:cNvPr>
                <p:cNvSpPr/>
                <p:nvPr/>
              </p:nvSpPr>
              <p:spPr>
                <a:xfrm>
                  <a:off x="6003986" y="5808565"/>
                  <a:ext cx="47903" cy="61971"/>
                </a:xfrm>
                <a:custGeom>
                  <a:avLst/>
                  <a:gdLst>
                    <a:gd name="connsiteX0" fmla="*/ 23696 w 47903"/>
                    <a:gd name="connsiteY0" fmla="*/ 0 h 61971"/>
                    <a:gd name="connsiteX1" fmla="*/ 41930 w 47903"/>
                    <a:gd name="connsiteY1" fmla="*/ 5148 h 61971"/>
                    <a:gd name="connsiteX2" fmla="*/ 47903 w 47903"/>
                    <a:gd name="connsiteY2" fmla="*/ 20159 h 61971"/>
                    <a:gd name="connsiteX3" fmla="*/ 47903 w 47903"/>
                    <a:gd name="connsiteY3" fmla="*/ 61225 h 61971"/>
                    <a:gd name="connsiteX4" fmla="*/ 39061 w 47903"/>
                    <a:gd name="connsiteY4" fmla="*/ 61225 h 61971"/>
                    <a:gd name="connsiteX5" fmla="*/ 39061 w 47903"/>
                    <a:gd name="connsiteY5" fmla="*/ 55448 h 61971"/>
                    <a:gd name="connsiteX6" fmla="*/ 31556 w 47903"/>
                    <a:gd name="connsiteY6" fmla="*/ 60478 h 61971"/>
                    <a:gd name="connsiteX7" fmla="*/ 21613 w 47903"/>
                    <a:gd name="connsiteY7" fmla="*/ 61972 h 61971"/>
                    <a:gd name="connsiteX8" fmla="*/ 11553 w 47903"/>
                    <a:gd name="connsiteY8" fmla="*/ 60753 h 61971"/>
                    <a:gd name="connsiteX9" fmla="*/ 4558 w 47903"/>
                    <a:gd name="connsiteY9" fmla="*/ 56470 h 61971"/>
                    <a:gd name="connsiteX10" fmla="*/ 1100 w 47903"/>
                    <a:gd name="connsiteY10" fmla="*/ 51008 h 61971"/>
                    <a:gd name="connsiteX11" fmla="*/ 0 w 47903"/>
                    <a:gd name="connsiteY11" fmla="*/ 44170 h 61971"/>
                    <a:gd name="connsiteX12" fmla="*/ 5423 w 47903"/>
                    <a:gd name="connsiteY12" fmla="*/ 31398 h 61971"/>
                    <a:gd name="connsiteX13" fmla="*/ 21024 w 47903"/>
                    <a:gd name="connsiteY13" fmla="*/ 26722 h 61971"/>
                    <a:gd name="connsiteX14" fmla="*/ 39101 w 47903"/>
                    <a:gd name="connsiteY14" fmla="*/ 26722 h 61971"/>
                    <a:gd name="connsiteX15" fmla="*/ 39101 w 47903"/>
                    <a:gd name="connsiteY15" fmla="*/ 20945 h 61971"/>
                    <a:gd name="connsiteX16" fmla="*/ 35603 w 47903"/>
                    <a:gd name="connsiteY16" fmla="*/ 11003 h 61971"/>
                    <a:gd name="connsiteX17" fmla="*/ 23618 w 47903"/>
                    <a:gd name="connsiteY17" fmla="*/ 7702 h 61971"/>
                    <a:gd name="connsiteX18" fmla="*/ 14540 w 47903"/>
                    <a:gd name="connsiteY18" fmla="*/ 9313 h 61971"/>
                    <a:gd name="connsiteX19" fmla="*/ 8410 w 47903"/>
                    <a:gd name="connsiteY19" fmla="*/ 14736 h 61971"/>
                    <a:gd name="connsiteX20" fmla="*/ 2397 w 47903"/>
                    <a:gd name="connsiteY20" fmla="*/ 9196 h 61971"/>
                    <a:gd name="connsiteX21" fmla="*/ 11318 w 47903"/>
                    <a:gd name="connsiteY21" fmla="*/ 2004 h 61971"/>
                    <a:gd name="connsiteX22" fmla="*/ 23775 w 47903"/>
                    <a:gd name="connsiteY22" fmla="*/ 79 h 61971"/>
                    <a:gd name="connsiteX23" fmla="*/ 22203 w 47903"/>
                    <a:gd name="connsiteY23" fmla="*/ 33324 h 61971"/>
                    <a:gd name="connsiteX24" fmla="*/ 8567 w 47903"/>
                    <a:gd name="connsiteY24" fmla="*/ 44013 h 61971"/>
                    <a:gd name="connsiteX25" fmla="*/ 11868 w 47903"/>
                    <a:gd name="connsiteY25" fmla="*/ 51833 h 61971"/>
                    <a:gd name="connsiteX26" fmla="*/ 22557 w 47903"/>
                    <a:gd name="connsiteY26" fmla="*/ 54348 h 61971"/>
                    <a:gd name="connsiteX27" fmla="*/ 29669 w 47903"/>
                    <a:gd name="connsiteY27" fmla="*/ 53680 h 61971"/>
                    <a:gd name="connsiteX28" fmla="*/ 35957 w 47903"/>
                    <a:gd name="connsiteY28" fmla="*/ 50300 h 61971"/>
                    <a:gd name="connsiteX29" fmla="*/ 39022 w 47903"/>
                    <a:gd name="connsiteY29" fmla="*/ 39847 h 61971"/>
                    <a:gd name="connsiteX30" fmla="*/ 39022 w 47903"/>
                    <a:gd name="connsiteY30" fmla="*/ 33324 h 61971"/>
                    <a:gd name="connsiteX31" fmla="*/ 22203 w 47903"/>
                    <a:gd name="connsiteY31" fmla="*/ 33324 h 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7903" h="61971">
                      <a:moveTo>
                        <a:pt x="23696" y="0"/>
                      </a:moveTo>
                      <a:cubicBezTo>
                        <a:pt x="31870" y="0"/>
                        <a:pt x="37961" y="1729"/>
                        <a:pt x="41930" y="5148"/>
                      </a:cubicBezTo>
                      <a:cubicBezTo>
                        <a:pt x="45899" y="8567"/>
                        <a:pt x="47903" y="13597"/>
                        <a:pt x="47903" y="20159"/>
                      </a:cubicBezTo>
                      <a:lnTo>
                        <a:pt x="47903" y="61225"/>
                      </a:lnTo>
                      <a:lnTo>
                        <a:pt x="39061" y="61225"/>
                      </a:lnTo>
                      <a:lnTo>
                        <a:pt x="39061" y="55448"/>
                      </a:lnTo>
                      <a:cubicBezTo>
                        <a:pt x="36704" y="57806"/>
                        <a:pt x="34188" y="59496"/>
                        <a:pt x="31556" y="60478"/>
                      </a:cubicBezTo>
                      <a:cubicBezTo>
                        <a:pt x="28923" y="61461"/>
                        <a:pt x="25622" y="61972"/>
                        <a:pt x="21613" y="61972"/>
                      </a:cubicBezTo>
                      <a:cubicBezTo>
                        <a:pt x="17605" y="61972"/>
                        <a:pt x="14068" y="61579"/>
                        <a:pt x="11553" y="60753"/>
                      </a:cubicBezTo>
                      <a:cubicBezTo>
                        <a:pt x="9038" y="59928"/>
                        <a:pt x="6680" y="58513"/>
                        <a:pt x="4558" y="56470"/>
                      </a:cubicBezTo>
                      <a:cubicBezTo>
                        <a:pt x="2987" y="54977"/>
                        <a:pt x="1847" y="53169"/>
                        <a:pt x="1100" y="51008"/>
                      </a:cubicBezTo>
                      <a:cubicBezTo>
                        <a:pt x="354" y="48846"/>
                        <a:pt x="0" y="46567"/>
                        <a:pt x="0" y="44170"/>
                      </a:cubicBezTo>
                      <a:cubicBezTo>
                        <a:pt x="0" y="38747"/>
                        <a:pt x="1808" y="34503"/>
                        <a:pt x="5423" y="31398"/>
                      </a:cubicBezTo>
                      <a:cubicBezTo>
                        <a:pt x="9038" y="28294"/>
                        <a:pt x="14226" y="26722"/>
                        <a:pt x="21024" y="26722"/>
                      </a:cubicBezTo>
                      <a:lnTo>
                        <a:pt x="39101" y="26722"/>
                      </a:lnTo>
                      <a:lnTo>
                        <a:pt x="39101" y="20945"/>
                      </a:lnTo>
                      <a:cubicBezTo>
                        <a:pt x="39101" y="16505"/>
                        <a:pt x="37922" y="13204"/>
                        <a:pt x="35603" y="11003"/>
                      </a:cubicBezTo>
                      <a:cubicBezTo>
                        <a:pt x="33285" y="8803"/>
                        <a:pt x="29276" y="7702"/>
                        <a:pt x="23618" y="7702"/>
                      </a:cubicBezTo>
                      <a:cubicBezTo>
                        <a:pt x="19766" y="7702"/>
                        <a:pt x="16741" y="8252"/>
                        <a:pt x="14540" y="9313"/>
                      </a:cubicBezTo>
                      <a:cubicBezTo>
                        <a:pt x="12339" y="10374"/>
                        <a:pt x="10296" y="12182"/>
                        <a:pt x="8410" y="14736"/>
                      </a:cubicBezTo>
                      <a:lnTo>
                        <a:pt x="2397" y="9196"/>
                      </a:lnTo>
                      <a:cubicBezTo>
                        <a:pt x="5030" y="5659"/>
                        <a:pt x="7977" y="3262"/>
                        <a:pt x="11318" y="2004"/>
                      </a:cubicBezTo>
                      <a:cubicBezTo>
                        <a:pt x="14619" y="747"/>
                        <a:pt x="18784" y="79"/>
                        <a:pt x="23775" y="79"/>
                      </a:cubicBezTo>
                      <a:close/>
                      <a:moveTo>
                        <a:pt x="22203" y="33324"/>
                      </a:moveTo>
                      <a:cubicBezTo>
                        <a:pt x="13125" y="33324"/>
                        <a:pt x="8567" y="36900"/>
                        <a:pt x="8567" y="44013"/>
                      </a:cubicBezTo>
                      <a:cubicBezTo>
                        <a:pt x="8567" y="47550"/>
                        <a:pt x="9667" y="50143"/>
                        <a:pt x="11868" y="51833"/>
                      </a:cubicBezTo>
                      <a:cubicBezTo>
                        <a:pt x="14068" y="53523"/>
                        <a:pt x="17644" y="54348"/>
                        <a:pt x="22557" y="54348"/>
                      </a:cubicBezTo>
                      <a:cubicBezTo>
                        <a:pt x="25111" y="54348"/>
                        <a:pt x="27469" y="54112"/>
                        <a:pt x="29669" y="53680"/>
                      </a:cubicBezTo>
                      <a:cubicBezTo>
                        <a:pt x="31870" y="53248"/>
                        <a:pt x="33953" y="52108"/>
                        <a:pt x="35957" y="50300"/>
                      </a:cubicBezTo>
                      <a:cubicBezTo>
                        <a:pt x="38000" y="48335"/>
                        <a:pt x="39022" y="44838"/>
                        <a:pt x="39022" y="39847"/>
                      </a:cubicBezTo>
                      <a:lnTo>
                        <a:pt x="39022" y="33324"/>
                      </a:lnTo>
                      <a:lnTo>
                        <a:pt x="22203" y="33324"/>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3" name="Freeform 112">
                  <a:extLst>
                    <a:ext uri="{FF2B5EF4-FFF2-40B4-BE49-F238E27FC236}">
                      <a16:creationId xmlns:a16="http://schemas.microsoft.com/office/drawing/2014/main" id="{D135A096-B468-7246-A137-5830FC491E3D}"/>
                    </a:ext>
                  </a:extLst>
                </p:cNvPr>
                <p:cNvSpPr/>
                <p:nvPr/>
              </p:nvSpPr>
              <p:spPr>
                <a:xfrm>
                  <a:off x="6060141" y="5809273"/>
                  <a:ext cx="52225" cy="87514"/>
                </a:xfrm>
                <a:custGeom>
                  <a:avLst/>
                  <a:gdLst>
                    <a:gd name="connsiteX0" fmla="*/ 24325 w 52225"/>
                    <a:gd name="connsiteY0" fmla="*/ 76197 h 87514"/>
                    <a:gd name="connsiteX1" fmla="*/ 20041 w 52225"/>
                    <a:gd name="connsiteY1" fmla="*/ 83310 h 87514"/>
                    <a:gd name="connsiteX2" fmla="*/ 14501 w 52225"/>
                    <a:gd name="connsiteY2" fmla="*/ 86572 h 87514"/>
                    <a:gd name="connsiteX3" fmla="*/ 8213 w 52225"/>
                    <a:gd name="connsiteY3" fmla="*/ 87515 h 87514"/>
                    <a:gd name="connsiteX4" fmla="*/ 4401 w 52225"/>
                    <a:gd name="connsiteY4" fmla="*/ 87515 h 87514"/>
                    <a:gd name="connsiteX5" fmla="*/ 4401 w 52225"/>
                    <a:gd name="connsiteY5" fmla="*/ 79655 h 87514"/>
                    <a:gd name="connsiteX6" fmla="*/ 7113 w 52225"/>
                    <a:gd name="connsiteY6" fmla="*/ 79655 h 87514"/>
                    <a:gd name="connsiteX7" fmla="*/ 13636 w 52225"/>
                    <a:gd name="connsiteY7" fmla="*/ 78005 h 87514"/>
                    <a:gd name="connsiteX8" fmla="*/ 17094 w 52225"/>
                    <a:gd name="connsiteY8" fmla="*/ 72150 h 87514"/>
                    <a:gd name="connsiteX9" fmla="*/ 21771 w 52225"/>
                    <a:gd name="connsiteY9" fmla="*/ 59260 h 87514"/>
                    <a:gd name="connsiteX10" fmla="*/ 0 w 52225"/>
                    <a:gd name="connsiteY10" fmla="*/ 0 h 87514"/>
                    <a:gd name="connsiteX11" fmla="*/ 9588 w 52225"/>
                    <a:gd name="connsiteY11" fmla="*/ 0 h 87514"/>
                    <a:gd name="connsiteX12" fmla="*/ 26172 w 52225"/>
                    <a:gd name="connsiteY12" fmla="*/ 48532 h 87514"/>
                    <a:gd name="connsiteX13" fmla="*/ 42637 w 52225"/>
                    <a:gd name="connsiteY13" fmla="*/ 0 h 87514"/>
                    <a:gd name="connsiteX14" fmla="*/ 52226 w 52225"/>
                    <a:gd name="connsiteY14" fmla="*/ 0 h 87514"/>
                    <a:gd name="connsiteX15" fmla="*/ 24325 w 52225"/>
                    <a:gd name="connsiteY15" fmla="*/ 76197 h 8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225" h="87514">
                      <a:moveTo>
                        <a:pt x="24325" y="76197"/>
                      </a:moveTo>
                      <a:cubicBezTo>
                        <a:pt x="23185" y="79380"/>
                        <a:pt x="21731" y="81777"/>
                        <a:pt x="20041" y="83310"/>
                      </a:cubicBezTo>
                      <a:cubicBezTo>
                        <a:pt x="18391" y="84882"/>
                        <a:pt x="16544" y="85943"/>
                        <a:pt x="14501" y="86572"/>
                      </a:cubicBezTo>
                      <a:cubicBezTo>
                        <a:pt x="12457" y="87200"/>
                        <a:pt x="10374" y="87515"/>
                        <a:pt x="8213" y="87515"/>
                      </a:cubicBezTo>
                      <a:lnTo>
                        <a:pt x="4401" y="87515"/>
                      </a:lnTo>
                      <a:lnTo>
                        <a:pt x="4401" y="79655"/>
                      </a:lnTo>
                      <a:lnTo>
                        <a:pt x="7113" y="79655"/>
                      </a:lnTo>
                      <a:cubicBezTo>
                        <a:pt x="10139" y="79655"/>
                        <a:pt x="12300" y="79105"/>
                        <a:pt x="13636" y="78005"/>
                      </a:cubicBezTo>
                      <a:cubicBezTo>
                        <a:pt x="14933" y="76905"/>
                        <a:pt x="16112" y="74940"/>
                        <a:pt x="17094" y="72150"/>
                      </a:cubicBezTo>
                      <a:lnTo>
                        <a:pt x="21771" y="59260"/>
                      </a:lnTo>
                      <a:lnTo>
                        <a:pt x="0" y="0"/>
                      </a:lnTo>
                      <a:lnTo>
                        <a:pt x="9588" y="0"/>
                      </a:lnTo>
                      <a:lnTo>
                        <a:pt x="26172" y="48532"/>
                      </a:lnTo>
                      <a:lnTo>
                        <a:pt x="42637" y="0"/>
                      </a:lnTo>
                      <a:lnTo>
                        <a:pt x="52226" y="0"/>
                      </a:lnTo>
                      <a:lnTo>
                        <a:pt x="24325" y="76197"/>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4" name="Freeform 113">
                  <a:extLst>
                    <a:ext uri="{FF2B5EF4-FFF2-40B4-BE49-F238E27FC236}">
                      <a16:creationId xmlns:a16="http://schemas.microsoft.com/office/drawing/2014/main" id="{5C5BDADE-38C7-C48C-B1C9-203FFF26A520}"/>
                    </a:ext>
                  </a:extLst>
                </p:cNvPr>
                <p:cNvSpPr/>
                <p:nvPr/>
              </p:nvSpPr>
              <p:spPr>
                <a:xfrm>
                  <a:off x="6122309" y="5782276"/>
                  <a:ext cx="48099" cy="88261"/>
                </a:xfrm>
                <a:custGeom>
                  <a:avLst/>
                  <a:gdLst>
                    <a:gd name="connsiteX0" fmla="*/ 8842 w 48099"/>
                    <a:gd name="connsiteY0" fmla="*/ 34031 h 88261"/>
                    <a:gd name="connsiteX1" fmla="*/ 16780 w 48099"/>
                    <a:gd name="connsiteY1" fmla="*/ 27822 h 88261"/>
                    <a:gd name="connsiteX2" fmla="*/ 25936 w 48099"/>
                    <a:gd name="connsiteY2" fmla="*/ 26290 h 88261"/>
                    <a:gd name="connsiteX3" fmla="*/ 34424 w 48099"/>
                    <a:gd name="connsiteY3" fmla="*/ 27704 h 88261"/>
                    <a:gd name="connsiteX4" fmla="*/ 40712 w 48099"/>
                    <a:gd name="connsiteY4" fmla="*/ 31595 h 88261"/>
                    <a:gd name="connsiteX5" fmla="*/ 44406 w 48099"/>
                    <a:gd name="connsiteY5" fmla="*/ 36743 h 88261"/>
                    <a:gd name="connsiteX6" fmla="*/ 46685 w 48099"/>
                    <a:gd name="connsiteY6" fmla="*/ 43030 h 88261"/>
                    <a:gd name="connsiteX7" fmla="*/ 47785 w 48099"/>
                    <a:gd name="connsiteY7" fmla="*/ 49986 h 88261"/>
                    <a:gd name="connsiteX8" fmla="*/ 48100 w 48099"/>
                    <a:gd name="connsiteY8" fmla="*/ 57295 h 88261"/>
                    <a:gd name="connsiteX9" fmla="*/ 46685 w 48099"/>
                    <a:gd name="connsiteY9" fmla="*/ 71481 h 88261"/>
                    <a:gd name="connsiteX10" fmla="*/ 40712 w 48099"/>
                    <a:gd name="connsiteY10" fmla="*/ 82956 h 88261"/>
                    <a:gd name="connsiteX11" fmla="*/ 34424 w 48099"/>
                    <a:gd name="connsiteY11" fmla="*/ 86847 h 88261"/>
                    <a:gd name="connsiteX12" fmla="*/ 25936 w 48099"/>
                    <a:gd name="connsiteY12" fmla="*/ 88261 h 88261"/>
                    <a:gd name="connsiteX13" fmla="*/ 16701 w 48099"/>
                    <a:gd name="connsiteY13" fmla="*/ 86650 h 88261"/>
                    <a:gd name="connsiteX14" fmla="*/ 8842 w 48099"/>
                    <a:gd name="connsiteY14" fmla="*/ 80245 h 88261"/>
                    <a:gd name="connsiteX15" fmla="*/ 8842 w 48099"/>
                    <a:gd name="connsiteY15" fmla="*/ 87515 h 88261"/>
                    <a:gd name="connsiteX16" fmla="*/ 0 w 48099"/>
                    <a:gd name="connsiteY16" fmla="*/ 87515 h 88261"/>
                    <a:gd name="connsiteX17" fmla="*/ 0 w 48099"/>
                    <a:gd name="connsiteY17" fmla="*/ 0 h 88261"/>
                    <a:gd name="connsiteX18" fmla="*/ 8842 w 48099"/>
                    <a:gd name="connsiteY18" fmla="*/ 0 h 88261"/>
                    <a:gd name="connsiteX19" fmla="*/ 8842 w 48099"/>
                    <a:gd name="connsiteY19" fmla="*/ 34031 h 88261"/>
                    <a:gd name="connsiteX20" fmla="*/ 24089 w 48099"/>
                    <a:gd name="connsiteY20" fmla="*/ 34149 h 88261"/>
                    <a:gd name="connsiteX21" fmla="*/ 16112 w 48099"/>
                    <a:gd name="connsiteY21" fmla="*/ 36114 h 88261"/>
                    <a:gd name="connsiteX22" fmla="*/ 11514 w 48099"/>
                    <a:gd name="connsiteY22" fmla="*/ 41262 h 88261"/>
                    <a:gd name="connsiteX23" fmla="*/ 9353 w 48099"/>
                    <a:gd name="connsiteY23" fmla="*/ 48650 h 88261"/>
                    <a:gd name="connsiteX24" fmla="*/ 8842 w 48099"/>
                    <a:gd name="connsiteY24" fmla="*/ 57256 h 88261"/>
                    <a:gd name="connsiteX25" fmla="*/ 9353 w 48099"/>
                    <a:gd name="connsiteY25" fmla="*/ 65862 h 88261"/>
                    <a:gd name="connsiteX26" fmla="*/ 11514 w 48099"/>
                    <a:gd name="connsiteY26" fmla="*/ 73250 h 88261"/>
                    <a:gd name="connsiteX27" fmla="*/ 16112 w 48099"/>
                    <a:gd name="connsiteY27" fmla="*/ 78398 h 88261"/>
                    <a:gd name="connsiteX28" fmla="*/ 24089 w 48099"/>
                    <a:gd name="connsiteY28" fmla="*/ 80363 h 88261"/>
                    <a:gd name="connsiteX29" fmla="*/ 32027 w 48099"/>
                    <a:gd name="connsiteY29" fmla="*/ 78398 h 88261"/>
                    <a:gd name="connsiteX30" fmla="*/ 36625 w 48099"/>
                    <a:gd name="connsiteY30" fmla="*/ 73250 h 88261"/>
                    <a:gd name="connsiteX31" fmla="*/ 38708 w 48099"/>
                    <a:gd name="connsiteY31" fmla="*/ 65862 h 88261"/>
                    <a:gd name="connsiteX32" fmla="*/ 39179 w 48099"/>
                    <a:gd name="connsiteY32" fmla="*/ 57256 h 88261"/>
                    <a:gd name="connsiteX33" fmla="*/ 38708 w 48099"/>
                    <a:gd name="connsiteY33" fmla="*/ 48650 h 88261"/>
                    <a:gd name="connsiteX34" fmla="*/ 36625 w 48099"/>
                    <a:gd name="connsiteY34" fmla="*/ 41262 h 88261"/>
                    <a:gd name="connsiteX35" fmla="*/ 32027 w 48099"/>
                    <a:gd name="connsiteY35" fmla="*/ 36114 h 88261"/>
                    <a:gd name="connsiteX36" fmla="*/ 24089 w 48099"/>
                    <a:gd name="connsiteY36" fmla="*/ 34149 h 8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8099" h="88261">
                      <a:moveTo>
                        <a:pt x="8842" y="34031"/>
                      </a:moveTo>
                      <a:cubicBezTo>
                        <a:pt x="11396" y="30927"/>
                        <a:pt x="14029" y="28844"/>
                        <a:pt x="16780" y="27822"/>
                      </a:cubicBezTo>
                      <a:cubicBezTo>
                        <a:pt x="19531" y="26801"/>
                        <a:pt x="22557" y="26290"/>
                        <a:pt x="25936" y="26290"/>
                      </a:cubicBezTo>
                      <a:cubicBezTo>
                        <a:pt x="29041" y="26290"/>
                        <a:pt x="31870" y="26761"/>
                        <a:pt x="34424" y="27704"/>
                      </a:cubicBezTo>
                      <a:cubicBezTo>
                        <a:pt x="36979" y="28648"/>
                        <a:pt x="39061" y="29944"/>
                        <a:pt x="40712" y="31595"/>
                      </a:cubicBezTo>
                      <a:cubicBezTo>
                        <a:pt x="42205" y="33088"/>
                        <a:pt x="43423" y="34778"/>
                        <a:pt x="44406" y="36743"/>
                      </a:cubicBezTo>
                      <a:cubicBezTo>
                        <a:pt x="45388" y="38708"/>
                        <a:pt x="46135" y="40790"/>
                        <a:pt x="46685" y="43030"/>
                      </a:cubicBezTo>
                      <a:cubicBezTo>
                        <a:pt x="47235" y="45231"/>
                        <a:pt x="47589" y="47550"/>
                        <a:pt x="47785" y="49986"/>
                      </a:cubicBezTo>
                      <a:cubicBezTo>
                        <a:pt x="47982" y="52422"/>
                        <a:pt x="48100" y="54859"/>
                        <a:pt x="48100" y="57295"/>
                      </a:cubicBezTo>
                      <a:cubicBezTo>
                        <a:pt x="48100" y="62207"/>
                        <a:pt x="47628" y="66962"/>
                        <a:pt x="46685" y="71481"/>
                      </a:cubicBezTo>
                      <a:cubicBezTo>
                        <a:pt x="45742" y="76001"/>
                        <a:pt x="43738" y="79852"/>
                        <a:pt x="40712" y="82956"/>
                      </a:cubicBezTo>
                      <a:cubicBezTo>
                        <a:pt x="39061" y="84607"/>
                        <a:pt x="36979" y="85904"/>
                        <a:pt x="34424" y="86847"/>
                      </a:cubicBezTo>
                      <a:cubicBezTo>
                        <a:pt x="31870" y="87790"/>
                        <a:pt x="29041" y="88261"/>
                        <a:pt x="25936" y="88261"/>
                      </a:cubicBezTo>
                      <a:cubicBezTo>
                        <a:pt x="22478" y="88261"/>
                        <a:pt x="19413" y="87711"/>
                        <a:pt x="16701" y="86650"/>
                      </a:cubicBezTo>
                      <a:cubicBezTo>
                        <a:pt x="13990" y="85589"/>
                        <a:pt x="11357" y="83467"/>
                        <a:pt x="8842" y="80245"/>
                      </a:cubicBezTo>
                      <a:lnTo>
                        <a:pt x="8842" y="87515"/>
                      </a:lnTo>
                      <a:lnTo>
                        <a:pt x="0" y="87515"/>
                      </a:lnTo>
                      <a:lnTo>
                        <a:pt x="0" y="0"/>
                      </a:lnTo>
                      <a:lnTo>
                        <a:pt x="8842" y="0"/>
                      </a:lnTo>
                      <a:lnTo>
                        <a:pt x="8842" y="34031"/>
                      </a:lnTo>
                      <a:close/>
                      <a:moveTo>
                        <a:pt x="24089" y="34149"/>
                      </a:moveTo>
                      <a:cubicBezTo>
                        <a:pt x="20710" y="34149"/>
                        <a:pt x="18077" y="34817"/>
                        <a:pt x="16112" y="36114"/>
                      </a:cubicBezTo>
                      <a:cubicBezTo>
                        <a:pt x="14147" y="37411"/>
                        <a:pt x="12614" y="39140"/>
                        <a:pt x="11514" y="41262"/>
                      </a:cubicBezTo>
                      <a:cubicBezTo>
                        <a:pt x="10414" y="43384"/>
                        <a:pt x="9706" y="45860"/>
                        <a:pt x="9353" y="48650"/>
                      </a:cubicBezTo>
                      <a:cubicBezTo>
                        <a:pt x="9038" y="51440"/>
                        <a:pt x="8842" y="54309"/>
                        <a:pt x="8842" y="57256"/>
                      </a:cubicBezTo>
                      <a:cubicBezTo>
                        <a:pt x="8842" y="60203"/>
                        <a:pt x="8999" y="63072"/>
                        <a:pt x="9353" y="65862"/>
                      </a:cubicBezTo>
                      <a:cubicBezTo>
                        <a:pt x="9667" y="68652"/>
                        <a:pt x="10414" y="71089"/>
                        <a:pt x="11514" y="73250"/>
                      </a:cubicBezTo>
                      <a:cubicBezTo>
                        <a:pt x="12614" y="75372"/>
                        <a:pt x="14147" y="77101"/>
                        <a:pt x="16112" y="78398"/>
                      </a:cubicBezTo>
                      <a:cubicBezTo>
                        <a:pt x="18077" y="79695"/>
                        <a:pt x="20749" y="80363"/>
                        <a:pt x="24089" y="80363"/>
                      </a:cubicBezTo>
                      <a:cubicBezTo>
                        <a:pt x="27429" y="80363"/>
                        <a:pt x="30023" y="79695"/>
                        <a:pt x="32027" y="78398"/>
                      </a:cubicBezTo>
                      <a:cubicBezTo>
                        <a:pt x="34031" y="77101"/>
                        <a:pt x="35564" y="75372"/>
                        <a:pt x="36625" y="73250"/>
                      </a:cubicBezTo>
                      <a:cubicBezTo>
                        <a:pt x="37686" y="71128"/>
                        <a:pt x="38393" y="68652"/>
                        <a:pt x="38708" y="65862"/>
                      </a:cubicBezTo>
                      <a:cubicBezTo>
                        <a:pt x="39022" y="63072"/>
                        <a:pt x="39179" y="60203"/>
                        <a:pt x="39179" y="57256"/>
                      </a:cubicBezTo>
                      <a:cubicBezTo>
                        <a:pt x="39179" y="54309"/>
                        <a:pt x="39022" y="51440"/>
                        <a:pt x="38708" y="48650"/>
                      </a:cubicBezTo>
                      <a:cubicBezTo>
                        <a:pt x="38393" y="45860"/>
                        <a:pt x="37686" y="43423"/>
                        <a:pt x="36625" y="41262"/>
                      </a:cubicBezTo>
                      <a:cubicBezTo>
                        <a:pt x="35564" y="39140"/>
                        <a:pt x="34031" y="37411"/>
                        <a:pt x="32027" y="36114"/>
                      </a:cubicBezTo>
                      <a:cubicBezTo>
                        <a:pt x="30023" y="34817"/>
                        <a:pt x="27390" y="34149"/>
                        <a:pt x="24089" y="34149"/>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5" name="Freeform 114">
                  <a:extLst>
                    <a:ext uri="{FF2B5EF4-FFF2-40B4-BE49-F238E27FC236}">
                      <a16:creationId xmlns:a16="http://schemas.microsoft.com/office/drawing/2014/main" id="{1CBBB6A9-8992-9810-58D5-953235F06B6B}"/>
                    </a:ext>
                  </a:extLst>
                </p:cNvPr>
                <p:cNvSpPr/>
                <p:nvPr/>
              </p:nvSpPr>
              <p:spPr>
                <a:xfrm>
                  <a:off x="6186600" y="5782276"/>
                  <a:ext cx="21770" cy="87475"/>
                </a:xfrm>
                <a:custGeom>
                  <a:avLst/>
                  <a:gdLst>
                    <a:gd name="connsiteX0" fmla="*/ 8842 w 21770"/>
                    <a:gd name="connsiteY0" fmla="*/ 71010 h 87475"/>
                    <a:gd name="connsiteX1" fmla="*/ 10571 w 21770"/>
                    <a:gd name="connsiteY1" fmla="*/ 77651 h 87475"/>
                    <a:gd name="connsiteX2" fmla="*/ 16976 w 21770"/>
                    <a:gd name="connsiteY2" fmla="*/ 79852 h 87475"/>
                    <a:gd name="connsiteX3" fmla="*/ 21771 w 21770"/>
                    <a:gd name="connsiteY3" fmla="*/ 79852 h 87475"/>
                    <a:gd name="connsiteX4" fmla="*/ 21771 w 21770"/>
                    <a:gd name="connsiteY4" fmla="*/ 87475 h 87475"/>
                    <a:gd name="connsiteX5" fmla="*/ 15365 w 21770"/>
                    <a:gd name="connsiteY5" fmla="*/ 87475 h 87475"/>
                    <a:gd name="connsiteX6" fmla="*/ 3694 w 21770"/>
                    <a:gd name="connsiteY6" fmla="*/ 82878 h 87475"/>
                    <a:gd name="connsiteX7" fmla="*/ 0 w 21770"/>
                    <a:gd name="connsiteY7" fmla="*/ 71403 h 87475"/>
                    <a:gd name="connsiteX8" fmla="*/ 0 w 21770"/>
                    <a:gd name="connsiteY8" fmla="*/ 0 h 87475"/>
                    <a:gd name="connsiteX9" fmla="*/ 8842 w 21770"/>
                    <a:gd name="connsiteY9" fmla="*/ 0 h 87475"/>
                    <a:gd name="connsiteX10" fmla="*/ 8842 w 21770"/>
                    <a:gd name="connsiteY10" fmla="*/ 71049 h 8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70" h="87475">
                      <a:moveTo>
                        <a:pt x="8842" y="71010"/>
                      </a:moveTo>
                      <a:cubicBezTo>
                        <a:pt x="8842" y="73957"/>
                        <a:pt x="9431" y="76158"/>
                        <a:pt x="10571" y="77651"/>
                      </a:cubicBezTo>
                      <a:cubicBezTo>
                        <a:pt x="11710" y="79144"/>
                        <a:pt x="13833" y="79852"/>
                        <a:pt x="16976" y="79852"/>
                      </a:cubicBezTo>
                      <a:lnTo>
                        <a:pt x="21771" y="79852"/>
                      </a:lnTo>
                      <a:lnTo>
                        <a:pt x="21771" y="87475"/>
                      </a:lnTo>
                      <a:lnTo>
                        <a:pt x="15365" y="87475"/>
                      </a:lnTo>
                      <a:cubicBezTo>
                        <a:pt x="10021" y="87475"/>
                        <a:pt x="6130" y="85943"/>
                        <a:pt x="3694" y="82878"/>
                      </a:cubicBezTo>
                      <a:cubicBezTo>
                        <a:pt x="1258" y="79812"/>
                        <a:pt x="0" y="75961"/>
                        <a:pt x="0" y="71403"/>
                      </a:cubicBezTo>
                      <a:lnTo>
                        <a:pt x="0" y="0"/>
                      </a:lnTo>
                      <a:lnTo>
                        <a:pt x="8842" y="0"/>
                      </a:lnTo>
                      <a:lnTo>
                        <a:pt x="8842" y="71049"/>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6" name="Freeform 115">
                  <a:extLst>
                    <a:ext uri="{FF2B5EF4-FFF2-40B4-BE49-F238E27FC236}">
                      <a16:creationId xmlns:a16="http://schemas.microsoft.com/office/drawing/2014/main" id="{A34FB64F-F24B-182B-D2A9-D2F30D625B55}"/>
                    </a:ext>
                  </a:extLst>
                </p:cNvPr>
                <p:cNvSpPr/>
                <p:nvPr/>
              </p:nvSpPr>
              <p:spPr>
                <a:xfrm>
                  <a:off x="6216466" y="5808565"/>
                  <a:ext cx="49396" cy="61932"/>
                </a:xfrm>
                <a:custGeom>
                  <a:avLst/>
                  <a:gdLst>
                    <a:gd name="connsiteX0" fmla="*/ 24718 w 49396"/>
                    <a:gd name="connsiteY0" fmla="*/ 0 h 61932"/>
                    <a:gd name="connsiteX1" fmla="*/ 34542 w 49396"/>
                    <a:gd name="connsiteY1" fmla="*/ 1847 h 61932"/>
                    <a:gd name="connsiteX2" fmla="*/ 42048 w 49396"/>
                    <a:gd name="connsiteY2" fmla="*/ 6877 h 61932"/>
                    <a:gd name="connsiteX3" fmla="*/ 48060 w 49396"/>
                    <a:gd name="connsiteY3" fmla="*/ 17762 h 61932"/>
                    <a:gd name="connsiteX4" fmla="*/ 49396 w 49396"/>
                    <a:gd name="connsiteY4" fmla="*/ 30966 h 61932"/>
                    <a:gd name="connsiteX5" fmla="*/ 47982 w 49396"/>
                    <a:gd name="connsiteY5" fmla="*/ 44170 h 61932"/>
                    <a:gd name="connsiteX6" fmla="*/ 42009 w 49396"/>
                    <a:gd name="connsiteY6" fmla="*/ 55055 h 61932"/>
                    <a:gd name="connsiteX7" fmla="*/ 34503 w 49396"/>
                    <a:gd name="connsiteY7" fmla="*/ 60085 h 61932"/>
                    <a:gd name="connsiteX8" fmla="*/ 24679 w 49396"/>
                    <a:gd name="connsiteY8" fmla="*/ 61932 h 61932"/>
                    <a:gd name="connsiteX9" fmla="*/ 14854 w 49396"/>
                    <a:gd name="connsiteY9" fmla="*/ 60085 h 61932"/>
                    <a:gd name="connsiteX10" fmla="*/ 7349 w 49396"/>
                    <a:gd name="connsiteY10" fmla="*/ 55055 h 61932"/>
                    <a:gd name="connsiteX11" fmla="*/ 3615 w 49396"/>
                    <a:gd name="connsiteY11" fmla="*/ 49947 h 61932"/>
                    <a:gd name="connsiteX12" fmla="*/ 1415 w 49396"/>
                    <a:gd name="connsiteY12" fmla="*/ 44170 h 61932"/>
                    <a:gd name="connsiteX13" fmla="*/ 314 w 49396"/>
                    <a:gd name="connsiteY13" fmla="*/ 37843 h 61932"/>
                    <a:gd name="connsiteX14" fmla="*/ 0 w 49396"/>
                    <a:gd name="connsiteY14" fmla="*/ 30966 h 61932"/>
                    <a:gd name="connsiteX15" fmla="*/ 1336 w 49396"/>
                    <a:gd name="connsiteY15" fmla="*/ 17762 h 61932"/>
                    <a:gd name="connsiteX16" fmla="*/ 7349 w 49396"/>
                    <a:gd name="connsiteY16" fmla="*/ 6877 h 61932"/>
                    <a:gd name="connsiteX17" fmla="*/ 14854 w 49396"/>
                    <a:gd name="connsiteY17" fmla="*/ 1847 h 61932"/>
                    <a:gd name="connsiteX18" fmla="*/ 24679 w 49396"/>
                    <a:gd name="connsiteY18" fmla="*/ 0 h 61932"/>
                    <a:gd name="connsiteX19" fmla="*/ 24718 w 49396"/>
                    <a:gd name="connsiteY19" fmla="*/ 7859 h 61932"/>
                    <a:gd name="connsiteX20" fmla="*/ 13793 w 49396"/>
                    <a:gd name="connsiteY20" fmla="*/ 12300 h 61932"/>
                    <a:gd name="connsiteX21" fmla="*/ 9667 w 49396"/>
                    <a:gd name="connsiteY21" fmla="*/ 20710 h 61932"/>
                    <a:gd name="connsiteX22" fmla="*/ 8881 w 49396"/>
                    <a:gd name="connsiteY22" fmla="*/ 30966 h 61932"/>
                    <a:gd name="connsiteX23" fmla="*/ 8999 w 49396"/>
                    <a:gd name="connsiteY23" fmla="*/ 36114 h 61932"/>
                    <a:gd name="connsiteX24" fmla="*/ 9628 w 49396"/>
                    <a:gd name="connsiteY24" fmla="*/ 41144 h 61932"/>
                    <a:gd name="connsiteX25" fmla="*/ 11121 w 49396"/>
                    <a:gd name="connsiteY25" fmla="*/ 45742 h 61932"/>
                    <a:gd name="connsiteX26" fmla="*/ 13833 w 49396"/>
                    <a:gd name="connsiteY26" fmla="*/ 49632 h 61932"/>
                    <a:gd name="connsiteX27" fmla="*/ 24757 w 49396"/>
                    <a:gd name="connsiteY27" fmla="*/ 54073 h 61932"/>
                    <a:gd name="connsiteX28" fmla="*/ 35800 w 49396"/>
                    <a:gd name="connsiteY28" fmla="*/ 49632 h 61932"/>
                    <a:gd name="connsiteX29" fmla="*/ 39847 w 49396"/>
                    <a:gd name="connsiteY29" fmla="*/ 41144 h 61932"/>
                    <a:gd name="connsiteX30" fmla="*/ 40594 w 49396"/>
                    <a:gd name="connsiteY30" fmla="*/ 30927 h 61932"/>
                    <a:gd name="connsiteX31" fmla="*/ 39847 w 49396"/>
                    <a:gd name="connsiteY31" fmla="*/ 20670 h 61932"/>
                    <a:gd name="connsiteX32" fmla="*/ 35800 w 49396"/>
                    <a:gd name="connsiteY32" fmla="*/ 12261 h 61932"/>
                    <a:gd name="connsiteX33" fmla="*/ 24757 w 49396"/>
                    <a:gd name="connsiteY33" fmla="*/ 7820 h 61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396" h="61932">
                      <a:moveTo>
                        <a:pt x="24718" y="0"/>
                      </a:moveTo>
                      <a:cubicBezTo>
                        <a:pt x="28412" y="0"/>
                        <a:pt x="31674" y="629"/>
                        <a:pt x="34542" y="1847"/>
                      </a:cubicBezTo>
                      <a:cubicBezTo>
                        <a:pt x="37411" y="3065"/>
                        <a:pt x="39926" y="4755"/>
                        <a:pt x="42048" y="6877"/>
                      </a:cubicBezTo>
                      <a:cubicBezTo>
                        <a:pt x="45152" y="9981"/>
                        <a:pt x="47157" y="13597"/>
                        <a:pt x="48060" y="17762"/>
                      </a:cubicBezTo>
                      <a:cubicBezTo>
                        <a:pt x="48964" y="21889"/>
                        <a:pt x="49396" y="26290"/>
                        <a:pt x="49396" y="30966"/>
                      </a:cubicBezTo>
                      <a:cubicBezTo>
                        <a:pt x="49396" y="35643"/>
                        <a:pt x="48925" y="40044"/>
                        <a:pt x="47982" y="44170"/>
                      </a:cubicBezTo>
                      <a:cubicBezTo>
                        <a:pt x="47039" y="48296"/>
                        <a:pt x="45035" y="51951"/>
                        <a:pt x="42009" y="55055"/>
                      </a:cubicBezTo>
                      <a:cubicBezTo>
                        <a:pt x="39887" y="57177"/>
                        <a:pt x="37372" y="58867"/>
                        <a:pt x="34503" y="60085"/>
                      </a:cubicBezTo>
                      <a:cubicBezTo>
                        <a:pt x="31634" y="61304"/>
                        <a:pt x="28373" y="61932"/>
                        <a:pt x="24679" y="61932"/>
                      </a:cubicBezTo>
                      <a:cubicBezTo>
                        <a:pt x="20985" y="61932"/>
                        <a:pt x="17723" y="61304"/>
                        <a:pt x="14854" y="60085"/>
                      </a:cubicBezTo>
                      <a:cubicBezTo>
                        <a:pt x="11986" y="58867"/>
                        <a:pt x="9471" y="57177"/>
                        <a:pt x="7349" y="55055"/>
                      </a:cubicBezTo>
                      <a:cubicBezTo>
                        <a:pt x="5777" y="53483"/>
                        <a:pt x="4558" y="51794"/>
                        <a:pt x="3615" y="49947"/>
                      </a:cubicBezTo>
                      <a:cubicBezTo>
                        <a:pt x="2672" y="48100"/>
                        <a:pt x="1926" y="46174"/>
                        <a:pt x="1415" y="44170"/>
                      </a:cubicBezTo>
                      <a:cubicBezTo>
                        <a:pt x="865" y="42166"/>
                        <a:pt x="511" y="40044"/>
                        <a:pt x="314" y="37843"/>
                      </a:cubicBezTo>
                      <a:cubicBezTo>
                        <a:pt x="118" y="35643"/>
                        <a:pt x="0" y="33324"/>
                        <a:pt x="0" y="30966"/>
                      </a:cubicBezTo>
                      <a:cubicBezTo>
                        <a:pt x="0" y="26290"/>
                        <a:pt x="432" y="21889"/>
                        <a:pt x="1336" y="17762"/>
                      </a:cubicBezTo>
                      <a:cubicBezTo>
                        <a:pt x="2240" y="13636"/>
                        <a:pt x="4244" y="9981"/>
                        <a:pt x="7349" y="6877"/>
                      </a:cubicBezTo>
                      <a:cubicBezTo>
                        <a:pt x="9471" y="4755"/>
                        <a:pt x="11986" y="3065"/>
                        <a:pt x="14854" y="1847"/>
                      </a:cubicBezTo>
                      <a:cubicBezTo>
                        <a:pt x="17723" y="629"/>
                        <a:pt x="20985" y="0"/>
                        <a:pt x="24679" y="0"/>
                      </a:cubicBezTo>
                      <a:close/>
                      <a:moveTo>
                        <a:pt x="24718" y="7859"/>
                      </a:moveTo>
                      <a:cubicBezTo>
                        <a:pt x="20356" y="7859"/>
                        <a:pt x="16741" y="9353"/>
                        <a:pt x="13793" y="12300"/>
                      </a:cubicBezTo>
                      <a:cubicBezTo>
                        <a:pt x="11593" y="14501"/>
                        <a:pt x="10217" y="17330"/>
                        <a:pt x="9667" y="20710"/>
                      </a:cubicBezTo>
                      <a:cubicBezTo>
                        <a:pt x="9117" y="24128"/>
                        <a:pt x="8881" y="27547"/>
                        <a:pt x="8881" y="30966"/>
                      </a:cubicBezTo>
                      <a:cubicBezTo>
                        <a:pt x="8881" y="32695"/>
                        <a:pt x="8920" y="34424"/>
                        <a:pt x="8999" y="36114"/>
                      </a:cubicBezTo>
                      <a:cubicBezTo>
                        <a:pt x="9078" y="37843"/>
                        <a:pt x="9274" y="39533"/>
                        <a:pt x="9628" y="41144"/>
                      </a:cubicBezTo>
                      <a:cubicBezTo>
                        <a:pt x="9942" y="42795"/>
                        <a:pt x="10453" y="44327"/>
                        <a:pt x="11121" y="45742"/>
                      </a:cubicBezTo>
                      <a:cubicBezTo>
                        <a:pt x="11789" y="47196"/>
                        <a:pt x="12693" y="48453"/>
                        <a:pt x="13833" y="49632"/>
                      </a:cubicBezTo>
                      <a:cubicBezTo>
                        <a:pt x="16780" y="52580"/>
                        <a:pt x="20434" y="54073"/>
                        <a:pt x="24757" y="54073"/>
                      </a:cubicBezTo>
                      <a:cubicBezTo>
                        <a:pt x="29080" y="54073"/>
                        <a:pt x="32852" y="52580"/>
                        <a:pt x="35800" y="49632"/>
                      </a:cubicBezTo>
                      <a:cubicBezTo>
                        <a:pt x="38000" y="47353"/>
                        <a:pt x="39376" y="44524"/>
                        <a:pt x="39847" y="41144"/>
                      </a:cubicBezTo>
                      <a:cubicBezTo>
                        <a:pt x="40319" y="37765"/>
                        <a:pt x="40594" y="34385"/>
                        <a:pt x="40594" y="30927"/>
                      </a:cubicBezTo>
                      <a:cubicBezTo>
                        <a:pt x="40594" y="27469"/>
                        <a:pt x="40358" y="24050"/>
                        <a:pt x="39847" y="20670"/>
                      </a:cubicBezTo>
                      <a:cubicBezTo>
                        <a:pt x="39376" y="17291"/>
                        <a:pt x="38000" y="14461"/>
                        <a:pt x="35800" y="12261"/>
                      </a:cubicBezTo>
                      <a:cubicBezTo>
                        <a:pt x="32852" y="9313"/>
                        <a:pt x="29158" y="7820"/>
                        <a:pt x="24757" y="7820"/>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7" name="Freeform 116">
                  <a:extLst>
                    <a:ext uri="{FF2B5EF4-FFF2-40B4-BE49-F238E27FC236}">
                      <a16:creationId xmlns:a16="http://schemas.microsoft.com/office/drawing/2014/main" id="{34B7871C-3F8D-029C-28CD-A9ABB504898C}"/>
                    </a:ext>
                  </a:extLst>
                </p:cNvPr>
                <p:cNvSpPr/>
                <p:nvPr/>
              </p:nvSpPr>
              <p:spPr>
                <a:xfrm>
                  <a:off x="6279105" y="5808487"/>
                  <a:ext cx="46763" cy="61971"/>
                </a:xfrm>
                <a:custGeom>
                  <a:avLst/>
                  <a:gdLst>
                    <a:gd name="connsiteX0" fmla="*/ 26840 w 46763"/>
                    <a:gd name="connsiteY0" fmla="*/ 79 h 61971"/>
                    <a:gd name="connsiteX1" fmla="*/ 37607 w 46763"/>
                    <a:gd name="connsiteY1" fmla="*/ 2043 h 61971"/>
                    <a:gd name="connsiteX2" fmla="*/ 46764 w 46763"/>
                    <a:gd name="connsiteY2" fmla="*/ 9038 h 61971"/>
                    <a:gd name="connsiteX3" fmla="*/ 40751 w 46763"/>
                    <a:gd name="connsiteY3" fmla="*/ 14697 h 61971"/>
                    <a:gd name="connsiteX4" fmla="*/ 34228 w 46763"/>
                    <a:gd name="connsiteY4" fmla="*/ 9431 h 61971"/>
                    <a:gd name="connsiteX5" fmla="*/ 26840 w 46763"/>
                    <a:gd name="connsiteY5" fmla="*/ 7938 h 61971"/>
                    <a:gd name="connsiteX6" fmla="*/ 18863 w 46763"/>
                    <a:gd name="connsiteY6" fmla="*/ 9667 h 61971"/>
                    <a:gd name="connsiteX7" fmla="*/ 12850 w 46763"/>
                    <a:gd name="connsiteY7" fmla="*/ 14815 h 61971"/>
                    <a:gd name="connsiteX8" fmla="*/ 9824 w 46763"/>
                    <a:gd name="connsiteY8" fmla="*/ 21535 h 61971"/>
                    <a:gd name="connsiteX9" fmla="*/ 8920 w 46763"/>
                    <a:gd name="connsiteY9" fmla="*/ 31045 h 61971"/>
                    <a:gd name="connsiteX10" fmla="*/ 9824 w 46763"/>
                    <a:gd name="connsiteY10" fmla="*/ 40555 h 61971"/>
                    <a:gd name="connsiteX11" fmla="*/ 12850 w 46763"/>
                    <a:gd name="connsiteY11" fmla="*/ 47235 h 61971"/>
                    <a:gd name="connsiteX12" fmla="*/ 18863 w 46763"/>
                    <a:gd name="connsiteY12" fmla="*/ 52383 h 61971"/>
                    <a:gd name="connsiteX13" fmla="*/ 26840 w 46763"/>
                    <a:gd name="connsiteY13" fmla="*/ 54112 h 61971"/>
                    <a:gd name="connsiteX14" fmla="*/ 34228 w 46763"/>
                    <a:gd name="connsiteY14" fmla="*/ 52580 h 61971"/>
                    <a:gd name="connsiteX15" fmla="*/ 40751 w 46763"/>
                    <a:gd name="connsiteY15" fmla="*/ 47235 h 61971"/>
                    <a:gd name="connsiteX16" fmla="*/ 46764 w 46763"/>
                    <a:gd name="connsiteY16" fmla="*/ 53012 h 61971"/>
                    <a:gd name="connsiteX17" fmla="*/ 37607 w 46763"/>
                    <a:gd name="connsiteY17" fmla="*/ 60007 h 61971"/>
                    <a:gd name="connsiteX18" fmla="*/ 26840 w 46763"/>
                    <a:gd name="connsiteY18" fmla="*/ 61972 h 61971"/>
                    <a:gd name="connsiteX19" fmla="*/ 16190 w 46763"/>
                    <a:gd name="connsiteY19" fmla="*/ 60085 h 61971"/>
                    <a:gd name="connsiteX20" fmla="*/ 7702 w 46763"/>
                    <a:gd name="connsiteY20" fmla="*/ 54309 h 61971"/>
                    <a:gd name="connsiteX21" fmla="*/ 2043 w 46763"/>
                    <a:gd name="connsiteY21" fmla="*/ 44602 h 61971"/>
                    <a:gd name="connsiteX22" fmla="*/ 0 w 46763"/>
                    <a:gd name="connsiteY22" fmla="*/ 31005 h 61971"/>
                    <a:gd name="connsiteX23" fmla="*/ 2043 w 46763"/>
                    <a:gd name="connsiteY23" fmla="*/ 17487 h 61971"/>
                    <a:gd name="connsiteX24" fmla="*/ 7702 w 46763"/>
                    <a:gd name="connsiteY24" fmla="*/ 7820 h 61971"/>
                    <a:gd name="connsiteX25" fmla="*/ 16190 w 46763"/>
                    <a:gd name="connsiteY25" fmla="*/ 1965 h 61971"/>
                    <a:gd name="connsiteX26" fmla="*/ 26840 w 46763"/>
                    <a:gd name="connsiteY26" fmla="*/ 0 h 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6763" h="61971">
                      <a:moveTo>
                        <a:pt x="26840" y="79"/>
                      </a:moveTo>
                      <a:cubicBezTo>
                        <a:pt x="31005" y="79"/>
                        <a:pt x="34621" y="747"/>
                        <a:pt x="37607" y="2043"/>
                      </a:cubicBezTo>
                      <a:cubicBezTo>
                        <a:pt x="40594" y="3340"/>
                        <a:pt x="43659" y="5698"/>
                        <a:pt x="46764" y="9038"/>
                      </a:cubicBezTo>
                      <a:lnTo>
                        <a:pt x="40751" y="14697"/>
                      </a:lnTo>
                      <a:cubicBezTo>
                        <a:pt x="38472" y="12143"/>
                        <a:pt x="36271" y="10414"/>
                        <a:pt x="34228" y="9431"/>
                      </a:cubicBezTo>
                      <a:cubicBezTo>
                        <a:pt x="32184" y="8449"/>
                        <a:pt x="29709" y="7938"/>
                        <a:pt x="26840" y="7938"/>
                      </a:cubicBezTo>
                      <a:cubicBezTo>
                        <a:pt x="23971" y="7938"/>
                        <a:pt x="21220" y="8527"/>
                        <a:pt x="18863" y="9667"/>
                      </a:cubicBezTo>
                      <a:cubicBezTo>
                        <a:pt x="16505" y="10807"/>
                        <a:pt x="14461" y="12536"/>
                        <a:pt x="12850" y="14815"/>
                      </a:cubicBezTo>
                      <a:cubicBezTo>
                        <a:pt x="11475" y="16780"/>
                        <a:pt x="10453" y="19020"/>
                        <a:pt x="9824" y="21535"/>
                      </a:cubicBezTo>
                      <a:cubicBezTo>
                        <a:pt x="9196" y="24050"/>
                        <a:pt x="8920" y="27194"/>
                        <a:pt x="8920" y="31045"/>
                      </a:cubicBezTo>
                      <a:cubicBezTo>
                        <a:pt x="8920" y="34896"/>
                        <a:pt x="9235" y="38079"/>
                        <a:pt x="9824" y="40555"/>
                      </a:cubicBezTo>
                      <a:cubicBezTo>
                        <a:pt x="10453" y="43070"/>
                        <a:pt x="11435" y="45270"/>
                        <a:pt x="12850" y="47235"/>
                      </a:cubicBezTo>
                      <a:cubicBezTo>
                        <a:pt x="14501" y="49514"/>
                        <a:pt x="16505" y="51243"/>
                        <a:pt x="18863" y="52383"/>
                      </a:cubicBezTo>
                      <a:cubicBezTo>
                        <a:pt x="21220" y="53523"/>
                        <a:pt x="23893" y="54112"/>
                        <a:pt x="26840" y="54112"/>
                      </a:cubicBezTo>
                      <a:cubicBezTo>
                        <a:pt x="29787" y="54112"/>
                        <a:pt x="32145" y="53601"/>
                        <a:pt x="34228" y="52580"/>
                      </a:cubicBezTo>
                      <a:cubicBezTo>
                        <a:pt x="36271" y="51558"/>
                        <a:pt x="38433" y="49789"/>
                        <a:pt x="40751" y="47235"/>
                      </a:cubicBezTo>
                      <a:lnTo>
                        <a:pt x="46764" y="53012"/>
                      </a:lnTo>
                      <a:cubicBezTo>
                        <a:pt x="43659" y="56391"/>
                        <a:pt x="40594" y="58710"/>
                        <a:pt x="37607" y="60007"/>
                      </a:cubicBezTo>
                      <a:cubicBezTo>
                        <a:pt x="34621" y="61304"/>
                        <a:pt x="31045" y="61972"/>
                        <a:pt x="26840" y="61972"/>
                      </a:cubicBezTo>
                      <a:cubicBezTo>
                        <a:pt x="22989" y="61972"/>
                        <a:pt x="19452" y="61343"/>
                        <a:pt x="16190" y="60085"/>
                      </a:cubicBezTo>
                      <a:cubicBezTo>
                        <a:pt x="12968" y="58828"/>
                        <a:pt x="10139" y="56902"/>
                        <a:pt x="7702" y="54309"/>
                      </a:cubicBezTo>
                      <a:cubicBezTo>
                        <a:pt x="5266" y="51715"/>
                        <a:pt x="3419" y="48493"/>
                        <a:pt x="2043" y="44602"/>
                      </a:cubicBezTo>
                      <a:cubicBezTo>
                        <a:pt x="707" y="40712"/>
                        <a:pt x="0" y="36193"/>
                        <a:pt x="0" y="31005"/>
                      </a:cubicBezTo>
                      <a:cubicBezTo>
                        <a:pt x="0" y="25818"/>
                        <a:pt x="668" y="21338"/>
                        <a:pt x="2043" y="17487"/>
                      </a:cubicBezTo>
                      <a:cubicBezTo>
                        <a:pt x="3380" y="13636"/>
                        <a:pt x="5266" y="10414"/>
                        <a:pt x="7702" y="7820"/>
                      </a:cubicBezTo>
                      <a:cubicBezTo>
                        <a:pt x="10099" y="5227"/>
                        <a:pt x="12929" y="3301"/>
                        <a:pt x="16190" y="1965"/>
                      </a:cubicBezTo>
                      <a:cubicBezTo>
                        <a:pt x="19413" y="668"/>
                        <a:pt x="22989" y="0"/>
                        <a:pt x="26840" y="0"/>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8" name="Freeform 117">
                  <a:extLst>
                    <a:ext uri="{FF2B5EF4-FFF2-40B4-BE49-F238E27FC236}">
                      <a16:creationId xmlns:a16="http://schemas.microsoft.com/office/drawing/2014/main" id="{122880AF-871C-E162-E2B6-5FC440323E7E}"/>
                    </a:ext>
                  </a:extLst>
                </p:cNvPr>
                <p:cNvSpPr/>
                <p:nvPr/>
              </p:nvSpPr>
              <p:spPr>
                <a:xfrm>
                  <a:off x="6340212" y="5782236"/>
                  <a:ext cx="50732" cy="87514"/>
                </a:xfrm>
                <a:custGeom>
                  <a:avLst/>
                  <a:gdLst>
                    <a:gd name="connsiteX0" fmla="*/ 8842 w 50732"/>
                    <a:gd name="connsiteY0" fmla="*/ 58513 h 87514"/>
                    <a:gd name="connsiteX1" fmla="*/ 36114 w 50732"/>
                    <a:gd name="connsiteY1" fmla="*/ 27036 h 87514"/>
                    <a:gd name="connsiteX2" fmla="*/ 47157 w 50732"/>
                    <a:gd name="connsiteY2" fmla="*/ 27036 h 87514"/>
                    <a:gd name="connsiteX3" fmla="*/ 26643 w 50732"/>
                    <a:gd name="connsiteY3" fmla="*/ 50143 h 87514"/>
                    <a:gd name="connsiteX4" fmla="*/ 50733 w 50732"/>
                    <a:gd name="connsiteY4" fmla="*/ 87515 h 87514"/>
                    <a:gd name="connsiteX5" fmla="*/ 39808 w 50732"/>
                    <a:gd name="connsiteY5" fmla="*/ 87515 h 87514"/>
                    <a:gd name="connsiteX6" fmla="*/ 20631 w 50732"/>
                    <a:gd name="connsiteY6" fmla="*/ 56549 h 87514"/>
                    <a:gd name="connsiteX7" fmla="*/ 8842 w 50732"/>
                    <a:gd name="connsiteY7" fmla="*/ 70067 h 87514"/>
                    <a:gd name="connsiteX8" fmla="*/ 8842 w 50732"/>
                    <a:gd name="connsiteY8" fmla="*/ 87515 h 87514"/>
                    <a:gd name="connsiteX9" fmla="*/ 0 w 50732"/>
                    <a:gd name="connsiteY9" fmla="*/ 87515 h 87514"/>
                    <a:gd name="connsiteX10" fmla="*/ 0 w 50732"/>
                    <a:gd name="connsiteY10" fmla="*/ 0 h 87514"/>
                    <a:gd name="connsiteX11" fmla="*/ 8842 w 50732"/>
                    <a:gd name="connsiteY11" fmla="*/ 0 h 87514"/>
                    <a:gd name="connsiteX12" fmla="*/ 8842 w 50732"/>
                    <a:gd name="connsiteY12" fmla="*/ 58513 h 8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32" h="87514">
                      <a:moveTo>
                        <a:pt x="8842" y="58513"/>
                      </a:moveTo>
                      <a:lnTo>
                        <a:pt x="36114" y="27036"/>
                      </a:lnTo>
                      <a:lnTo>
                        <a:pt x="47157" y="27036"/>
                      </a:lnTo>
                      <a:lnTo>
                        <a:pt x="26643" y="50143"/>
                      </a:lnTo>
                      <a:lnTo>
                        <a:pt x="50733" y="87515"/>
                      </a:lnTo>
                      <a:lnTo>
                        <a:pt x="39808" y="87515"/>
                      </a:lnTo>
                      <a:lnTo>
                        <a:pt x="20631" y="56549"/>
                      </a:lnTo>
                      <a:lnTo>
                        <a:pt x="8842" y="70067"/>
                      </a:lnTo>
                      <a:lnTo>
                        <a:pt x="8842" y="87515"/>
                      </a:lnTo>
                      <a:lnTo>
                        <a:pt x="0" y="87515"/>
                      </a:lnTo>
                      <a:lnTo>
                        <a:pt x="0" y="0"/>
                      </a:lnTo>
                      <a:lnTo>
                        <a:pt x="8842" y="0"/>
                      </a:lnTo>
                      <a:lnTo>
                        <a:pt x="8842" y="58513"/>
                      </a:ln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19" name="Freeform 118">
                  <a:extLst>
                    <a:ext uri="{FF2B5EF4-FFF2-40B4-BE49-F238E27FC236}">
                      <a16:creationId xmlns:a16="http://schemas.microsoft.com/office/drawing/2014/main" id="{D346A332-3F42-4E59-9B41-A070D8D90D0D}"/>
                    </a:ext>
                  </a:extLst>
                </p:cNvPr>
                <p:cNvSpPr/>
                <p:nvPr/>
              </p:nvSpPr>
              <p:spPr>
                <a:xfrm>
                  <a:off x="6395857" y="5808565"/>
                  <a:ext cx="49396" cy="61971"/>
                </a:xfrm>
                <a:custGeom>
                  <a:avLst/>
                  <a:gdLst>
                    <a:gd name="connsiteX0" fmla="*/ 24875 w 49396"/>
                    <a:gd name="connsiteY0" fmla="*/ 0 h 61971"/>
                    <a:gd name="connsiteX1" fmla="*/ 36979 w 49396"/>
                    <a:gd name="connsiteY1" fmla="*/ 1611 h 61971"/>
                    <a:gd name="connsiteX2" fmla="*/ 46646 w 49396"/>
                    <a:gd name="connsiteY2" fmla="*/ 6523 h 61971"/>
                    <a:gd name="connsiteX3" fmla="*/ 40869 w 49396"/>
                    <a:gd name="connsiteY3" fmla="*/ 12300 h 61971"/>
                    <a:gd name="connsiteX4" fmla="*/ 33560 w 49396"/>
                    <a:gd name="connsiteY4" fmla="*/ 8685 h 61971"/>
                    <a:gd name="connsiteX5" fmla="*/ 24757 w 49396"/>
                    <a:gd name="connsiteY5" fmla="*/ 7506 h 61971"/>
                    <a:gd name="connsiteX6" fmla="*/ 14697 w 49396"/>
                    <a:gd name="connsiteY6" fmla="*/ 10139 h 61971"/>
                    <a:gd name="connsiteX7" fmla="*/ 11239 w 49396"/>
                    <a:gd name="connsiteY7" fmla="*/ 17448 h 61971"/>
                    <a:gd name="connsiteX8" fmla="*/ 13833 w 49396"/>
                    <a:gd name="connsiteY8" fmla="*/ 23578 h 61971"/>
                    <a:gd name="connsiteX9" fmla="*/ 22085 w 49396"/>
                    <a:gd name="connsiteY9" fmla="*/ 26290 h 61971"/>
                    <a:gd name="connsiteX10" fmla="*/ 31556 w 49396"/>
                    <a:gd name="connsiteY10" fmla="*/ 27154 h 61971"/>
                    <a:gd name="connsiteX11" fmla="*/ 38826 w 49396"/>
                    <a:gd name="connsiteY11" fmla="*/ 28490 h 61971"/>
                    <a:gd name="connsiteX12" fmla="*/ 44484 w 49396"/>
                    <a:gd name="connsiteY12" fmla="*/ 31398 h 61971"/>
                    <a:gd name="connsiteX13" fmla="*/ 48100 w 49396"/>
                    <a:gd name="connsiteY13" fmla="*/ 36271 h 61971"/>
                    <a:gd name="connsiteX14" fmla="*/ 49397 w 49396"/>
                    <a:gd name="connsiteY14" fmla="*/ 43502 h 61971"/>
                    <a:gd name="connsiteX15" fmla="*/ 42637 w 49396"/>
                    <a:gd name="connsiteY15" fmla="*/ 57099 h 61971"/>
                    <a:gd name="connsiteX16" fmla="*/ 24836 w 49396"/>
                    <a:gd name="connsiteY16" fmla="*/ 61972 h 61971"/>
                    <a:gd name="connsiteX17" fmla="*/ 11003 w 49396"/>
                    <a:gd name="connsiteY17" fmla="*/ 60007 h 61971"/>
                    <a:gd name="connsiteX18" fmla="*/ 0 w 49396"/>
                    <a:gd name="connsiteY18" fmla="*/ 53248 h 61971"/>
                    <a:gd name="connsiteX19" fmla="*/ 5895 w 49396"/>
                    <a:gd name="connsiteY19" fmla="*/ 47353 h 61971"/>
                    <a:gd name="connsiteX20" fmla="*/ 14265 w 49396"/>
                    <a:gd name="connsiteY20" fmla="*/ 52697 h 61971"/>
                    <a:gd name="connsiteX21" fmla="*/ 24718 w 49396"/>
                    <a:gd name="connsiteY21" fmla="*/ 54348 h 61971"/>
                    <a:gd name="connsiteX22" fmla="*/ 36586 w 49396"/>
                    <a:gd name="connsiteY22" fmla="*/ 51715 h 61971"/>
                    <a:gd name="connsiteX23" fmla="*/ 40830 w 49396"/>
                    <a:gd name="connsiteY23" fmla="*/ 43659 h 61971"/>
                    <a:gd name="connsiteX24" fmla="*/ 38511 w 49396"/>
                    <a:gd name="connsiteY24" fmla="*/ 37450 h 61971"/>
                    <a:gd name="connsiteX25" fmla="*/ 30770 w 49396"/>
                    <a:gd name="connsiteY25" fmla="*/ 34817 h 61971"/>
                    <a:gd name="connsiteX26" fmla="*/ 20827 w 49396"/>
                    <a:gd name="connsiteY26" fmla="*/ 33953 h 61971"/>
                    <a:gd name="connsiteX27" fmla="*/ 7388 w 49396"/>
                    <a:gd name="connsiteY27" fmla="*/ 29276 h 61971"/>
                    <a:gd name="connsiteX28" fmla="*/ 2790 w 49396"/>
                    <a:gd name="connsiteY28" fmla="*/ 17723 h 61971"/>
                    <a:gd name="connsiteX29" fmla="*/ 4441 w 49396"/>
                    <a:gd name="connsiteY29" fmla="*/ 10296 h 61971"/>
                    <a:gd name="connsiteX30" fmla="*/ 9038 w 49396"/>
                    <a:gd name="connsiteY30" fmla="*/ 4755 h 61971"/>
                    <a:gd name="connsiteX31" fmla="*/ 16033 w 49396"/>
                    <a:gd name="connsiteY31" fmla="*/ 1258 h 61971"/>
                    <a:gd name="connsiteX32" fmla="*/ 24993 w 49396"/>
                    <a:gd name="connsiteY32" fmla="*/ 39 h 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9396" h="61971">
                      <a:moveTo>
                        <a:pt x="24875" y="0"/>
                      </a:moveTo>
                      <a:cubicBezTo>
                        <a:pt x="29316" y="0"/>
                        <a:pt x="33324" y="550"/>
                        <a:pt x="36979" y="1611"/>
                      </a:cubicBezTo>
                      <a:cubicBezTo>
                        <a:pt x="40633" y="2672"/>
                        <a:pt x="43856" y="4323"/>
                        <a:pt x="46646" y="6523"/>
                      </a:cubicBezTo>
                      <a:lnTo>
                        <a:pt x="40869" y="12300"/>
                      </a:lnTo>
                      <a:cubicBezTo>
                        <a:pt x="38747" y="10650"/>
                        <a:pt x="36311" y="9471"/>
                        <a:pt x="33560" y="8685"/>
                      </a:cubicBezTo>
                      <a:cubicBezTo>
                        <a:pt x="30809" y="7899"/>
                        <a:pt x="27901" y="7506"/>
                        <a:pt x="24757" y="7506"/>
                      </a:cubicBezTo>
                      <a:cubicBezTo>
                        <a:pt x="20317" y="7506"/>
                        <a:pt x="16976" y="8370"/>
                        <a:pt x="14697" y="10139"/>
                      </a:cubicBezTo>
                      <a:cubicBezTo>
                        <a:pt x="12418" y="11907"/>
                        <a:pt x="11239" y="14343"/>
                        <a:pt x="11239" y="17448"/>
                      </a:cubicBezTo>
                      <a:cubicBezTo>
                        <a:pt x="11239" y="20159"/>
                        <a:pt x="12103" y="22203"/>
                        <a:pt x="13833" y="23578"/>
                      </a:cubicBezTo>
                      <a:cubicBezTo>
                        <a:pt x="15562" y="24954"/>
                        <a:pt x="18313" y="25858"/>
                        <a:pt x="22085" y="26290"/>
                      </a:cubicBezTo>
                      <a:lnTo>
                        <a:pt x="31556" y="27154"/>
                      </a:lnTo>
                      <a:cubicBezTo>
                        <a:pt x="34188" y="27390"/>
                        <a:pt x="36586" y="27862"/>
                        <a:pt x="38826" y="28490"/>
                      </a:cubicBezTo>
                      <a:cubicBezTo>
                        <a:pt x="41026" y="29158"/>
                        <a:pt x="42912" y="30102"/>
                        <a:pt x="44484" y="31398"/>
                      </a:cubicBezTo>
                      <a:cubicBezTo>
                        <a:pt x="46056" y="32656"/>
                        <a:pt x="47235" y="34267"/>
                        <a:pt x="48100" y="36271"/>
                      </a:cubicBezTo>
                      <a:cubicBezTo>
                        <a:pt x="48964" y="38236"/>
                        <a:pt x="49397" y="40673"/>
                        <a:pt x="49397" y="43502"/>
                      </a:cubicBezTo>
                      <a:cubicBezTo>
                        <a:pt x="49397" y="49318"/>
                        <a:pt x="47157" y="53837"/>
                        <a:pt x="42637" y="57099"/>
                      </a:cubicBezTo>
                      <a:cubicBezTo>
                        <a:pt x="38118" y="60321"/>
                        <a:pt x="32184" y="61972"/>
                        <a:pt x="24836" y="61972"/>
                      </a:cubicBezTo>
                      <a:cubicBezTo>
                        <a:pt x="19688" y="61972"/>
                        <a:pt x="15051" y="61304"/>
                        <a:pt x="11003" y="60007"/>
                      </a:cubicBezTo>
                      <a:cubicBezTo>
                        <a:pt x="6956" y="58710"/>
                        <a:pt x="3262" y="56431"/>
                        <a:pt x="0" y="53248"/>
                      </a:cubicBezTo>
                      <a:lnTo>
                        <a:pt x="5895" y="47353"/>
                      </a:lnTo>
                      <a:cubicBezTo>
                        <a:pt x="8252" y="49829"/>
                        <a:pt x="11043" y="51597"/>
                        <a:pt x="14265" y="52697"/>
                      </a:cubicBezTo>
                      <a:cubicBezTo>
                        <a:pt x="17448" y="53798"/>
                        <a:pt x="20945" y="54348"/>
                        <a:pt x="24718" y="54348"/>
                      </a:cubicBezTo>
                      <a:cubicBezTo>
                        <a:pt x="29787" y="54348"/>
                        <a:pt x="33756" y="53483"/>
                        <a:pt x="36586" y="51715"/>
                      </a:cubicBezTo>
                      <a:cubicBezTo>
                        <a:pt x="39415" y="49947"/>
                        <a:pt x="40830" y="47274"/>
                        <a:pt x="40830" y="43659"/>
                      </a:cubicBezTo>
                      <a:cubicBezTo>
                        <a:pt x="40830" y="40948"/>
                        <a:pt x="40044" y="38904"/>
                        <a:pt x="38511" y="37450"/>
                      </a:cubicBezTo>
                      <a:cubicBezTo>
                        <a:pt x="36939" y="36035"/>
                        <a:pt x="34385" y="35132"/>
                        <a:pt x="30770" y="34817"/>
                      </a:cubicBezTo>
                      <a:lnTo>
                        <a:pt x="20827" y="33953"/>
                      </a:lnTo>
                      <a:cubicBezTo>
                        <a:pt x="14933" y="33481"/>
                        <a:pt x="10453" y="31909"/>
                        <a:pt x="7388" y="29276"/>
                      </a:cubicBezTo>
                      <a:cubicBezTo>
                        <a:pt x="4323" y="26643"/>
                        <a:pt x="2790" y="22792"/>
                        <a:pt x="2790" y="17723"/>
                      </a:cubicBezTo>
                      <a:cubicBezTo>
                        <a:pt x="2790" y="14933"/>
                        <a:pt x="3340" y="12457"/>
                        <a:pt x="4441" y="10296"/>
                      </a:cubicBezTo>
                      <a:cubicBezTo>
                        <a:pt x="5541" y="8135"/>
                        <a:pt x="7073" y="6288"/>
                        <a:pt x="9038" y="4755"/>
                      </a:cubicBezTo>
                      <a:cubicBezTo>
                        <a:pt x="11003" y="3222"/>
                        <a:pt x="13322" y="2083"/>
                        <a:pt x="16033" y="1258"/>
                      </a:cubicBezTo>
                      <a:cubicBezTo>
                        <a:pt x="18745" y="432"/>
                        <a:pt x="21731" y="39"/>
                        <a:pt x="24993" y="39"/>
                      </a:cubicBezTo>
                      <a:close/>
                    </a:path>
                  </a:pathLst>
                </a:custGeom>
                <a:solidFill>
                  <a:srgbClr val="30242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sp>
            <p:nvSpPr>
              <p:cNvPr id="109" name="Freeform 108">
                <a:extLst>
                  <a:ext uri="{FF2B5EF4-FFF2-40B4-BE49-F238E27FC236}">
                    <a16:creationId xmlns:a16="http://schemas.microsoft.com/office/drawing/2014/main" id="{EFCC24C3-6F5A-17CE-E8C4-9A39A6B7FCA2}"/>
                  </a:ext>
                </a:extLst>
              </p:cNvPr>
              <p:cNvSpPr/>
              <p:nvPr/>
            </p:nvSpPr>
            <p:spPr>
              <a:xfrm>
                <a:off x="5851202" y="4916339"/>
                <a:ext cx="1126247" cy="550924"/>
              </a:xfrm>
              <a:custGeom>
                <a:avLst/>
                <a:gdLst>
                  <a:gd name="connsiteX0" fmla="*/ 399407 w 763259"/>
                  <a:gd name="connsiteY0" fmla="*/ 277163 h 373362"/>
                  <a:gd name="connsiteX1" fmla="*/ 444638 w 763259"/>
                  <a:gd name="connsiteY1" fmla="*/ 319014 h 373362"/>
                  <a:gd name="connsiteX2" fmla="*/ 708558 w 763259"/>
                  <a:gd name="connsiteY2" fmla="*/ 318779 h 373362"/>
                  <a:gd name="connsiteX3" fmla="*/ 763260 w 763259"/>
                  <a:gd name="connsiteY3" fmla="*/ 186701 h 373362"/>
                  <a:gd name="connsiteX4" fmla="*/ 708558 w 763259"/>
                  <a:gd name="connsiteY4" fmla="*/ 54623 h 373362"/>
                  <a:gd name="connsiteX5" fmla="*/ 444638 w 763259"/>
                  <a:gd name="connsiteY5" fmla="*/ 54387 h 373362"/>
                  <a:gd name="connsiteX6" fmla="*/ 249056 w 763259"/>
                  <a:gd name="connsiteY6" fmla="*/ 249262 h 373362"/>
                  <a:gd name="connsiteX7" fmla="*/ 124248 w 763259"/>
                  <a:gd name="connsiteY7" fmla="*/ 249144 h 373362"/>
                  <a:gd name="connsiteX8" fmla="*/ 124248 w 763259"/>
                  <a:gd name="connsiteY8" fmla="*/ 124218 h 373362"/>
                  <a:gd name="connsiteX9" fmla="*/ 186691 w 763259"/>
                  <a:gd name="connsiteY9" fmla="*/ 98400 h 373362"/>
                  <a:gd name="connsiteX10" fmla="*/ 249056 w 763259"/>
                  <a:gd name="connsiteY10" fmla="*/ 124100 h 373362"/>
                  <a:gd name="connsiteX11" fmla="*/ 292361 w 763259"/>
                  <a:gd name="connsiteY11" fmla="*/ 170785 h 373362"/>
                  <a:gd name="connsiteX12" fmla="*/ 362192 w 763259"/>
                  <a:gd name="connsiteY12" fmla="*/ 101347 h 373362"/>
                  <a:gd name="connsiteX13" fmla="*/ 318533 w 763259"/>
                  <a:gd name="connsiteY13" fmla="*/ 54348 h 373362"/>
                  <a:gd name="connsiteX14" fmla="*/ 54613 w 763259"/>
                  <a:gd name="connsiteY14" fmla="*/ 54584 h 373362"/>
                  <a:gd name="connsiteX15" fmla="*/ 54613 w 763259"/>
                  <a:gd name="connsiteY15" fmla="*/ 318739 h 373362"/>
                  <a:gd name="connsiteX16" fmla="*/ 186691 w 763259"/>
                  <a:gd name="connsiteY16" fmla="*/ 373323 h 373362"/>
                  <a:gd name="connsiteX17" fmla="*/ 318533 w 763259"/>
                  <a:gd name="connsiteY17" fmla="*/ 318975 h 373362"/>
                  <a:gd name="connsiteX18" fmla="*/ 514115 w 763259"/>
                  <a:gd name="connsiteY18" fmla="*/ 124100 h 373362"/>
                  <a:gd name="connsiteX19" fmla="*/ 638923 w 763259"/>
                  <a:gd name="connsiteY19" fmla="*/ 124218 h 373362"/>
                  <a:gd name="connsiteX20" fmla="*/ 664781 w 763259"/>
                  <a:gd name="connsiteY20" fmla="*/ 186662 h 373362"/>
                  <a:gd name="connsiteX21" fmla="*/ 638923 w 763259"/>
                  <a:gd name="connsiteY21" fmla="*/ 249105 h 373362"/>
                  <a:gd name="connsiteX22" fmla="*/ 514115 w 763259"/>
                  <a:gd name="connsiteY22" fmla="*/ 249223 h 373362"/>
                  <a:gd name="connsiteX23" fmla="*/ 469159 w 763259"/>
                  <a:gd name="connsiteY23" fmla="*/ 207646 h 373362"/>
                  <a:gd name="connsiteX24" fmla="*/ 399407 w 763259"/>
                  <a:gd name="connsiteY24" fmla="*/ 277124 h 37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63259" h="373362">
                    <a:moveTo>
                      <a:pt x="399407" y="277163"/>
                    </a:moveTo>
                    <a:lnTo>
                      <a:pt x="444638" y="319014"/>
                    </a:lnTo>
                    <a:cubicBezTo>
                      <a:pt x="517456" y="391557"/>
                      <a:pt x="635858" y="391478"/>
                      <a:pt x="708558" y="318779"/>
                    </a:cubicBezTo>
                    <a:cubicBezTo>
                      <a:pt x="743847" y="283490"/>
                      <a:pt x="763260" y="236608"/>
                      <a:pt x="763260" y="186701"/>
                    </a:cubicBezTo>
                    <a:cubicBezTo>
                      <a:pt x="763260" y="136793"/>
                      <a:pt x="743847" y="89912"/>
                      <a:pt x="708558" y="54623"/>
                    </a:cubicBezTo>
                    <a:cubicBezTo>
                      <a:pt x="635858" y="-18077"/>
                      <a:pt x="517456" y="-18195"/>
                      <a:pt x="444638" y="54387"/>
                    </a:cubicBezTo>
                    <a:lnTo>
                      <a:pt x="249056" y="249262"/>
                    </a:lnTo>
                    <a:cubicBezTo>
                      <a:pt x="214631" y="283568"/>
                      <a:pt x="158633" y="283529"/>
                      <a:pt x="124248" y="249144"/>
                    </a:cubicBezTo>
                    <a:cubicBezTo>
                      <a:pt x="89824" y="214720"/>
                      <a:pt x="89824" y="158682"/>
                      <a:pt x="124248" y="124218"/>
                    </a:cubicBezTo>
                    <a:cubicBezTo>
                      <a:pt x="141460" y="107006"/>
                      <a:pt x="164095" y="98400"/>
                      <a:pt x="186691" y="98400"/>
                    </a:cubicBezTo>
                    <a:cubicBezTo>
                      <a:pt x="209287" y="98400"/>
                      <a:pt x="231844" y="106967"/>
                      <a:pt x="249056" y="124100"/>
                    </a:cubicBezTo>
                    <a:lnTo>
                      <a:pt x="292361" y="170785"/>
                    </a:lnTo>
                    <a:lnTo>
                      <a:pt x="362192" y="101347"/>
                    </a:lnTo>
                    <a:lnTo>
                      <a:pt x="318533" y="54348"/>
                    </a:lnTo>
                    <a:cubicBezTo>
                      <a:pt x="245716" y="-18195"/>
                      <a:pt x="127313" y="-18116"/>
                      <a:pt x="54613" y="54584"/>
                    </a:cubicBezTo>
                    <a:cubicBezTo>
                      <a:pt x="-18204" y="127401"/>
                      <a:pt x="-18204" y="245882"/>
                      <a:pt x="54613" y="318739"/>
                    </a:cubicBezTo>
                    <a:cubicBezTo>
                      <a:pt x="91002" y="355128"/>
                      <a:pt x="138827" y="373323"/>
                      <a:pt x="186691" y="373323"/>
                    </a:cubicBezTo>
                    <a:cubicBezTo>
                      <a:pt x="234555" y="373323"/>
                      <a:pt x="282144" y="355207"/>
                      <a:pt x="318533" y="318975"/>
                    </a:cubicBezTo>
                    <a:lnTo>
                      <a:pt x="514115" y="124100"/>
                    </a:lnTo>
                    <a:cubicBezTo>
                      <a:pt x="548540" y="89794"/>
                      <a:pt x="604538" y="89833"/>
                      <a:pt x="638923" y="124218"/>
                    </a:cubicBezTo>
                    <a:cubicBezTo>
                      <a:pt x="655625" y="140920"/>
                      <a:pt x="664781" y="163083"/>
                      <a:pt x="664781" y="186662"/>
                    </a:cubicBezTo>
                    <a:cubicBezTo>
                      <a:pt x="664781" y="210240"/>
                      <a:pt x="655585" y="232443"/>
                      <a:pt x="638923" y="249105"/>
                    </a:cubicBezTo>
                    <a:cubicBezTo>
                      <a:pt x="604538" y="283490"/>
                      <a:pt x="548540" y="283529"/>
                      <a:pt x="514115" y="249223"/>
                    </a:cubicBezTo>
                    <a:lnTo>
                      <a:pt x="469159" y="207646"/>
                    </a:lnTo>
                    <a:lnTo>
                      <a:pt x="399407" y="277124"/>
                    </a:lnTo>
                    <a:close/>
                  </a:path>
                </a:pathLst>
              </a:custGeom>
              <a:solidFill>
                <a:srgbClr val="EE0C5D"/>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grpSp>
      <p:sp>
        <p:nvSpPr>
          <p:cNvPr id="67" name="Freeform 66">
            <a:extLst>
              <a:ext uri="{FF2B5EF4-FFF2-40B4-BE49-F238E27FC236}">
                <a16:creationId xmlns:a16="http://schemas.microsoft.com/office/drawing/2014/main" id="{07F303E6-BA73-6625-4AD8-D449C399BE04}"/>
              </a:ext>
            </a:extLst>
          </p:cNvPr>
          <p:cNvSpPr/>
          <p:nvPr/>
        </p:nvSpPr>
        <p:spPr>
          <a:xfrm>
            <a:off x="842316" y="1245306"/>
            <a:ext cx="4679614" cy="4679463"/>
          </a:xfrm>
          <a:custGeom>
            <a:avLst/>
            <a:gdLst>
              <a:gd name="connsiteX0" fmla="*/ 2889885 w 2990850"/>
              <a:gd name="connsiteY0" fmla="*/ 1728883 h 2990754"/>
              <a:gd name="connsiteX1" fmla="*/ 2889599 w 2990850"/>
              <a:gd name="connsiteY1" fmla="*/ 1262158 h 2990754"/>
              <a:gd name="connsiteX2" fmla="*/ 2990850 w 2990850"/>
              <a:gd name="connsiteY2" fmla="*/ 1018127 h 2990754"/>
              <a:gd name="connsiteX3" fmla="*/ 2646426 w 2990850"/>
              <a:gd name="connsiteY3" fmla="*/ 673418 h 2990754"/>
              <a:gd name="connsiteX4" fmla="*/ 2646426 w 2990850"/>
              <a:gd name="connsiteY4" fmla="*/ 673418 h 2990754"/>
              <a:gd name="connsiteX5" fmla="*/ 2318766 w 2990850"/>
              <a:gd name="connsiteY5" fmla="*/ 345091 h 2990754"/>
              <a:gd name="connsiteX6" fmla="*/ 2318766 w 2990850"/>
              <a:gd name="connsiteY6" fmla="*/ 345091 h 2990754"/>
              <a:gd name="connsiteX7" fmla="*/ 2318480 w 2990850"/>
              <a:gd name="connsiteY7" fmla="*/ 354711 h 2990754"/>
              <a:gd name="connsiteX8" fmla="*/ 2318766 w 2990850"/>
              <a:gd name="connsiteY8" fmla="*/ 344710 h 2990754"/>
              <a:gd name="connsiteX9" fmla="*/ 1974056 w 2990850"/>
              <a:gd name="connsiteY9" fmla="*/ 0 h 2990754"/>
              <a:gd name="connsiteX10" fmla="*/ 1730312 w 2990850"/>
              <a:gd name="connsiteY10" fmla="*/ 100965 h 2990754"/>
              <a:gd name="connsiteX11" fmla="*/ 1262634 w 2990850"/>
              <a:gd name="connsiteY11" fmla="*/ 100965 h 2990754"/>
              <a:gd name="connsiteX12" fmla="*/ 1018889 w 2990850"/>
              <a:gd name="connsiteY12" fmla="*/ 0 h 2990754"/>
              <a:gd name="connsiteX13" fmla="*/ 674180 w 2990850"/>
              <a:gd name="connsiteY13" fmla="*/ 344519 h 2990754"/>
              <a:gd name="connsiteX14" fmla="*/ 344996 w 2990850"/>
              <a:gd name="connsiteY14" fmla="*/ 673322 h 2990754"/>
              <a:gd name="connsiteX15" fmla="*/ 344996 w 2990850"/>
              <a:gd name="connsiteY15" fmla="*/ 673322 h 2990754"/>
              <a:gd name="connsiteX16" fmla="*/ 344805 w 2990850"/>
              <a:gd name="connsiteY16" fmla="*/ 673322 h 2990754"/>
              <a:gd name="connsiteX17" fmla="*/ 95 w 2990850"/>
              <a:gd name="connsiteY17" fmla="*/ 1018032 h 2990754"/>
              <a:gd name="connsiteX18" fmla="*/ 101060 w 2990850"/>
              <a:gd name="connsiteY18" fmla="*/ 1261777 h 2990754"/>
              <a:gd name="connsiteX19" fmla="*/ 101060 w 2990850"/>
              <a:gd name="connsiteY19" fmla="*/ 1728692 h 2990754"/>
              <a:gd name="connsiteX20" fmla="*/ 0 w 2990850"/>
              <a:gd name="connsiteY20" fmla="*/ 1972532 h 2990754"/>
              <a:gd name="connsiteX21" fmla="*/ 344710 w 2990850"/>
              <a:gd name="connsiteY21" fmla="*/ 2317242 h 2990754"/>
              <a:gd name="connsiteX22" fmla="*/ 344900 w 2990850"/>
              <a:gd name="connsiteY22" fmla="*/ 2317242 h 2990754"/>
              <a:gd name="connsiteX23" fmla="*/ 674084 w 2990850"/>
              <a:gd name="connsiteY23" fmla="*/ 2646140 h 2990754"/>
              <a:gd name="connsiteX24" fmla="*/ 674084 w 2990850"/>
              <a:gd name="connsiteY24" fmla="*/ 2645950 h 2990754"/>
              <a:gd name="connsiteX25" fmla="*/ 681133 w 2990850"/>
              <a:gd name="connsiteY25" fmla="*/ 2576513 h 2990754"/>
              <a:gd name="connsiteX26" fmla="*/ 674084 w 2990850"/>
              <a:gd name="connsiteY26" fmla="*/ 2645950 h 2990754"/>
              <a:gd name="connsiteX27" fmla="*/ 1018794 w 2990850"/>
              <a:gd name="connsiteY27" fmla="*/ 2990660 h 2990754"/>
              <a:gd name="connsiteX28" fmla="*/ 1262539 w 2990850"/>
              <a:gd name="connsiteY28" fmla="*/ 2889695 h 2990754"/>
              <a:gd name="connsiteX29" fmla="*/ 1730216 w 2990850"/>
              <a:gd name="connsiteY29" fmla="*/ 2889695 h 2990754"/>
              <a:gd name="connsiteX30" fmla="*/ 1973961 w 2990850"/>
              <a:gd name="connsiteY30" fmla="*/ 2990755 h 2990754"/>
              <a:gd name="connsiteX31" fmla="*/ 2318671 w 2990850"/>
              <a:gd name="connsiteY31" fmla="*/ 2646045 h 2990754"/>
              <a:gd name="connsiteX32" fmla="*/ 2318671 w 2990850"/>
              <a:gd name="connsiteY32" fmla="*/ 2645664 h 2990754"/>
              <a:gd name="connsiteX33" fmla="*/ 2646426 w 2990850"/>
              <a:gd name="connsiteY33" fmla="*/ 2317242 h 2990754"/>
              <a:gd name="connsiteX34" fmla="*/ 2646426 w 2990850"/>
              <a:gd name="connsiteY34" fmla="*/ 2317242 h 2990754"/>
              <a:gd name="connsiteX35" fmla="*/ 2990755 w 2990850"/>
              <a:gd name="connsiteY35" fmla="*/ 1972532 h 2990754"/>
              <a:gd name="connsiteX36" fmla="*/ 2889790 w 2990850"/>
              <a:gd name="connsiteY36" fmla="*/ 1728788 h 2990754"/>
              <a:gd name="connsiteX37" fmla="*/ 2889790 w 2990850"/>
              <a:gd name="connsiteY37" fmla="*/ 1728788 h 2990754"/>
              <a:gd name="connsiteX38" fmla="*/ 2702147 w 2990850"/>
              <a:gd name="connsiteY38" fmla="*/ 1358265 h 2990754"/>
              <a:gd name="connsiteX39" fmla="*/ 2665286 w 2990850"/>
              <a:gd name="connsiteY39" fmla="*/ 1362361 h 2990754"/>
              <a:gd name="connsiteX40" fmla="*/ 2702147 w 2990850"/>
              <a:gd name="connsiteY40" fmla="*/ 1358265 h 2990754"/>
              <a:gd name="connsiteX41" fmla="*/ 2318290 w 2990850"/>
              <a:gd name="connsiteY41" fmla="*/ 362617 h 2990754"/>
              <a:gd name="connsiteX42" fmla="*/ 2317528 w 2990850"/>
              <a:gd name="connsiteY42" fmla="*/ 372523 h 2990754"/>
              <a:gd name="connsiteX43" fmla="*/ 2318290 w 2990850"/>
              <a:gd name="connsiteY43" fmla="*/ 362617 h 2990754"/>
              <a:gd name="connsiteX44" fmla="*/ 2316956 w 2990850"/>
              <a:gd name="connsiteY44" fmla="*/ 380143 h 2990754"/>
              <a:gd name="connsiteX45" fmla="*/ 2315623 w 2990850"/>
              <a:gd name="connsiteY45" fmla="*/ 390335 h 2990754"/>
              <a:gd name="connsiteX46" fmla="*/ 2316956 w 2990850"/>
              <a:gd name="connsiteY46" fmla="*/ 380143 h 2990754"/>
              <a:gd name="connsiteX47" fmla="*/ 2314766 w 2990850"/>
              <a:gd name="connsiteY47" fmla="*/ 397383 h 2990754"/>
              <a:gd name="connsiteX48" fmla="*/ 2312861 w 2990850"/>
              <a:gd name="connsiteY48" fmla="*/ 407956 h 2990754"/>
              <a:gd name="connsiteX49" fmla="*/ 2314766 w 2990850"/>
              <a:gd name="connsiteY49" fmla="*/ 397383 h 2990754"/>
              <a:gd name="connsiteX50" fmla="*/ 2311718 w 2990850"/>
              <a:gd name="connsiteY50" fmla="*/ 414338 h 2990754"/>
              <a:gd name="connsiteX51" fmla="*/ 2309336 w 2990850"/>
              <a:gd name="connsiteY51" fmla="*/ 424815 h 2990754"/>
              <a:gd name="connsiteX52" fmla="*/ 2311718 w 2990850"/>
              <a:gd name="connsiteY52" fmla="*/ 414338 h 2990754"/>
              <a:gd name="connsiteX53" fmla="*/ 2307908 w 2990850"/>
              <a:gd name="connsiteY53" fmla="*/ 431006 h 2990754"/>
              <a:gd name="connsiteX54" fmla="*/ 2304860 w 2990850"/>
              <a:gd name="connsiteY54" fmla="*/ 441579 h 2990754"/>
              <a:gd name="connsiteX55" fmla="*/ 2307908 w 2990850"/>
              <a:gd name="connsiteY55" fmla="*/ 431006 h 2990754"/>
              <a:gd name="connsiteX56" fmla="*/ 2303240 w 2990850"/>
              <a:gd name="connsiteY56" fmla="*/ 447294 h 2990754"/>
              <a:gd name="connsiteX57" fmla="*/ 2299811 w 2990850"/>
              <a:gd name="connsiteY57" fmla="*/ 457486 h 2990754"/>
              <a:gd name="connsiteX58" fmla="*/ 2303240 w 2990850"/>
              <a:gd name="connsiteY58" fmla="*/ 447294 h 2990754"/>
              <a:gd name="connsiteX59" fmla="*/ 2297811 w 2990850"/>
              <a:gd name="connsiteY59" fmla="*/ 463391 h 2990754"/>
              <a:gd name="connsiteX60" fmla="*/ 2293620 w 2990850"/>
              <a:gd name="connsiteY60" fmla="*/ 473964 h 2990754"/>
              <a:gd name="connsiteX61" fmla="*/ 2297811 w 2990850"/>
              <a:gd name="connsiteY61" fmla="*/ 463391 h 2990754"/>
              <a:gd name="connsiteX62" fmla="*/ 2291620 w 2990850"/>
              <a:gd name="connsiteY62" fmla="*/ 479012 h 2990754"/>
              <a:gd name="connsiteX63" fmla="*/ 2286762 w 2990850"/>
              <a:gd name="connsiteY63" fmla="*/ 489775 h 2990754"/>
              <a:gd name="connsiteX64" fmla="*/ 2291620 w 2990850"/>
              <a:gd name="connsiteY64" fmla="*/ 479012 h 2990754"/>
              <a:gd name="connsiteX65" fmla="*/ 2284762 w 2990850"/>
              <a:gd name="connsiteY65" fmla="*/ 494252 h 2990754"/>
              <a:gd name="connsiteX66" fmla="*/ 2279237 w 2990850"/>
              <a:gd name="connsiteY66" fmla="*/ 505015 h 2990754"/>
              <a:gd name="connsiteX67" fmla="*/ 2284762 w 2990850"/>
              <a:gd name="connsiteY67" fmla="*/ 494252 h 2990754"/>
              <a:gd name="connsiteX68" fmla="*/ 2277142 w 2990850"/>
              <a:gd name="connsiteY68" fmla="*/ 509111 h 2990754"/>
              <a:gd name="connsiteX69" fmla="*/ 2271332 w 2990850"/>
              <a:gd name="connsiteY69" fmla="*/ 519303 h 2990754"/>
              <a:gd name="connsiteX70" fmla="*/ 2277142 w 2990850"/>
              <a:gd name="connsiteY70" fmla="*/ 509111 h 2990754"/>
              <a:gd name="connsiteX71" fmla="*/ 2268855 w 2990850"/>
              <a:gd name="connsiteY71" fmla="*/ 523589 h 2990754"/>
              <a:gd name="connsiteX72" fmla="*/ 2262569 w 2990850"/>
              <a:gd name="connsiteY72" fmla="*/ 533305 h 2990754"/>
              <a:gd name="connsiteX73" fmla="*/ 2268855 w 2990850"/>
              <a:gd name="connsiteY73" fmla="*/ 523589 h 2990754"/>
              <a:gd name="connsiteX74" fmla="*/ 2259902 w 2990850"/>
              <a:gd name="connsiteY74" fmla="*/ 537496 h 2990754"/>
              <a:gd name="connsiteX75" fmla="*/ 2253139 w 2990850"/>
              <a:gd name="connsiteY75" fmla="*/ 547021 h 2990754"/>
              <a:gd name="connsiteX76" fmla="*/ 2259902 w 2990850"/>
              <a:gd name="connsiteY76" fmla="*/ 537496 h 2990754"/>
              <a:gd name="connsiteX77" fmla="*/ 2250281 w 2990850"/>
              <a:gd name="connsiteY77" fmla="*/ 551021 h 2990754"/>
              <a:gd name="connsiteX78" fmla="*/ 2242566 w 2990850"/>
              <a:gd name="connsiteY78" fmla="*/ 560832 h 2990754"/>
              <a:gd name="connsiteX79" fmla="*/ 2250281 w 2990850"/>
              <a:gd name="connsiteY79" fmla="*/ 551021 h 2990754"/>
              <a:gd name="connsiteX80" fmla="*/ 2239995 w 2990850"/>
              <a:gd name="connsiteY80" fmla="*/ 564071 h 2990754"/>
              <a:gd name="connsiteX81" fmla="*/ 2231708 w 2990850"/>
              <a:gd name="connsiteY81" fmla="*/ 573596 h 2990754"/>
              <a:gd name="connsiteX82" fmla="*/ 2239995 w 2990850"/>
              <a:gd name="connsiteY82" fmla="*/ 564071 h 2990754"/>
              <a:gd name="connsiteX83" fmla="*/ 2229231 w 2990850"/>
              <a:gd name="connsiteY83" fmla="*/ 576548 h 2990754"/>
              <a:gd name="connsiteX84" fmla="*/ 2220754 w 2990850"/>
              <a:gd name="connsiteY84" fmla="*/ 585502 h 2990754"/>
              <a:gd name="connsiteX85" fmla="*/ 2229231 w 2990850"/>
              <a:gd name="connsiteY85" fmla="*/ 576548 h 2990754"/>
              <a:gd name="connsiteX86" fmla="*/ 1295019 w 2990850"/>
              <a:gd name="connsiteY86" fmla="*/ 138494 h 2990754"/>
              <a:gd name="connsiteX87" fmla="*/ 1292447 w 2990850"/>
              <a:gd name="connsiteY87" fmla="*/ 135255 h 2990754"/>
              <a:gd name="connsiteX88" fmla="*/ 1295019 w 2990850"/>
              <a:gd name="connsiteY88" fmla="*/ 138494 h 2990754"/>
              <a:gd name="connsiteX89" fmla="*/ 1363504 w 2990850"/>
              <a:gd name="connsiteY89" fmla="*/ 344710 h 2990754"/>
              <a:gd name="connsiteX90" fmla="*/ 1361694 w 2990850"/>
              <a:gd name="connsiteY90" fmla="*/ 379952 h 2990754"/>
              <a:gd name="connsiteX91" fmla="*/ 1363504 w 2990850"/>
              <a:gd name="connsiteY91" fmla="*/ 344710 h 2990754"/>
              <a:gd name="connsiteX92" fmla="*/ 1295686 w 2990850"/>
              <a:gd name="connsiteY92" fmla="*/ 139446 h 2990754"/>
              <a:gd name="connsiteX93" fmla="*/ 1363504 w 2990850"/>
              <a:gd name="connsiteY93" fmla="*/ 344710 h 2990754"/>
              <a:gd name="connsiteX94" fmla="*/ 674561 w 2990850"/>
              <a:gd name="connsiteY94" fmla="*/ 917829 h 2990754"/>
              <a:gd name="connsiteX95" fmla="*/ 673894 w 2990850"/>
              <a:gd name="connsiteY95" fmla="*/ 915638 h 2990754"/>
              <a:gd name="connsiteX96" fmla="*/ 674561 w 2990850"/>
              <a:gd name="connsiteY96" fmla="*/ 917829 h 2990754"/>
              <a:gd name="connsiteX97" fmla="*/ 669703 w 2990850"/>
              <a:gd name="connsiteY97" fmla="*/ 902970 h 2990754"/>
              <a:gd name="connsiteX98" fmla="*/ 668560 w 2990850"/>
              <a:gd name="connsiteY98" fmla="*/ 899541 h 2990754"/>
              <a:gd name="connsiteX99" fmla="*/ 669703 w 2990850"/>
              <a:gd name="connsiteY99" fmla="*/ 902970 h 2990754"/>
              <a:gd name="connsiteX100" fmla="*/ 663512 w 2990850"/>
              <a:gd name="connsiteY100" fmla="*/ 886778 h 2990754"/>
              <a:gd name="connsiteX101" fmla="*/ 662368 w 2990850"/>
              <a:gd name="connsiteY101" fmla="*/ 883920 h 2990754"/>
              <a:gd name="connsiteX102" fmla="*/ 663512 w 2990850"/>
              <a:gd name="connsiteY102" fmla="*/ 886778 h 2990754"/>
              <a:gd name="connsiteX103" fmla="*/ 656463 w 2990850"/>
              <a:gd name="connsiteY103" fmla="*/ 870871 h 2990754"/>
              <a:gd name="connsiteX104" fmla="*/ 655511 w 2990850"/>
              <a:gd name="connsiteY104" fmla="*/ 868680 h 2990754"/>
              <a:gd name="connsiteX105" fmla="*/ 656463 w 2990850"/>
              <a:gd name="connsiteY105" fmla="*/ 870871 h 2990754"/>
              <a:gd name="connsiteX106" fmla="*/ 277463 w 2990850"/>
              <a:gd name="connsiteY106" fmla="*/ 1634490 h 2990754"/>
              <a:gd name="connsiteX107" fmla="*/ 344710 w 2990850"/>
              <a:gd name="connsiteY107" fmla="*/ 1627918 h 2990754"/>
              <a:gd name="connsiteX108" fmla="*/ 277463 w 2990850"/>
              <a:gd name="connsiteY108" fmla="*/ 1634490 h 2990754"/>
              <a:gd name="connsiteX109" fmla="*/ 231172 w 2990850"/>
              <a:gd name="connsiteY109" fmla="*/ 1647158 h 2990754"/>
              <a:gd name="connsiteX110" fmla="*/ 275272 w 2990850"/>
              <a:gd name="connsiteY110" fmla="*/ 1634871 h 2990754"/>
              <a:gd name="connsiteX111" fmla="*/ 231172 w 2990850"/>
              <a:gd name="connsiteY111" fmla="*/ 1647158 h 2990754"/>
              <a:gd name="connsiteX112" fmla="*/ 681514 w 2990850"/>
              <a:gd name="connsiteY112" fmla="*/ 2574798 h 2990754"/>
              <a:gd name="connsiteX113" fmla="*/ 983551 w 2990850"/>
              <a:gd name="connsiteY113" fmla="*/ 2303145 h 2990754"/>
              <a:gd name="connsiteX114" fmla="*/ 681514 w 2990850"/>
              <a:gd name="connsiteY114" fmla="*/ 2574798 h 2990754"/>
              <a:gd name="connsiteX115" fmla="*/ 1629728 w 2990850"/>
              <a:gd name="connsiteY115" fmla="*/ 2628329 h 2990754"/>
              <a:gd name="connsiteX116" fmla="*/ 1629918 w 2990850"/>
              <a:gd name="connsiteY116" fmla="*/ 2625471 h 2990754"/>
              <a:gd name="connsiteX117" fmla="*/ 1629728 w 2990850"/>
              <a:gd name="connsiteY117" fmla="*/ 2628329 h 2990754"/>
              <a:gd name="connsiteX118" fmla="*/ 1676019 w 2990850"/>
              <a:gd name="connsiteY118" fmla="*/ 2819305 h 2990754"/>
              <a:gd name="connsiteX119" fmla="*/ 1697831 w 2990850"/>
              <a:gd name="connsiteY119" fmla="*/ 2852357 h 2990754"/>
              <a:gd name="connsiteX120" fmla="*/ 1676019 w 2990850"/>
              <a:gd name="connsiteY120" fmla="*/ 2819305 h 2990754"/>
              <a:gd name="connsiteX121" fmla="*/ 1629728 w 2990850"/>
              <a:gd name="connsiteY121" fmla="*/ 2663857 h 2990754"/>
              <a:gd name="connsiteX122" fmla="*/ 1635728 w 2990850"/>
              <a:gd name="connsiteY122" fmla="*/ 2712530 h 2990754"/>
              <a:gd name="connsiteX123" fmla="*/ 1629728 w 2990850"/>
              <a:gd name="connsiteY123" fmla="*/ 2663857 h 2990754"/>
              <a:gd name="connsiteX124" fmla="*/ 1637252 w 2990850"/>
              <a:gd name="connsiteY124" fmla="*/ 2719388 h 2990754"/>
              <a:gd name="connsiteX125" fmla="*/ 1642777 w 2990850"/>
              <a:gd name="connsiteY125" fmla="*/ 2741295 h 2990754"/>
              <a:gd name="connsiteX126" fmla="*/ 1637252 w 2990850"/>
              <a:gd name="connsiteY126" fmla="*/ 2719388 h 2990754"/>
              <a:gd name="connsiteX127" fmla="*/ 1660874 w 2990850"/>
              <a:gd name="connsiteY127" fmla="*/ 2790254 h 2990754"/>
              <a:gd name="connsiteX128" fmla="*/ 1663256 w 2990850"/>
              <a:gd name="connsiteY128" fmla="*/ 2795588 h 2990754"/>
              <a:gd name="connsiteX129" fmla="*/ 1660874 w 2990850"/>
              <a:gd name="connsiteY129" fmla="*/ 2790254 h 2990754"/>
              <a:gd name="connsiteX130" fmla="*/ 1631061 w 2990850"/>
              <a:gd name="connsiteY130" fmla="*/ 2610898 h 2990754"/>
              <a:gd name="connsiteX131" fmla="*/ 1631632 w 2990850"/>
              <a:gd name="connsiteY131" fmla="*/ 2606421 h 2990754"/>
              <a:gd name="connsiteX132" fmla="*/ 1631061 w 2990850"/>
              <a:gd name="connsiteY132" fmla="*/ 2610898 h 2990754"/>
              <a:gd name="connsiteX133" fmla="*/ 1633252 w 2990850"/>
              <a:gd name="connsiteY133" fmla="*/ 2593658 h 2990754"/>
              <a:gd name="connsiteX134" fmla="*/ 1633252 w 2990850"/>
              <a:gd name="connsiteY134" fmla="*/ 2593562 h 2990754"/>
              <a:gd name="connsiteX135" fmla="*/ 1633252 w 2990850"/>
              <a:gd name="connsiteY135" fmla="*/ 2593658 h 2990754"/>
              <a:gd name="connsiteX136" fmla="*/ 1973675 w 2990850"/>
              <a:gd name="connsiteY136" fmla="*/ 2301431 h 2990754"/>
              <a:gd name="connsiteX137" fmla="*/ 1730312 w 2990850"/>
              <a:gd name="connsiteY137" fmla="*/ 2402396 h 2990754"/>
              <a:gd name="connsiteX138" fmla="*/ 1730312 w 2990850"/>
              <a:gd name="connsiteY138" fmla="*/ 2402396 h 2990754"/>
              <a:gd name="connsiteX139" fmla="*/ 1262539 w 2990850"/>
              <a:gd name="connsiteY139" fmla="*/ 2402396 h 2990754"/>
              <a:gd name="connsiteX140" fmla="*/ 1018794 w 2990850"/>
              <a:gd name="connsiteY140" fmla="*/ 2301431 h 2990754"/>
              <a:gd name="connsiteX141" fmla="*/ 1007555 w 2990850"/>
              <a:gd name="connsiteY141" fmla="*/ 2301716 h 2990754"/>
              <a:gd name="connsiteX142" fmla="*/ 1018699 w 2990850"/>
              <a:gd name="connsiteY142" fmla="*/ 2301431 h 2990754"/>
              <a:gd name="connsiteX143" fmla="*/ 689515 w 2990850"/>
              <a:gd name="connsiteY143" fmla="*/ 1972532 h 2990754"/>
              <a:gd name="connsiteX144" fmla="*/ 588359 w 2990850"/>
              <a:gd name="connsiteY144" fmla="*/ 1728692 h 2990754"/>
              <a:gd name="connsiteX145" fmla="*/ 588550 w 2990850"/>
              <a:gd name="connsiteY145" fmla="*/ 1261967 h 2990754"/>
              <a:gd name="connsiteX146" fmla="*/ 689515 w 2990850"/>
              <a:gd name="connsiteY146" fmla="*/ 1018127 h 2990754"/>
              <a:gd name="connsiteX147" fmla="*/ 687705 w 2990850"/>
              <a:gd name="connsiteY147" fmla="*/ 982885 h 2990754"/>
              <a:gd name="connsiteX148" fmla="*/ 689515 w 2990850"/>
              <a:gd name="connsiteY148" fmla="*/ 1018127 h 2990754"/>
              <a:gd name="connsiteX149" fmla="*/ 689515 w 2990850"/>
              <a:gd name="connsiteY149" fmla="*/ 1018318 h 2990754"/>
              <a:gd name="connsiteX150" fmla="*/ 689515 w 2990850"/>
              <a:gd name="connsiteY150" fmla="*/ 1018318 h 2990754"/>
              <a:gd name="connsiteX151" fmla="*/ 1018699 w 2990850"/>
              <a:gd name="connsiteY151" fmla="*/ 689515 h 2990754"/>
              <a:gd name="connsiteX152" fmla="*/ 1018889 w 2990850"/>
              <a:gd name="connsiteY152" fmla="*/ 689515 h 2990754"/>
              <a:gd name="connsiteX153" fmla="*/ 1262920 w 2990850"/>
              <a:gd name="connsiteY153" fmla="*/ 588264 h 2990754"/>
              <a:gd name="connsiteX154" fmla="*/ 1730407 w 2990850"/>
              <a:gd name="connsiteY154" fmla="*/ 588550 h 2990754"/>
              <a:gd name="connsiteX155" fmla="*/ 1974152 w 2990850"/>
              <a:gd name="connsiteY155" fmla="*/ 689515 h 2990754"/>
              <a:gd name="connsiteX156" fmla="*/ 1991868 w 2990850"/>
              <a:gd name="connsiteY156" fmla="*/ 689038 h 2990754"/>
              <a:gd name="connsiteX157" fmla="*/ 1974152 w 2990850"/>
              <a:gd name="connsiteY157" fmla="*/ 689515 h 2990754"/>
              <a:gd name="connsiteX158" fmla="*/ 1973866 w 2990850"/>
              <a:gd name="connsiteY158" fmla="*/ 689515 h 2990754"/>
              <a:gd name="connsiteX159" fmla="*/ 2301526 w 2990850"/>
              <a:gd name="connsiteY159" fmla="*/ 1017842 h 2990754"/>
              <a:gd name="connsiteX160" fmla="*/ 2301526 w 2990850"/>
              <a:gd name="connsiteY160" fmla="*/ 1018127 h 2990754"/>
              <a:gd name="connsiteX161" fmla="*/ 2402491 w 2990850"/>
              <a:gd name="connsiteY161" fmla="*/ 1261967 h 2990754"/>
              <a:gd name="connsiteX162" fmla="*/ 2402491 w 2990850"/>
              <a:gd name="connsiteY162" fmla="*/ 1728978 h 2990754"/>
              <a:gd name="connsiteX163" fmla="*/ 2301526 w 2990850"/>
              <a:gd name="connsiteY163" fmla="*/ 1972723 h 2990754"/>
              <a:gd name="connsiteX164" fmla="*/ 2301812 w 2990850"/>
              <a:gd name="connsiteY164" fmla="*/ 1982248 h 2990754"/>
              <a:gd name="connsiteX165" fmla="*/ 2301526 w 2990850"/>
              <a:gd name="connsiteY165" fmla="*/ 1973104 h 2990754"/>
              <a:gd name="connsiteX166" fmla="*/ 2301526 w 2990850"/>
              <a:gd name="connsiteY166" fmla="*/ 1973104 h 2990754"/>
              <a:gd name="connsiteX167" fmla="*/ 1973866 w 2990850"/>
              <a:gd name="connsiteY167" fmla="*/ 2301526 h 2990754"/>
              <a:gd name="connsiteX168" fmla="*/ 986314 w 2990850"/>
              <a:gd name="connsiteY168" fmla="*/ 2302955 h 2990754"/>
              <a:gd name="connsiteX169" fmla="*/ 1001078 w 2990850"/>
              <a:gd name="connsiteY169" fmla="*/ 2301812 h 2990754"/>
              <a:gd name="connsiteX170" fmla="*/ 986314 w 2990850"/>
              <a:gd name="connsiteY170" fmla="*/ 2302955 h 2990754"/>
              <a:gd name="connsiteX171" fmla="*/ 678561 w 2990850"/>
              <a:gd name="connsiteY171" fmla="*/ 931926 h 2990754"/>
              <a:gd name="connsiteX172" fmla="*/ 680276 w 2990850"/>
              <a:gd name="connsiteY172" fmla="*/ 939260 h 2990754"/>
              <a:gd name="connsiteX173" fmla="*/ 678561 w 2990850"/>
              <a:gd name="connsiteY173" fmla="*/ 931926 h 2990754"/>
              <a:gd name="connsiteX174" fmla="*/ 682466 w 2990850"/>
              <a:gd name="connsiteY174" fmla="*/ 948595 h 2990754"/>
              <a:gd name="connsiteX175" fmla="*/ 684086 w 2990850"/>
              <a:gd name="connsiteY175" fmla="*/ 957739 h 2990754"/>
              <a:gd name="connsiteX176" fmla="*/ 682466 w 2990850"/>
              <a:gd name="connsiteY176" fmla="*/ 948595 h 2990754"/>
              <a:gd name="connsiteX177" fmla="*/ 685514 w 2990850"/>
              <a:gd name="connsiteY177" fmla="*/ 965645 h 2990754"/>
              <a:gd name="connsiteX178" fmla="*/ 687038 w 2990850"/>
              <a:gd name="connsiteY178" fmla="*/ 977837 h 2990754"/>
              <a:gd name="connsiteX179" fmla="*/ 685514 w 2990850"/>
              <a:gd name="connsiteY179" fmla="*/ 965645 h 2990754"/>
              <a:gd name="connsiteX180" fmla="*/ 2217801 w 2990850"/>
              <a:gd name="connsiteY180" fmla="*/ 588550 h 2990754"/>
              <a:gd name="connsiteX181" fmla="*/ 2208848 w 2990850"/>
              <a:gd name="connsiteY181" fmla="*/ 597122 h 2990754"/>
              <a:gd name="connsiteX182" fmla="*/ 2217801 w 2990850"/>
              <a:gd name="connsiteY182" fmla="*/ 588550 h 2990754"/>
              <a:gd name="connsiteX183" fmla="*/ 2205799 w 2990850"/>
              <a:gd name="connsiteY183" fmla="*/ 599980 h 2990754"/>
              <a:gd name="connsiteX184" fmla="*/ 2196465 w 2990850"/>
              <a:gd name="connsiteY184" fmla="*/ 608076 h 2990754"/>
              <a:gd name="connsiteX185" fmla="*/ 2205799 w 2990850"/>
              <a:gd name="connsiteY185" fmla="*/ 599980 h 2990754"/>
              <a:gd name="connsiteX186" fmla="*/ 2193322 w 2990850"/>
              <a:gd name="connsiteY186" fmla="*/ 610743 h 2990754"/>
              <a:gd name="connsiteX187" fmla="*/ 2183797 w 2990850"/>
              <a:gd name="connsiteY187" fmla="*/ 618173 h 2990754"/>
              <a:gd name="connsiteX188" fmla="*/ 2193322 w 2990850"/>
              <a:gd name="connsiteY188" fmla="*/ 610743 h 2990754"/>
              <a:gd name="connsiteX189" fmla="*/ 2180273 w 2990850"/>
              <a:gd name="connsiteY189" fmla="*/ 621030 h 2990754"/>
              <a:gd name="connsiteX190" fmla="*/ 2170938 w 2990850"/>
              <a:gd name="connsiteY190" fmla="*/ 627698 h 2990754"/>
              <a:gd name="connsiteX191" fmla="*/ 2180273 w 2990850"/>
              <a:gd name="connsiteY191" fmla="*/ 621030 h 2990754"/>
              <a:gd name="connsiteX192" fmla="*/ 2166747 w 2990850"/>
              <a:gd name="connsiteY192" fmla="*/ 630650 h 2990754"/>
              <a:gd name="connsiteX193" fmla="*/ 2156651 w 2990850"/>
              <a:gd name="connsiteY193" fmla="*/ 637127 h 2990754"/>
              <a:gd name="connsiteX194" fmla="*/ 2166747 w 2990850"/>
              <a:gd name="connsiteY194" fmla="*/ 630650 h 2990754"/>
              <a:gd name="connsiteX195" fmla="*/ 2152745 w 2990850"/>
              <a:gd name="connsiteY195" fmla="*/ 639604 h 2990754"/>
              <a:gd name="connsiteX196" fmla="*/ 2142363 w 2990850"/>
              <a:gd name="connsiteY196" fmla="*/ 645509 h 2990754"/>
              <a:gd name="connsiteX197" fmla="*/ 2152745 w 2990850"/>
              <a:gd name="connsiteY197" fmla="*/ 639604 h 2990754"/>
              <a:gd name="connsiteX198" fmla="*/ 2138363 w 2990850"/>
              <a:gd name="connsiteY198" fmla="*/ 647890 h 2990754"/>
              <a:gd name="connsiteX199" fmla="*/ 2127885 w 2990850"/>
              <a:gd name="connsiteY199" fmla="*/ 653225 h 2990754"/>
              <a:gd name="connsiteX200" fmla="*/ 2138363 w 2990850"/>
              <a:gd name="connsiteY200" fmla="*/ 647890 h 2990754"/>
              <a:gd name="connsiteX201" fmla="*/ 2123504 w 2990850"/>
              <a:gd name="connsiteY201" fmla="*/ 655511 h 2990754"/>
              <a:gd name="connsiteX202" fmla="*/ 2112359 w 2990850"/>
              <a:gd name="connsiteY202" fmla="*/ 660559 h 2990754"/>
              <a:gd name="connsiteX203" fmla="*/ 2123504 w 2990850"/>
              <a:gd name="connsiteY203" fmla="*/ 655511 h 2990754"/>
              <a:gd name="connsiteX204" fmla="*/ 2108168 w 2990850"/>
              <a:gd name="connsiteY204" fmla="*/ 662369 h 2990754"/>
              <a:gd name="connsiteX205" fmla="*/ 2097977 w 2990850"/>
              <a:gd name="connsiteY205" fmla="*/ 666369 h 2990754"/>
              <a:gd name="connsiteX206" fmla="*/ 2108168 w 2990850"/>
              <a:gd name="connsiteY206" fmla="*/ 662369 h 2990754"/>
              <a:gd name="connsiteX207" fmla="*/ 2092547 w 2990850"/>
              <a:gd name="connsiteY207" fmla="*/ 668560 h 2990754"/>
              <a:gd name="connsiteX208" fmla="*/ 2082070 w 2990850"/>
              <a:gd name="connsiteY208" fmla="*/ 672084 h 2990754"/>
              <a:gd name="connsiteX209" fmla="*/ 2092547 w 2990850"/>
              <a:gd name="connsiteY209" fmla="*/ 668560 h 2990754"/>
              <a:gd name="connsiteX210" fmla="*/ 2076545 w 2990850"/>
              <a:gd name="connsiteY210" fmla="*/ 673989 h 2990754"/>
              <a:gd name="connsiteX211" fmla="*/ 2065306 w 2990850"/>
              <a:gd name="connsiteY211" fmla="*/ 677228 h 2990754"/>
              <a:gd name="connsiteX212" fmla="*/ 2076545 w 2990850"/>
              <a:gd name="connsiteY212" fmla="*/ 673989 h 2990754"/>
              <a:gd name="connsiteX213" fmla="*/ 2060162 w 2990850"/>
              <a:gd name="connsiteY213" fmla="*/ 678656 h 2990754"/>
              <a:gd name="connsiteX214" fmla="*/ 2049113 w 2990850"/>
              <a:gd name="connsiteY214" fmla="*/ 681228 h 2990754"/>
              <a:gd name="connsiteX215" fmla="*/ 2060162 w 2990850"/>
              <a:gd name="connsiteY215" fmla="*/ 678656 h 2990754"/>
              <a:gd name="connsiteX216" fmla="*/ 2043494 w 2990850"/>
              <a:gd name="connsiteY216" fmla="*/ 682466 h 2990754"/>
              <a:gd name="connsiteX217" fmla="*/ 2032445 w 2990850"/>
              <a:gd name="connsiteY217" fmla="*/ 684467 h 2990754"/>
              <a:gd name="connsiteX218" fmla="*/ 2043494 w 2990850"/>
              <a:gd name="connsiteY218" fmla="*/ 682466 h 2990754"/>
              <a:gd name="connsiteX219" fmla="*/ 2026539 w 2990850"/>
              <a:gd name="connsiteY219" fmla="*/ 685514 h 2990754"/>
              <a:gd name="connsiteX220" fmla="*/ 2017681 w 2990850"/>
              <a:gd name="connsiteY220" fmla="*/ 686657 h 2990754"/>
              <a:gd name="connsiteX221" fmla="*/ 2026539 w 2990850"/>
              <a:gd name="connsiteY221" fmla="*/ 685514 h 2990754"/>
              <a:gd name="connsiteX222" fmla="*/ 2009299 w 2990850"/>
              <a:gd name="connsiteY222" fmla="*/ 687705 h 2990754"/>
              <a:gd name="connsiteX223" fmla="*/ 1999869 w 2990850"/>
              <a:gd name="connsiteY223" fmla="*/ 688467 h 2990754"/>
              <a:gd name="connsiteX224" fmla="*/ 2009299 w 2990850"/>
              <a:gd name="connsiteY224" fmla="*/ 687705 h 2990754"/>
              <a:gd name="connsiteX225" fmla="*/ 2316956 w 2990850"/>
              <a:gd name="connsiteY225" fmla="*/ 2075307 h 2990754"/>
              <a:gd name="connsiteX226" fmla="*/ 2319052 w 2990850"/>
              <a:gd name="connsiteY226" fmla="*/ 2081498 h 2990754"/>
              <a:gd name="connsiteX227" fmla="*/ 2316956 w 2990850"/>
              <a:gd name="connsiteY227" fmla="*/ 2075307 h 2990754"/>
              <a:gd name="connsiteX228" fmla="*/ 2301812 w 2990850"/>
              <a:gd name="connsiteY228" fmla="*/ 1990535 h 2990754"/>
              <a:gd name="connsiteX229" fmla="*/ 2302478 w 2990850"/>
              <a:gd name="connsiteY229" fmla="*/ 1999488 h 2990754"/>
              <a:gd name="connsiteX230" fmla="*/ 2301812 w 2990850"/>
              <a:gd name="connsiteY230" fmla="*/ 1990535 h 2990754"/>
              <a:gd name="connsiteX231" fmla="*/ 2303145 w 2990850"/>
              <a:gd name="connsiteY231" fmla="*/ 2008061 h 2990754"/>
              <a:gd name="connsiteX232" fmla="*/ 2304193 w 2990850"/>
              <a:gd name="connsiteY232" fmla="*/ 2016633 h 2990754"/>
              <a:gd name="connsiteX233" fmla="*/ 2303145 w 2990850"/>
              <a:gd name="connsiteY233" fmla="*/ 2008061 h 2990754"/>
              <a:gd name="connsiteX234" fmla="*/ 2305336 w 2990850"/>
              <a:gd name="connsiteY234" fmla="*/ 2025301 h 2990754"/>
              <a:gd name="connsiteX235" fmla="*/ 2306765 w 2990850"/>
              <a:gd name="connsiteY235" fmla="*/ 2033302 h 2990754"/>
              <a:gd name="connsiteX236" fmla="*/ 2305336 w 2990850"/>
              <a:gd name="connsiteY236" fmla="*/ 2025301 h 2990754"/>
              <a:gd name="connsiteX237" fmla="*/ 2308384 w 2990850"/>
              <a:gd name="connsiteY237" fmla="*/ 2042255 h 2990754"/>
              <a:gd name="connsiteX238" fmla="*/ 2310098 w 2990850"/>
              <a:gd name="connsiteY238" fmla="*/ 2049589 h 2990754"/>
              <a:gd name="connsiteX239" fmla="*/ 2308384 w 2990850"/>
              <a:gd name="connsiteY239" fmla="*/ 2042255 h 2990754"/>
              <a:gd name="connsiteX240" fmla="*/ 2312289 w 2990850"/>
              <a:gd name="connsiteY240" fmla="*/ 2058924 h 2990754"/>
              <a:gd name="connsiteX241" fmla="*/ 2314289 w 2990850"/>
              <a:gd name="connsiteY241" fmla="*/ 2065782 h 2990754"/>
              <a:gd name="connsiteX242" fmla="*/ 2312289 w 2990850"/>
              <a:gd name="connsiteY242" fmla="*/ 2058924 h 2990754"/>
              <a:gd name="connsiteX243" fmla="*/ 2393156 w 2990850"/>
              <a:gd name="connsiteY243" fmla="*/ 2206752 h 2990754"/>
              <a:gd name="connsiteX244" fmla="*/ 2391061 w 2990850"/>
              <a:gd name="connsiteY244" fmla="*/ 2204561 h 2990754"/>
              <a:gd name="connsiteX245" fmla="*/ 2393156 w 2990850"/>
              <a:gd name="connsiteY245" fmla="*/ 2206752 h 2990754"/>
              <a:gd name="connsiteX246" fmla="*/ 2382488 w 2990850"/>
              <a:gd name="connsiteY246" fmla="*/ 2194655 h 2990754"/>
              <a:gd name="connsiteX247" fmla="*/ 2380203 w 2990850"/>
              <a:gd name="connsiteY247" fmla="*/ 2191988 h 2990754"/>
              <a:gd name="connsiteX248" fmla="*/ 2382488 w 2990850"/>
              <a:gd name="connsiteY248" fmla="*/ 2194655 h 2990754"/>
              <a:gd name="connsiteX249" fmla="*/ 2372487 w 2990850"/>
              <a:gd name="connsiteY249" fmla="*/ 2182178 h 2990754"/>
              <a:gd name="connsiteX250" fmla="*/ 2369915 w 2990850"/>
              <a:gd name="connsiteY250" fmla="*/ 2178939 h 2990754"/>
              <a:gd name="connsiteX251" fmla="*/ 2372487 w 2990850"/>
              <a:gd name="connsiteY251" fmla="*/ 2182178 h 2990754"/>
              <a:gd name="connsiteX252" fmla="*/ 2362867 w 2990850"/>
              <a:gd name="connsiteY252" fmla="*/ 2168938 h 2990754"/>
              <a:gd name="connsiteX253" fmla="*/ 2360390 w 2990850"/>
              <a:gd name="connsiteY253" fmla="*/ 2165509 h 2990754"/>
              <a:gd name="connsiteX254" fmla="*/ 2362867 w 2990850"/>
              <a:gd name="connsiteY254" fmla="*/ 2168938 h 2990754"/>
              <a:gd name="connsiteX255" fmla="*/ 2353913 w 2990850"/>
              <a:gd name="connsiteY255" fmla="*/ 2155412 h 2990754"/>
              <a:gd name="connsiteX256" fmla="*/ 2351437 w 2990850"/>
              <a:gd name="connsiteY256" fmla="*/ 2151507 h 2990754"/>
              <a:gd name="connsiteX257" fmla="*/ 2353913 w 2990850"/>
              <a:gd name="connsiteY257" fmla="*/ 2155412 h 2990754"/>
              <a:gd name="connsiteX258" fmla="*/ 2345341 w 2990850"/>
              <a:gd name="connsiteY258" fmla="*/ 2141125 h 2990754"/>
              <a:gd name="connsiteX259" fmla="*/ 2343055 w 2990850"/>
              <a:gd name="connsiteY259" fmla="*/ 2137124 h 2990754"/>
              <a:gd name="connsiteX260" fmla="*/ 2345341 w 2990850"/>
              <a:gd name="connsiteY260" fmla="*/ 2141125 h 2990754"/>
              <a:gd name="connsiteX261" fmla="*/ 2337911 w 2990850"/>
              <a:gd name="connsiteY261" fmla="*/ 2126933 h 2990754"/>
              <a:gd name="connsiteX262" fmla="*/ 2335530 w 2990850"/>
              <a:gd name="connsiteY262" fmla="*/ 2122170 h 2990754"/>
              <a:gd name="connsiteX263" fmla="*/ 2337911 w 2990850"/>
              <a:gd name="connsiteY263" fmla="*/ 2126933 h 2990754"/>
              <a:gd name="connsiteX264" fmla="*/ 2330768 w 2990850"/>
              <a:gd name="connsiteY264" fmla="*/ 2111883 h 2990754"/>
              <a:gd name="connsiteX265" fmla="*/ 2328577 w 2990850"/>
              <a:gd name="connsiteY265" fmla="*/ 2106930 h 2990754"/>
              <a:gd name="connsiteX266" fmla="*/ 2330768 w 2990850"/>
              <a:gd name="connsiteY266" fmla="*/ 2111883 h 2990754"/>
              <a:gd name="connsiteX267" fmla="*/ 2324576 w 2990850"/>
              <a:gd name="connsiteY267" fmla="*/ 2096834 h 2990754"/>
              <a:gd name="connsiteX268" fmla="*/ 2322386 w 2990850"/>
              <a:gd name="connsiteY268" fmla="*/ 2091309 h 2990754"/>
              <a:gd name="connsiteX269" fmla="*/ 2324576 w 2990850"/>
              <a:gd name="connsiteY269" fmla="*/ 2096834 h 2990754"/>
              <a:gd name="connsiteX270" fmla="*/ 2402491 w 2990850"/>
              <a:gd name="connsiteY270" fmla="*/ 2216468 h 2990754"/>
              <a:gd name="connsiteX271" fmla="*/ 2404682 w 2990850"/>
              <a:gd name="connsiteY271" fmla="*/ 2218563 h 2990754"/>
              <a:gd name="connsiteX272" fmla="*/ 2402491 w 2990850"/>
              <a:gd name="connsiteY272" fmla="*/ 2216468 h 2990754"/>
              <a:gd name="connsiteX273" fmla="*/ 2516315 w 2990850"/>
              <a:gd name="connsiteY273" fmla="*/ 2292001 h 2990754"/>
              <a:gd name="connsiteX274" fmla="*/ 2512028 w 2990850"/>
              <a:gd name="connsiteY274" fmla="*/ 2290286 h 2990754"/>
              <a:gd name="connsiteX275" fmla="*/ 2516315 w 2990850"/>
              <a:gd name="connsiteY275" fmla="*/ 2292001 h 2990754"/>
              <a:gd name="connsiteX276" fmla="*/ 2501074 w 2990850"/>
              <a:gd name="connsiteY276" fmla="*/ 2285333 h 2990754"/>
              <a:gd name="connsiteX277" fmla="*/ 2496788 w 2990850"/>
              <a:gd name="connsiteY277" fmla="*/ 2283428 h 2990754"/>
              <a:gd name="connsiteX278" fmla="*/ 2501074 w 2990850"/>
              <a:gd name="connsiteY278" fmla="*/ 2285333 h 2990754"/>
              <a:gd name="connsiteX279" fmla="*/ 2485073 w 2990850"/>
              <a:gd name="connsiteY279" fmla="*/ 2277428 h 2990754"/>
              <a:gd name="connsiteX280" fmla="*/ 2481834 w 2990850"/>
              <a:gd name="connsiteY280" fmla="*/ 2275808 h 2990754"/>
              <a:gd name="connsiteX281" fmla="*/ 2485073 w 2990850"/>
              <a:gd name="connsiteY281" fmla="*/ 2277428 h 2990754"/>
              <a:gd name="connsiteX282" fmla="*/ 2470880 w 2990850"/>
              <a:gd name="connsiteY282" fmla="*/ 2269427 h 2990754"/>
              <a:gd name="connsiteX283" fmla="*/ 2467451 w 2990850"/>
              <a:gd name="connsiteY283" fmla="*/ 2267426 h 2990754"/>
              <a:gd name="connsiteX284" fmla="*/ 2470880 w 2990850"/>
              <a:gd name="connsiteY284" fmla="*/ 2269427 h 2990754"/>
              <a:gd name="connsiteX285" fmla="*/ 2456593 w 2990850"/>
              <a:gd name="connsiteY285" fmla="*/ 2260473 h 2990754"/>
              <a:gd name="connsiteX286" fmla="*/ 2453545 w 2990850"/>
              <a:gd name="connsiteY286" fmla="*/ 2258473 h 2990754"/>
              <a:gd name="connsiteX287" fmla="*/ 2456593 w 2990850"/>
              <a:gd name="connsiteY287" fmla="*/ 2260473 h 2990754"/>
              <a:gd name="connsiteX288" fmla="*/ 2443353 w 2990850"/>
              <a:gd name="connsiteY288" fmla="*/ 2251329 h 2990754"/>
              <a:gd name="connsiteX289" fmla="*/ 2439924 w 2990850"/>
              <a:gd name="connsiteY289" fmla="*/ 2248948 h 2990754"/>
              <a:gd name="connsiteX290" fmla="*/ 2443353 w 2990850"/>
              <a:gd name="connsiteY290" fmla="*/ 2251329 h 2990754"/>
              <a:gd name="connsiteX291" fmla="*/ 2429732 w 2990850"/>
              <a:gd name="connsiteY291" fmla="*/ 2240947 h 2990754"/>
              <a:gd name="connsiteX292" fmla="*/ 2426875 w 2990850"/>
              <a:gd name="connsiteY292" fmla="*/ 2238756 h 2990754"/>
              <a:gd name="connsiteX293" fmla="*/ 2429732 w 2990850"/>
              <a:gd name="connsiteY293" fmla="*/ 2240947 h 2990754"/>
              <a:gd name="connsiteX294" fmla="*/ 2417255 w 2990850"/>
              <a:gd name="connsiteY294" fmla="*/ 2230374 h 2990754"/>
              <a:gd name="connsiteX295" fmla="*/ 2414397 w 2990850"/>
              <a:gd name="connsiteY295" fmla="*/ 2227898 h 2990754"/>
              <a:gd name="connsiteX296" fmla="*/ 2417255 w 2990850"/>
              <a:gd name="connsiteY296" fmla="*/ 2230374 h 2990754"/>
              <a:gd name="connsiteX297" fmla="*/ 2628329 w 2990850"/>
              <a:gd name="connsiteY297" fmla="*/ 2316861 h 2990754"/>
              <a:gd name="connsiteX298" fmla="*/ 2646045 w 2990850"/>
              <a:gd name="connsiteY298" fmla="*/ 2317337 h 2990754"/>
              <a:gd name="connsiteX299" fmla="*/ 2628329 w 2990850"/>
              <a:gd name="connsiteY299" fmla="*/ 2316861 h 2990754"/>
              <a:gd name="connsiteX300" fmla="*/ 2527649 w 2990850"/>
              <a:gd name="connsiteY300" fmla="*/ 2296478 h 2990754"/>
              <a:gd name="connsiteX301" fmla="*/ 2534412 w 2990850"/>
              <a:gd name="connsiteY301" fmla="*/ 2298764 h 2990754"/>
              <a:gd name="connsiteX302" fmla="*/ 2527649 w 2990850"/>
              <a:gd name="connsiteY302" fmla="*/ 2296478 h 2990754"/>
              <a:gd name="connsiteX303" fmla="*/ 2543651 w 2990850"/>
              <a:gd name="connsiteY303" fmla="*/ 2301812 h 2990754"/>
              <a:gd name="connsiteX304" fmla="*/ 2551366 w 2990850"/>
              <a:gd name="connsiteY304" fmla="*/ 2304003 h 2990754"/>
              <a:gd name="connsiteX305" fmla="*/ 2543651 w 2990850"/>
              <a:gd name="connsiteY305" fmla="*/ 2301812 h 2990754"/>
              <a:gd name="connsiteX306" fmla="*/ 2560034 w 2990850"/>
              <a:gd name="connsiteY306" fmla="*/ 2306479 h 2990754"/>
              <a:gd name="connsiteX307" fmla="*/ 2566416 w 2990850"/>
              <a:gd name="connsiteY307" fmla="*/ 2307908 h 2990754"/>
              <a:gd name="connsiteX308" fmla="*/ 2560034 w 2990850"/>
              <a:gd name="connsiteY308" fmla="*/ 2306479 h 2990754"/>
              <a:gd name="connsiteX309" fmla="*/ 2576703 w 2990850"/>
              <a:gd name="connsiteY309" fmla="*/ 2310384 h 2990754"/>
              <a:gd name="connsiteX310" fmla="*/ 2583656 w 2990850"/>
              <a:gd name="connsiteY310" fmla="*/ 2311622 h 2990754"/>
              <a:gd name="connsiteX311" fmla="*/ 2576703 w 2990850"/>
              <a:gd name="connsiteY311" fmla="*/ 2310384 h 2990754"/>
              <a:gd name="connsiteX312" fmla="*/ 2593658 w 2990850"/>
              <a:gd name="connsiteY312" fmla="*/ 2313337 h 2990754"/>
              <a:gd name="connsiteX313" fmla="*/ 2603659 w 2990850"/>
              <a:gd name="connsiteY313" fmla="*/ 2314575 h 2990754"/>
              <a:gd name="connsiteX314" fmla="*/ 2593658 w 2990850"/>
              <a:gd name="connsiteY314" fmla="*/ 2313337 h 2990754"/>
              <a:gd name="connsiteX315" fmla="*/ 2610898 w 2990850"/>
              <a:gd name="connsiteY315" fmla="*/ 2315528 h 2990754"/>
              <a:gd name="connsiteX316" fmla="*/ 2622233 w 2990850"/>
              <a:gd name="connsiteY316" fmla="*/ 2316385 h 2990754"/>
              <a:gd name="connsiteX317" fmla="*/ 2610898 w 2990850"/>
              <a:gd name="connsiteY317" fmla="*/ 2315528 h 2990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Lst>
            <a:rect l="l" t="t" r="r" b="b"/>
            <a:pathLst>
              <a:path w="2990850" h="2990754">
                <a:moveTo>
                  <a:pt x="2889885" y="1728883"/>
                </a:moveTo>
                <a:cubicBezTo>
                  <a:pt x="2724817" y="1563814"/>
                  <a:pt x="2724817" y="1427131"/>
                  <a:pt x="2889599" y="1262158"/>
                </a:cubicBezTo>
                <a:cubicBezTo>
                  <a:pt x="2952179" y="1199769"/>
                  <a:pt x="2990850" y="1113473"/>
                  <a:pt x="2990850" y="1018127"/>
                </a:cubicBezTo>
                <a:cubicBezTo>
                  <a:pt x="2990850" y="827818"/>
                  <a:pt x="2836640" y="673608"/>
                  <a:pt x="2646426" y="673418"/>
                </a:cubicBezTo>
                <a:lnTo>
                  <a:pt x="2646426" y="673418"/>
                </a:lnTo>
                <a:cubicBezTo>
                  <a:pt x="2414492" y="673227"/>
                  <a:pt x="2318576" y="577025"/>
                  <a:pt x="2318766" y="345091"/>
                </a:cubicBezTo>
                <a:lnTo>
                  <a:pt x="2318766" y="345091"/>
                </a:lnTo>
                <a:cubicBezTo>
                  <a:pt x="2318766" y="348329"/>
                  <a:pt x="2318576" y="351568"/>
                  <a:pt x="2318480" y="354711"/>
                </a:cubicBezTo>
                <a:cubicBezTo>
                  <a:pt x="2318480" y="351377"/>
                  <a:pt x="2318766" y="348044"/>
                  <a:pt x="2318766" y="344710"/>
                </a:cubicBezTo>
                <a:cubicBezTo>
                  <a:pt x="2318766" y="154305"/>
                  <a:pt x="2164461" y="0"/>
                  <a:pt x="1974056" y="0"/>
                </a:cubicBezTo>
                <a:cubicBezTo>
                  <a:pt x="1878902" y="0"/>
                  <a:pt x="1792700" y="38576"/>
                  <a:pt x="1730312" y="100965"/>
                </a:cubicBezTo>
                <a:cubicBezTo>
                  <a:pt x="1564957" y="266319"/>
                  <a:pt x="1427988" y="266319"/>
                  <a:pt x="1262634" y="100965"/>
                </a:cubicBezTo>
                <a:cubicBezTo>
                  <a:pt x="1200245" y="38576"/>
                  <a:pt x="1114044" y="0"/>
                  <a:pt x="1018889" y="0"/>
                </a:cubicBezTo>
                <a:cubicBezTo>
                  <a:pt x="828580" y="0"/>
                  <a:pt x="674275" y="154210"/>
                  <a:pt x="674180" y="344519"/>
                </a:cubicBezTo>
                <a:cubicBezTo>
                  <a:pt x="674084" y="577120"/>
                  <a:pt x="577691" y="673418"/>
                  <a:pt x="344996" y="673322"/>
                </a:cubicBezTo>
                <a:lnTo>
                  <a:pt x="344996" y="673322"/>
                </a:lnTo>
                <a:cubicBezTo>
                  <a:pt x="344996" y="673322"/>
                  <a:pt x="344900" y="673322"/>
                  <a:pt x="344805" y="673322"/>
                </a:cubicBezTo>
                <a:cubicBezTo>
                  <a:pt x="154400" y="673322"/>
                  <a:pt x="95" y="827722"/>
                  <a:pt x="95" y="1018032"/>
                </a:cubicBezTo>
                <a:cubicBezTo>
                  <a:pt x="95" y="1113187"/>
                  <a:pt x="38671" y="1199388"/>
                  <a:pt x="101060" y="1261777"/>
                </a:cubicBezTo>
                <a:cubicBezTo>
                  <a:pt x="266129" y="1426845"/>
                  <a:pt x="266129" y="1563624"/>
                  <a:pt x="101060" y="1728692"/>
                </a:cubicBezTo>
                <a:cubicBezTo>
                  <a:pt x="38671" y="1791081"/>
                  <a:pt x="0" y="1877282"/>
                  <a:pt x="0" y="1972532"/>
                </a:cubicBezTo>
                <a:cubicBezTo>
                  <a:pt x="0" y="2162937"/>
                  <a:pt x="154305" y="2317242"/>
                  <a:pt x="344710" y="2317242"/>
                </a:cubicBezTo>
                <a:lnTo>
                  <a:pt x="344900" y="2317242"/>
                </a:lnTo>
                <a:cubicBezTo>
                  <a:pt x="577596" y="2317242"/>
                  <a:pt x="673989" y="2413445"/>
                  <a:pt x="674084" y="2646140"/>
                </a:cubicBezTo>
                <a:lnTo>
                  <a:pt x="674084" y="2645950"/>
                </a:lnTo>
                <a:cubicBezTo>
                  <a:pt x="674084" y="2622137"/>
                  <a:pt x="676466" y="2598896"/>
                  <a:pt x="681133" y="2576513"/>
                </a:cubicBezTo>
                <a:cubicBezTo>
                  <a:pt x="676561" y="2598991"/>
                  <a:pt x="674084" y="2622137"/>
                  <a:pt x="674084" y="2645950"/>
                </a:cubicBezTo>
                <a:cubicBezTo>
                  <a:pt x="674084" y="2836355"/>
                  <a:pt x="828389" y="2990660"/>
                  <a:pt x="1018794" y="2990660"/>
                </a:cubicBezTo>
                <a:cubicBezTo>
                  <a:pt x="1113949" y="2990660"/>
                  <a:pt x="1200150" y="2952083"/>
                  <a:pt x="1262539" y="2889695"/>
                </a:cubicBezTo>
                <a:cubicBezTo>
                  <a:pt x="1427893" y="2724341"/>
                  <a:pt x="1564862" y="2724341"/>
                  <a:pt x="1730216" y="2889695"/>
                </a:cubicBezTo>
                <a:cubicBezTo>
                  <a:pt x="1792605" y="2952083"/>
                  <a:pt x="1878806" y="2990755"/>
                  <a:pt x="1973961" y="2990755"/>
                </a:cubicBezTo>
                <a:cubicBezTo>
                  <a:pt x="2164366" y="2990755"/>
                  <a:pt x="2318671" y="2836450"/>
                  <a:pt x="2318671" y="2646045"/>
                </a:cubicBezTo>
                <a:lnTo>
                  <a:pt x="2318671" y="2645664"/>
                </a:lnTo>
                <a:cubicBezTo>
                  <a:pt x="2318480" y="2413730"/>
                  <a:pt x="2414397" y="2317528"/>
                  <a:pt x="2646426" y="2317242"/>
                </a:cubicBezTo>
                <a:lnTo>
                  <a:pt x="2646426" y="2317242"/>
                </a:lnTo>
                <a:cubicBezTo>
                  <a:pt x="2836640" y="2317052"/>
                  <a:pt x="2990755" y="2162747"/>
                  <a:pt x="2990755" y="1972532"/>
                </a:cubicBezTo>
                <a:cubicBezTo>
                  <a:pt x="2990755" y="1877378"/>
                  <a:pt x="2952179" y="1791176"/>
                  <a:pt x="2889790" y="1728788"/>
                </a:cubicBezTo>
                <a:lnTo>
                  <a:pt x="2889790" y="1728788"/>
                </a:lnTo>
                <a:close/>
                <a:moveTo>
                  <a:pt x="2702147" y="1358265"/>
                </a:moveTo>
                <a:cubicBezTo>
                  <a:pt x="2690051" y="1360265"/>
                  <a:pt x="2677763" y="1361599"/>
                  <a:pt x="2665286" y="1362361"/>
                </a:cubicBezTo>
                <a:cubicBezTo>
                  <a:pt x="2677763" y="1361694"/>
                  <a:pt x="2690051" y="1360265"/>
                  <a:pt x="2702147" y="1358265"/>
                </a:cubicBezTo>
                <a:close/>
                <a:moveTo>
                  <a:pt x="2318290" y="362617"/>
                </a:moveTo>
                <a:cubicBezTo>
                  <a:pt x="2318099" y="365950"/>
                  <a:pt x="2317814" y="369189"/>
                  <a:pt x="2317528" y="372523"/>
                </a:cubicBezTo>
                <a:cubicBezTo>
                  <a:pt x="2317814" y="369189"/>
                  <a:pt x="2318099" y="365950"/>
                  <a:pt x="2318290" y="362617"/>
                </a:cubicBezTo>
                <a:close/>
                <a:moveTo>
                  <a:pt x="2316956" y="380143"/>
                </a:moveTo>
                <a:cubicBezTo>
                  <a:pt x="2316575" y="383572"/>
                  <a:pt x="2316099" y="386906"/>
                  <a:pt x="2315623" y="390335"/>
                </a:cubicBezTo>
                <a:cubicBezTo>
                  <a:pt x="2316099" y="386906"/>
                  <a:pt x="2316575" y="383572"/>
                  <a:pt x="2316956" y="380143"/>
                </a:cubicBezTo>
                <a:close/>
                <a:moveTo>
                  <a:pt x="2314766" y="397383"/>
                </a:moveTo>
                <a:cubicBezTo>
                  <a:pt x="2314194" y="400907"/>
                  <a:pt x="2313528" y="404432"/>
                  <a:pt x="2312861" y="407956"/>
                </a:cubicBezTo>
                <a:cubicBezTo>
                  <a:pt x="2313528" y="404432"/>
                  <a:pt x="2314194" y="400907"/>
                  <a:pt x="2314766" y="397383"/>
                </a:cubicBezTo>
                <a:close/>
                <a:moveTo>
                  <a:pt x="2311718" y="414338"/>
                </a:moveTo>
                <a:cubicBezTo>
                  <a:pt x="2310956" y="417862"/>
                  <a:pt x="2310098" y="421386"/>
                  <a:pt x="2309336" y="424815"/>
                </a:cubicBezTo>
                <a:cubicBezTo>
                  <a:pt x="2310194" y="421291"/>
                  <a:pt x="2311051" y="417862"/>
                  <a:pt x="2311718" y="414338"/>
                </a:cubicBezTo>
                <a:close/>
                <a:moveTo>
                  <a:pt x="2307908" y="431006"/>
                </a:moveTo>
                <a:cubicBezTo>
                  <a:pt x="2306955" y="434531"/>
                  <a:pt x="2305907" y="438055"/>
                  <a:pt x="2304860" y="441579"/>
                </a:cubicBezTo>
                <a:cubicBezTo>
                  <a:pt x="2305907" y="438055"/>
                  <a:pt x="2306955" y="434531"/>
                  <a:pt x="2307908" y="431006"/>
                </a:cubicBezTo>
                <a:close/>
                <a:moveTo>
                  <a:pt x="2303240" y="447294"/>
                </a:moveTo>
                <a:cubicBezTo>
                  <a:pt x="2302193" y="450723"/>
                  <a:pt x="2300954" y="454152"/>
                  <a:pt x="2299811" y="457486"/>
                </a:cubicBezTo>
                <a:cubicBezTo>
                  <a:pt x="2300954" y="454057"/>
                  <a:pt x="2302193" y="450723"/>
                  <a:pt x="2303240" y="447294"/>
                </a:cubicBezTo>
                <a:close/>
                <a:moveTo>
                  <a:pt x="2297811" y="463391"/>
                </a:moveTo>
                <a:cubicBezTo>
                  <a:pt x="2296478" y="466915"/>
                  <a:pt x="2295049" y="470440"/>
                  <a:pt x="2293620" y="473964"/>
                </a:cubicBezTo>
                <a:cubicBezTo>
                  <a:pt x="2295049" y="470440"/>
                  <a:pt x="2296478" y="467011"/>
                  <a:pt x="2297811" y="463391"/>
                </a:cubicBezTo>
                <a:close/>
                <a:moveTo>
                  <a:pt x="2291620" y="479012"/>
                </a:moveTo>
                <a:cubicBezTo>
                  <a:pt x="2290096" y="482632"/>
                  <a:pt x="2288381" y="486251"/>
                  <a:pt x="2286762" y="489775"/>
                </a:cubicBezTo>
                <a:cubicBezTo>
                  <a:pt x="2288381" y="486251"/>
                  <a:pt x="2290096" y="482632"/>
                  <a:pt x="2291620" y="479012"/>
                </a:cubicBezTo>
                <a:close/>
                <a:moveTo>
                  <a:pt x="2284762" y="494252"/>
                </a:moveTo>
                <a:cubicBezTo>
                  <a:pt x="2283047" y="497872"/>
                  <a:pt x="2281142" y="501396"/>
                  <a:pt x="2279237" y="505015"/>
                </a:cubicBezTo>
                <a:cubicBezTo>
                  <a:pt x="2281142" y="501491"/>
                  <a:pt x="2282952" y="497872"/>
                  <a:pt x="2284762" y="494252"/>
                </a:cubicBezTo>
                <a:close/>
                <a:moveTo>
                  <a:pt x="2277142" y="509111"/>
                </a:moveTo>
                <a:cubicBezTo>
                  <a:pt x="2275237" y="512540"/>
                  <a:pt x="2273237" y="515874"/>
                  <a:pt x="2271332" y="519303"/>
                </a:cubicBezTo>
                <a:cubicBezTo>
                  <a:pt x="2273332" y="515969"/>
                  <a:pt x="2275332" y="512540"/>
                  <a:pt x="2277142" y="509111"/>
                </a:cubicBezTo>
                <a:close/>
                <a:moveTo>
                  <a:pt x="2268855" y="523589"/>
                </a:moveTo>
                <a:cubicBezTo>
                  <a:pt x="2266855" y="526923"/>
                  <a:pt x="2264759" y="530162"/>
                  <a:pt x="2262569" y="533305"/>
                </a:cubicBezTo>
                <a:cubicBezTo>
                  <a:pt x="2264664" y="530066"/>
                  <a:pt x="2266855" y="526828"/>
                  <a:pt x="2268855" y="523589"/>
                </a:cubicBezTo>
                <a:close/>
                <a:moveTo>
                  <a:pt x="2259902" y="537496"/>
                </a:moveTo>
                <a:cubicBezTo>
                  <a:pt x="2257711" y="540734"/>
                  <a:pt x="2255425" y="543878"/>
                  <a:pt x="2253139" y="547021"/>
                </a:cubicBezTo>
                <a:cubicBezTo>
                  <a:pt x="2255425" y="543878"/>
                  <a:pt x="2257711" y="540734"/>
                  <a:pt x="2259902" y="537496"/>
                </a:cubicBezTo>
                <a:close/>
                <a:moveTo>
                  <a:pt x="2250281" y="551021"/>
                </a:moveTo>
                <a:cubicBezTo>
                  <a:pt x="2247805" y="554355"/>
                  <a:pt x="2245138" y="557594"/>
                  <a:pt x="2242566" y="560832"/>
                </a:cubicBezTo>
                <a:cubicBezTo>
                  <a:pt x="2245233" y="557594"/>
                  <a:pt x="2247805" y="554355"/>
                  <a:pt x="2250281" y="551021"/>
                </a:cubicBezTo>
                <a:close/>
                <a:moveTo>
                  <a:pt x="2239995" y="564071"/>
                </a:moveTo>
                <a:cubicBezTo>
                  <a:pt x="2237328" y="567309"/>
                  <a:pt x="2234470" y="570452"/>
                  <a:pt x="2231708" y="573596"/>
                </a:cubicBezTo>
                <a:cubicBezTo>
                  <a:pt x="2234470" y="570452"/>
                  <a:pt x="2237328" y="567309"/>
                  <a:pt x="2239995" y="564071"/>
                </a:cubicBezTo>
                <a:close/>
                <a:moveTo>
                  <a:pt x="2229231" y="576548"/>
                </a:moveTo>
                <a:cubicBezTo>
                  <a:pt x="2226469" y="579596"/>
                  <a:pt x="2223611" y="582549"/>
                  <a:pt x="2220754" y="585502"/>
                </a:cubicBezTo>
                <a:cubicBezTo>
                  <a:pt x="2223611" y="582549"/>
                  <a:pt x="2226469" y="579596"/>
                  <a:pt x="2229231" y="576548"/>
                </a:cubicBezTo>
                <a:close/>
                <a:moveTo>
                  <a:pt x="1295019" y="138494"/>
                </a:moveTo>
                <a:cubicBezTo>
                  <a:pt x="1294162" y="137350"/>
                  <a:pt x="1293305" y="136303"/>
                  <a:pt x="1292447" y="135255"/>
                </a:cubicBezTo>
                <a:cubicBezTo>
                  <a:pt x="1293305" y="136398"/>
                  <a:pt x="1294162" y="137446"/>
                  <a:pt x="1295019" y="138494"/>
                </a:cubicBezTo>
                <a:close/>
                <a:moveTo>
                  <a:pt x="1363504" y="344710"/>
                </a:moveTo>
                <a:cubicBezTo>
                  <a:pt x="1363504" y="356616"/>
                  <a:pt x="1362932" y="368332"/>
                  <a:pt x="1361694" y="379952"/>
                </a:cubicBezTo>
                <a:cubicBezTo>
                  <a:pt x="1362837" y="368332"/>
                  <a:pt x="1363504" y="356616"/>
                  <a:pt x="1363504" y="344710"/>
                </a:cubicBezTo>
                <a:cubicBezTo>
                  <a:pt x="1363504" y="267843"/>
                  <a:pt x="1338263" y="196787"/>
                  <a:pt x="1295686" y="139446"/>
                </a:cubicBezTo>
                <a:cubicBezTo>
                  <a:pt x="1338263" y="196787"/>
                  <a:pt x="1363504" y="267843"/>
                  <a:pt x="1363504" y="344710"/>
                </a:cubicBezTo>
                <a:close/>
                <a:moveTo>
                  <a:pt x="674561" y="917829"/>
                </a:moveTo>
                <a:cubicBezTo>
                  <a:pt x="674370" y="917067"/>
                  <a:pt x="674180" y="916305"/>
                  <a:pt x="673894" y="915638"/>
                </a:cubicBezTo>
                <a:cubicBezTo>
                  <a:pt x="674084" y="916400"/>
                  <a:pt x="674275" y="917162"/>
                  <a:pt x="674561" y="917829"/>
                </a:cubicBezTo>
                <a:close/>
                <a:moveTo>
                  <a:pt x="669703" y="902970"/>
                </a:moveTo>
                <a:cubicBezTo>
                  <a:pt x="669322" y="901827"/>
                  <a:pt x="668941" y="900684"/>
                  <a:pt x="668560" y="899541"/>
                </a:cubicBezTo>
                <a:cubicBezTo>
                  <a:pt x="668941" y="900684"/>
                  <a:pt x="669322" y="901827"/>
                  <a:pt x="669703" y="902970"/>
                </a:cubicBezTo>
                <a:close/>
                <a:moveTo>
                  <a:pt x="663512" y="886778"/>
                </a:moveTo>
                <a:cubicBezTo>
                  <a:pt x="663130" y="885825"/>
                  <a:pt x="662750" y="884872"/>
                  <a:pt x="662368" y="883920"/>
                </a:cubicBezTo>
                <a:cubicBezTo>
                  <a:pt x="662750" y="884872"/>
                  <a:pt x="663130" y="885825"/>
                  <a:pt x="663512" y="886778"/>
                </a:cubicBezTo>
                <a:close/>
                <a:moveTo>
                  <a:pt x="656463" y="870871"/>
                </a:moveTo>
                <a:cubicBezTo>
                  <a:pt x="656082" y="870109"/>
                  <a:pt x="655796" y="869442"/>
                  <a:pt x="655511" y="868680"/>
                </a:cubicBezTo>
                <a:cubicBezTo>
                  <a:pt x="655892" y="869442"/>
                  <a:pt x="656177" y="870109"/>
                  <a:pt x="656463" y="870871"/>
                </a:cubicBezTo>
                <a:close/>
                <a:moveTo>
                  <a:pt x="277463" y="1634490"/>
                </a:moveTo>
                <a:cubicBezTo>
                  <a:pt x="299180" y="1630204"/>
                  <a:pt x="321659" y="1627918"/>
                  <a:pt x="344710" y="1627918"/>
                </a:cubicBezTo>
                <a:cubicBezTo>
                  <a:pt x="321659" y="1627918"/>
                  <a:pt x="299180" y="1630204"/>
                  <a:pt x="277463" y="1634490"/>
                </a:cubicBezTo>
                <a:close/>
                <a:moveTo>
                  <a:pt x="231172" y="1647158"/>
                </a:moveTo>
                <a:cubicBezTo>
                  <a:pt x="245459" y="1642205"/>
                  <a:pt x="260223" y="1638014"/>
                  <a:pt x="275272" y="1634871"/>
                </a:cubicBezTo>
                <a:cubicBezTo>
                  <a:pt x="260128" y="1637919"/>
                  <a:pt x="245459" y="1642110"/>
                  <a:pt x="231172" y="1647158"/>
                </a:cubicBezTo>
                <a:close/>
                <a:moveTo>
                  <a:pt x="681514" y="2574798"/>
                </a:moveTo>
                <a:cubicBezTo>
                  <a:pt x="711994" y="2429828"/>
                  <a:pt x="833533" y="2318385"/>
                  <a:pt x="983551" y="2303145"/>
                </a:cubicBezTo>
                <a:cubicBezTo>
                  <a:pt x="833533" y="2318385"/>
                  <a:pt x="711994" y="2429828"/>
                  <a:pt x="681514" y="2574798"/>
                </a:cubicBezTo>
                <a:close/>
                <a:moveTo>
                  <a:pt x="1629728" y="2628329"/>
                </a:moveTo>
                <a:cubicBezTo>
                  <a:pt x="1629728" y="2627376"/>
                  <a:pt x="1629918" y="2626424"/>
                  <a:pt x="1629918" y="2625471"/>
                </a:cubicBezTo>
                <a:cubicBezTo>
                  <a:pt x="1629918" y="2626424"/>
                  <a:pt x="1629728" y="2627376"/>
                  <a:pt x="1629728" y="2628329"/>
                </a:cubicBezTo>
                <a:close/>
                <a:moveTo>
                  <a:pt x="1676019" y="2819305"/>
                </a:moveTo>
                <a:cubicBezTo>
                  <a:pt x="1682687" y="2830735"/>
                  <a:pt x="1689926" y="2841784"/>
                  <a:pt x="1697831" y="2852357"/>
                </a:cubicBezTo>
                <a:cubicBezTo>
                  <a:pt x="1689926" y="2841784"/>
                  <a:pt x="1682687" y="2830735"/>
                  <a:pt x="1676019" y="2819305"/>
                </a:cubicBezTo>
                <a:close/>
                <a:moveTo>
                  <a:pt x="1629728" y="2663857"/>
                </a:moveTo>
                <a:cubicBezTo>
                  <a:pt x="1630585" y="2680430"/>
                  <a:pt x="1632680" y="2696718"/>
                  <a:pt x="1635728" y="2712530"/>
                </a:cubicBezTo>
                <a:cubicBezTo>
                  <a:pt x="1632585" y="2696623"/>
                  <a:pt x="1630585" y="2680430"/>
                  <a:pt x="1629728" y="2663857"/>
                </a:cubicBezTo>
                <a:close/>
                <a:moveTo>
                  <a:pt x="1637252" y="2719388"/>
                </a:moveTo>
                <a:cubicBezTo>
                  <a:pt x="1638872" y="2726817"/>
                  <a:pt x="1640777" y="2734151"/>
                  <a:pt x="1642777" y="2741295"/>
                </a:cubicBezTo>
                <a:cubicBezTo>
                  <a:pt x="1640681" y="2734056"/>
                  <a:pt x="1638872" y="2726722"/>
                  <a:pt x="1637252" y="2719388"/>
                </a:cubicBezTo>
                <a:close/>
                <a:moveTo>
                  <a:pt x="1660874" y="2790254"/>
                </a:moveTo>
                <a:cubicBezTo>
                  <a:pt x="1661731" y="2792063"/>
                  <a:pt x="1662398" y="2793873"/>
                  <a:pt x="1663256" y="2795588"/>
                </a:cubicBezTo>
                <a:cubicBezTo>
                  <a:pt x="1662398" y="2793873"/>
                  <a:pt x="1661636" y="2792063"/>
                  <a:pt x="1660874" y="2790254"/>
                </a:cubicBezTo>
                <a:close/>
                <a:moveTo>
                  <a:pt x="1631061" y="2610898"/>
                </a:moveTo>
                <a:cubicBezTo>
                  <a:pt x="1631252" y="2609374"/>
                  <a:pt x="1631442" y="2607850"/>
                  <a:pt x="1631632" y="2606421"/>
                </a:cubicBezTo>
                <a:cubicBezTo>
                  <a:pt x="1631442" y="2607945"/>
                  <a:pt x="1631252" y="2609469"/>
                  <a:pt x="1631061" y="2610898"/>
                </a:cubicBezTo>
                <a:close/>
                <a:moveTo>
                  <a:pt x="1633252" y="2593658"/>
                </a:moveTo>
                <a:cubicBezTo>
                  <a:pt x="1633252" y="2593658"/>
                  <a:pt x="1633252" y="2593658"/>
                  <a:pt x="1633252" y="2593562"/>
                </a:cubicBezTo>
                <a:cubicBezTo>
                  <a:pt x="1633252" y="2593562"/>
                  <a:pt x="1633252" y="2593562"/>
                  <a:pt x="1633252" y="2593658"/>
                </a:cubicBezTo>
                <a:close/>
                <a:moveTo>
                  <a:pt x="1973675" y="2301431"/>
                </a:moveTo>
                <a:cubicBezTo>
                  <a:pt x="1878616" y="2301526"/>
                  <a:pt x="1792605" y="2340102"/>
                  <a:pt x="1730312" y="2402396"/>
                </a:cubicBezTo>
                <a:lnTo>
                  <a:pt x="1730312" y="2402396"/>
                </a:lnTo>
                <a:cubicBezTo>
                  <a:pt x="1564957" y="2567749"/>
                  <a:pt x="1427988" y="2567749"/>
                  <a:pt x="1262539" y="2402396"/>
                </a:cubicBezTo>
                <a:cubicBezTo>
                  <a:pt x="1200150" y="2340007"/>
                  <a:pt x="1113949" y="2301431"/>
                  <a:pt x="1018794" y="2301431"/>
                </a:cubicBezTo>
                <a:cubicBezTo>
                  <a:pt x="1014984" y="2301431"/>
                  <a:pt x="1011269" y="2301621"/>
                  <a:pt x="1007555" y="2301716"/>
                </a:cubicBezTo>
                <a:cubicBezTo>
                  <a:pt x="1011269" y="2301621"/>
                  <a:pt x="1014889" y="2301431"/>
                  <a:pt x="1018699" y="2301431"/>
                </a:cubicBezTo>
                <a:cubicBezTo>
                  <a:pt x="786003" y="2301431"/>
                  <a:pt x="689610" y="2205228"/>
                  <a:pt x="689515" y="1972532"/>
                </a:cubicBezTo>
                <a:cubicBezTo>
                  <a:pt x="689515" y="1877282"/>
                  <a:pt x="650843" y="1791081"/>
                  <a:pt x="588359" y="1728692"/>
                </a:cubicBezTo>
                <a:cubicBezTo>
                  <a:pt x="423482" y="1563624"/>
                  <a:pt x="423577" y="1426940"/>
                  <a:pt x="588550" y="1261967"/>
                </a:cubicBezTo>
                <a:cubicBezTo>
                  <a:pt x="650938" y="1199579"/>
                  <a:pt x="689515" y="1113377"/>
                  <a:pt x="689515" y="1018127"/>
                </a:cubicBezTo>
                <a:cubicBezTo>
                  <a:pt x="689515" y="1006221"/>
                  <a:pt x="688943" y="994505"/>
                  <a:pt x="687705" y="982885"/>
                </a:cubicBezTo>
                <a:cubicBezTo>
                  <a:pt x="688848" y="994505"/>
                  <a:pt x="689515" y="1006221"/>
                  <a:pt x="689515" y="1018127"/>
                </a:cubicBezTo>
                <a:lnTo>
                  <a:pt x="689515" y="1018318"/>
                </a:lnTo>
                <a:lnTo>
                  <a:pt x="689515" y="1018318"/>
                </a:lnTo>
                <a:cubicBezTo>
                  <a:pt x="689610" y="785717"/>
                  <a:pt x="786098" y="689420"/>
                  <a:pt x="1018699" y="689515"/>
                </a:cubicBezTo>
                <a:lnTo>
                  <a:pt x="1018889" y="689515"/>
                </a:lnTo>
                <a:cubicBezTo>
                  <a:pt x="1114235" y="689515"/>
                  <a:pt x="1200531" y="650843"/>
                  <a:pt x="1262920" y="588264"/>
                </a:cubicBezTo>
                <a:cubicBezTo>
                  <a:pt x="1428179" y="423196"/>
                  <a:pt x="1565148" y="423196"/>
                  <a:pt x="1730407" y="588550"/>
                </a:cubicBezTo>
                <a:cubicBezTo>
                  <a:pt x="1792796" y="650938"/>
                  <a:pt x="1878997" y="689515"/>
                  <a:pt x="1974152" y="689515"/>
                </a:cubicBezTo>
                <a:cubicBezTo>
                  <a:pt x="1980057" y="689515"/>
                  <a:pt x="1986058" y="689324"/>
                  <a:pt x="1991868" y="689038"/>
                </a:cubicBezTo>
                <a:cubicBezTo>
                  <a:pt x="1985963" y="689324"/>
                  <a:pt x="1980057" y="689515"/>
                  <a:pt x="1974152" y="689515"/>
                </a:cubicBezTo>
                <a:lnTo>
                  <a:pt x="1973866" y="689515"/>
                </a:lnTo>
                <a:cubicBezTo>
                  <a:pt x="2205799" y="689705"/>
                  <a:pt x="2301716" y="785908"/>
                  <a:pt x="2301526" y="1017842"/>
                </a:cubicBezTo>
                <a:lnTo>
                  <a:pt x="2301526" y="1018127"/>
                </a:lnTo>
                <a:cubicBezTo>
                  <a:pt x="2301526" y="1113377"/>
                  <a:pt x="2340102" y="1199579"/>
                  <a:pt x="2402491" y="1261967"/>
                </a:cubicBezTo>
                <a:cubicBezTo>
                  <a:pt x="2567559" y="1427036"/>
                  <a:pt x="2567559" y="1563814"/>
                  <a:pt x="2402491" y="1728978"/>
                </a:cubicBezTo>
                <a:cubicBezTo>
                  <a:pt x="2340102" y="1791367"/>
                  <a:pt x="2301526" y="1877568"/>
                  <a:pt x="2301526" y="1972723"/>
                </a:cubicBezTo>
                <a:cubicBezTo>
                  <a:pt x="2301526" y="1975866"/>
                  <a:pt x="2301716" y="1979105"/>
                  <a:pt x="2301812" y="1982248"/>
                </a:cubicBezTo>
                <a:cubicBezTo>
                  <a:pt x="2301812" y="1979200"/>
                  <a:pt x="2301621" y="1976152"/>
                  <a:pt x="2301526" y="1973104"/>
                </a:cubicBezTo>
                <a:lnTo>
                  <a:pt x="2301526" y="1973104"/>
                </a:lnTo>
                <a:cubicBezTo>
                  <a:pt x="2301716" y="2205038"/>
                  <a:pt x="2205799" y="2301240"/>
                  <a:pt x="1973866" y="2301526"/>
                </a:cubicBezTo>
                <a:close/>
                <a:moveTo>
                  <a:pt x="986314" y="2302955"/>
                </a:moveTo>
                <a:cubicBezTo>
                  <a:pt x="991172" y="2302478"/>
                  <a:pt x="996125" y="2302097"/>
                  <a:pt x="1001078" y="2301812"/>
                </a:cubicBezTo>
                <a:cubicBezTo>
                  <a:pt x="996125" y="2302097"/>
                  <a:pt x="991267" y="2302478"/>
                  <a:pt x="986314" y="2302955"/>
                </a:cubicBezTo>
                <a:close/>
                <a:moveTo>
                  <a:pt x="678561" y="931926"/>
                </a:moveTo>
                <a:cubicBezTo>
                  <a:pt x="679228" y="934307"/>
                  <a:pt x="679704" y="936784"/>
                  <a:pt x="680276" y="939260"/>
                </a:cubicBezTo>
                <a:cubicBezTo>
                  <a:pt x="679704" y="936784"/>
                  <a:pt x="679228" y="934307"/>
                  <a:pt x="678561" y="931926"/>
                </a:cubicBezTo>
                <a:close/>
                <a:moveTo>
                  <a:pt x="682466" y="948595"/>
                </a:moveTo>
                <a:cubicBezTo>
                  <a:pt x="683038" y="951643"/>
                  <a:pt x="683514" y="954691"/>
                  <a:pt x="684086" y="957739"/>
                </a:cubicBezTo>
                <a:cubicBezTo>
                  <a:pt x="683514" y="954691"/>
                  <a:pt x="683038" y="951643"/>
                  <a:pt x="682466" y="948595"/>
                </a:cubicBezTo>
                <a:close/>
                <a:moveTo>
                  <a:pt x="685514" y="965645"/>
                </a:moveTo>
                <a:cubicBezTo>
                  <a:pt x="686086" y="969645"/>
                  <a:pt x="686562" y="973741"/>
                  <a:pt x="687038" y="977837"/>
                </a:cubicBezTo>
                <a:cubicBezTo>
                  <a:pt x="686562" y="973741"/>
                  <a:pt x="686086" y="969645"/>
                  <a:pt x="685514" y="965645"/>
                </a:cubicBezTo>
                <a:close/>
                <a:moveTo>
                  <a:pt x="2217801" y="588550"/>
                </a:moveTo>
                <a:cubicBezTo>
                  <a:pt x="2214848" y="591503"/>
                  <a:pt x="2211896" y="594265"/>
                  <a:pt x="2208848" y="597122"/>
                </a:cubicBezTo>
                <a:cubicBezTo>
                  <a:pt x="2211896" y="594265"/>
                  <a:pt x="2214848" y="591503"/>
                  <a:pt x="2217801" y="588550"/>
                </a:cubicBezTo>
                <a:close/>
                <a:moveTo>
                  <a:pt x="2205799" y="599980"/>
                </a:moveTo>
                <a:cubicBezTo>
                  <a:pt x="2202752" y="602742"/>
                  <a:pt x="2199608" y="605409"/>
                  <a:pt x="2196465" y="608076"/>
                </a:cubicBezTo>
                <a:cubicBezTo>
                  <a:pt x="2199608" y="605409"/>
                  <a:pt x="2202752" y="602742"/>
                  <a:pt x="2205799" y="599980"/>
                </a:cubicBezTo>
                <a:close/>
                <a:moveTo>
                  <a:pt x="2193322" y="610743"/>
                </a:moveTo>
                <a:cubicBezTo>
                  <a:pt x="2190179" y="613315"/>
                  <a:pt x="2187035" y="615791"/>
                  <a:pt x="2183797" y="618173"/>
                </a:cubicBezTo>
                <a:cubicBezTo>
                  <a:pt x="2187035" y="615696"/>
                  <a:pt x="2190179" y="613315"/>
                  <a:pt x="2193322" y="610743"/>
                </a:cubicBezTo>
                <a:close/>
                <a:moveTo>
                  <a:pt x="2180273" y="621030"/>
                </a:moveTo>
                <a:cubicBezTo>
                  <a:pt x="2177224" y="623316"/>
                  <a:pt x="2174081" y="625507"/>
                  <a:pt x="2170938" y="627698"/>
                </a:cubicBezTo>
                <a:cubicBezTo>
                  <a:pt x="2174081" y="625507"/>
                  <a:pt x="2177224" y="623316"/>
                  <a:pt x="2180273" y="621030"/>
                </a:cubicBezTo>
                <a:close/>
                <a:moveTo>
                  <a:pt x="2166747" y="630650"/>
                </a:moveTo>
                <a:cubicBezTo>
                  <a:pt x="2163413" y="632841"/>
                  <a:pt x="2160080" y="635032"/>
                  <a:pt x="2156651" y="637127"/>
                </a:cubicBezTo>
                <a:cubicBezTo>
                  <a:pt x="2160080" y="635032"/>
                  <a:pt x="2163413" y="632936"/>
                  <a:pt x="2166747" y="630650"/>
                </a:cubicBezTo>
                <a:close/>
                <a:moveTo>
                  <a:pt x="2152745" y="639604"/>
                </a:moveTo>
                <a:cubicBezTo>
                  <a:pt x="2149316" y="641699"/>
                  <a:pt x="2145887" y="643604"/>
                  <a:pt x="2142363" y="645509"/>
                </a:cubicBezTo>
                <a:cubicBezTo>
                  <a:pt x="2145792" y="643604"/>
                  <a:pt x="2149316" y="641604"/>
                  <a:pt x="2152745" y="639604"/>
                </a:cubicBezTo>
                <a:close/>
                <a:moveTo>
                  <a:pt x="2138363" y="647890"/>
                </a:moveTo>
                <a:cubicBezTo>
                  <a:pt x="2134934" y="649796"/>
                  <a:pt x="2131409" y="651510"/>
                  <a:pt x="2127885" y="653225"/>
                </a:cubicBezTo>
                <a:cubicBezTo>
                  <a:pt x="2131409" y="651510"/>
                  <a:pt x="2134934" y="649700"/>
                  <a:pt x="2138363" y="647890"/>
                </a:cubicBezTo>
                <a:close/>
                <a:moveTo>
                  <a:pt x="2123504" y="655511"/>
                </a:moveTo>
                <a:cubicBezTo>
                  <a:pt x="2119789" y="657320"/>
                  <a:pt x="2116074" y="658940"/>
                  <a:pt x="2112359" y="660559"/>
                </a:cubicBezTo>
                <a:cubicBezTo>
                  <a:pt x="2116074" y="658940"/>
                  <a:pt x="2119884" y="657320"/>
                  <a:pt x="2123504" y="655511"/>
                </a:cubicBezTo>
                <a:close/>
                <a:moveTo>
                  <a:pt x="2108168" y="662369"/>
                </a:moveTo>
                <a:cubicBezTo>
                  <a:pt x="2104835" y="663797"/>
                  <a:pt x="2101406" y="665036"/>
                  <a:pt x="2097977" y="666369"/>
                </a:cubicBezTo>
                <a:cubicBezTo>
                  <a:pt x="2101406" y="665036"/>
                  <a:pt x="2104835" y="663797"/>
                  <a:pt x="2108168" y="662369"/>
                </a:cubicBezTo>
                <a:close/>
                <a:moveTo>
                  <a:pt x="2092547" y="668560"/>
                </a:moveTo>
                <a:cubicBezTo>
                  <a:pt x="2089118" y="669798"/>
                  <a:pt x="2085594" y="670941"/>
                  <a:pt x="2082070" y="672084"/>
                </a:cubicBezTo>
                <a:cubicBezTo>
                  <a:pt x="2085594" y="670941"/>
                  <a:pt x="2089118" y="669798"/>
                  <a:pt x="2092547" y="668560"/>
                </a:cubicBezTo>
                <a:close/>
                <a:moveTo>
                  <a:pt x="2076545" y="673989"/>
                </a:moveTo>
                <a:cubicBezTo>
                  <a:pt x="2072831" y="675132"/>
                  <a:pt x="2069021" y="676180"/>
                  <a:pt x="2065306" y="677228"/>
                </a:cubicBezTo>
                <a:cubicBezTo>
                  <a:pt x="2069116" y="676180"/>
                  <a:pt x="2072831" y="675227"/>
                  <a:pt x="2076545" y="673989"/>
                </a:cubicBezTo>
                <a:close/>
                <a:moveTo>
                  <a:pt x="2060162" y="678656"/>
                </a:moveTo>
                <a:cubicBezTo>
                  <a:pt x="2056543" y="679609"/>
                  <a:pt x="2052828" y="680371"/>
                  <a:pt x="2049113" y="681228"/>
                </a:cubicBezTo>
                <a:cubicBezTo>
                  <a:pt x="2052828" y="680371"/>
                  <a:pt x="2056543" y="679609"/>
                  <a:pt x="2060162" y="678656"/>
                </a:cubicBezTo>
                <a:close/>
                <a:moveTo>
                  <a:pt x="2043494" y="682466"/>
                </a:moveTo>
                <a:cubicBezTo>
                  <a:pt x="2039874" y="683228"/>
                  <a:pt x="2036159" y="683800"/>
                  <a:pt x="2032445" y="684467"/>
                </a:cubicBezTo>
                <a:cubicBezTo>
                  <a:pt x="2036159" y="683800"/>
                  <a:pt x="2039779" y="683228"/>
                  <a:pt x="2043494" y="682466"/>
                </a:cubicBezTo>
                <a:close/>
                <a:moveTo>
                  <a:pt x="2026539" y="685514"/>
                </a:moveTo>
                <a:cubicBezTo>
                  <a:pt x="2023586" y="685990"/>
                  <a:pt x="2020634" y="686276"/>
                  <a:pt x="2017681" y="686657"/>
                </a:cubicBezTo>
                <a:cubicBezTo>
                  <a:pt x="2020634" y="686276"/>
                  <a:pt x="2023586" y="685990"/>
                  <a:pt x="2026539" y="685514"/>
                </a:cubicBezTo>
                <a:close/>
                <a:moveTo>
                  <a:pt x="2009299" y="687705"/>
                </a:moveTo>
                <a:cubicBezTo>
                  <a:pt x="2006156" y="687991"/>
                  <a:pt x="2003012" y="688181"/>
                  <a:pt x="1999869" y="688467"/>
                </a:cubicBezTo>
                <a:cubicBezTo>
                  <a:pt x="2003012" y="688277"/>
                  <a:pt x="2006156" y="688086"/>
                  <a:pt x="2009299" y="687705"/>
                </a:cubicBezTo>
                <a:close/>
                <a:moveTo>
                  <a:pt x="2316956" y="2075307"/>
                </a:moveTo>
                <a:cubicBezTo>
                  <a:pt x="2317623" y="2077403"/>
                  <a:pt x="2318385" y="2079403"/>
                  <a:pt x="2319052" y="2081498"/>
                </a:cubicBezTo>
                <a:cubicBezTo>
                  <a:pt x="2318385" y="2079403"/>
                  <a:pt x="2317623" y="2077403"/>
                  <a:pt x="2316956" y="2075307"/>
                </a:cubicBezTo>
                <a:close/>
                <a:moveTo>
                  <a:pt x="2301812" y="1990535"/>
                </a:moveTo>
                <a:cubicBezTo>
                  <a:pt x="2302002" y="1993583"/>
                  <a:pt x="2302288" y="1996535"/>
                  <a:pt x="2302478" y="1999488"/>
                </a:cubicBezTo>
                <a:cubicBezTo>
                  <a:pt x="2302288" y="1996535"/>
                  <a:pt x="2301907" y="1993487"/>
                  <a:pt x="2301812" y="1990535"/>
                </a:cubicBezTo>
                <a:close/>
                <a:moveTo>
                  <a:pt x="2303145" y="2008061"/>
                </a:moveTo>
                <a:cubicBezTo>
                  <a:pt x="2303431" y="2010918"/>
                  <a:pt x="2303907" y="2013776"/>
                  <a:pt x="2304193" y="2016633"/>
                </a:cubicBezTo>
                <a:cubicBezTo>
                  <a:pt x="2303812" y="2013776"/>
                  <a:pt x="2303431" y="2010918"/>
                  <a:pt x="2303145" y="2008061"/>
                </a:cubicBezTo>
                <a:close/>
                <a:moveTo>
                  <a:pt x="2305336" y="2025301"/>
                </a:moveTo>
                <a:cubicBezTo>
                  <a:pt x="2305717" y="2027968"/>
                  <a:pt x="2306288" y="2030635"/>
                  <a:pt x="2306765" y="2033302"/>
                </a:cubicBezTo>
                <a:cubicBezTo>
                  <a:pt x="2306288" y="2030635"/>
                  <a:pt x="2305717" y="2027968"/>
                  <a:pt x="2305336" y="2025301"/>
                </a:cubicBezTo>
                <a:close/>
                <a:moveTo>
                  <a:pt x="2308384" y="2042255"/>
                </a:moveTo>
                <a:cubicBezTo>
                  <a:pt x="2308860" y="2044732"/>
                  <a:pt x="2309527" y="2047113"/>
                  <a:pt x="2310098" y="2049589"/>
                </a:cubicBezTo>
                <a:cubicBezTo>
                  <a:pt x="2309527" y="2047113"/>
                  <a:pt x="2308955" y="2044732"/>
                  <a:pt x="2308384" y="2042255"/>
                </a:cubicBezTo>
                <a:close/>
                <a:moveTo>
                  <a:pt x="2312289" y="2058924"/>
                </a:moveTo>
                <a:cubicBezTo>
                  <a:pt x="2312861" y="2061210"/>
                  <a:pt x="2313623" y="2063496"/>
                  <a:pt x="2314289" y="2065782"/>
                </a:cubicBezTo>
                <a:cubicBezTo>
                  <a:pt x="2313623" y="2063496"/>
                  <a:pt x="2312956" y="2061210"/>
                  <a:pt x="2312289" y="2058924"/>
                </a:cubicBezTo>
                <a:close/>
                <a:moveTo>
                  <a:pt x="2393156" y="2206752"/>
                </a:moveTo>
                <a:cubicBezTo>
                  <a:pt x="2392490" y="2205990"/>
                  <a:pt x="2391728" y="2205323"/>
                  <a:pt x="2391061" y="2204561"/>
                </a:cubicBezTo>
                <a:cubicBezTo>
                  <a:pt x="2391728" y="2205323"/>
                  <a:pt x="2392490" y="2205990"/>
                  <a:pt x="2393156" y="2206752"/>
                </a:cubicBezTo>
                <a:close/>
                <a:moveTo>
                  <a:pt x="2382488" y="2194655"/>
                </a:moveTo>
                <a:cubicBezTo>
                  <a:pt x="2381726" y="2193798"/>
                  <a:pt x="2380964" y="2192941"/>
                  <a:pt x="2380203" y="2191988"/>
                </a:cubicBezTo>
                <a:cubicBezTo>
                  <a:pt x="2380964" y="2192846"/>
                  <a:pt x="2381726" y="2193703"/>
                  <a:pt x="2382488" y="2194655"/>
                </a:cubicBezTo>
                <a:close/>
                <a:moveTo>
                  <a:pt x="2372487" y="2182178"/>
                </a:moveTo>
                <a:cubicBezTo>
                  <a:pt x="2371630" y="2181130"/>
                  <a:pt x="2370773" y="2180082"/>
                  <a:pt x="2369915" y="2178939"/>
                </a:cubicBezTo>
                <a:cubicBezTo>
                  <a:pt x="2370773" y="2180082"/>
                  <a:pt x="2371630" y="2181130"/>
                  <a:pt x="2372487" y="2182178"/>
                </a:cubicBezTo>
                <a:close/>
                <a:moveTo>
                  <a:pt x="2362867" y="2168938"/>
                </a:moveTo>
                <a:cubicBezTo>
                  <a:pt x="2362010" y="2167795"/>
                  <a:pt x="2361153" y="2166652"/>
                  <a:pt x="2360390" y="2165509"/>
                </a:cubicBezTo>
                <a:cubicBezTo>
                  <a:pt x="2361153" y="2166652"/>
                  <a:pt x="2362010" y="2167795"/>
                  <a:pt x="2362867" y="2168938"/>
                </a:cubicBezTo>
                <a:close/>
                <a:moveTo>
                  <a:pt x="2353913" y="2155412"/>
                </a:moveTo>
                <a:cubicBezTo>
                  <a:pt x="2353056" y="2154079"/>
                  <a:pt x="2352199" y="2152841"/>
                  <a:pt x="2351437" y="2151507"/>
                </a:cubicBezTo>
                <a:cubicBezTo>
                  <a:pt x="2352199" y="2152841"/>
                  <a:pt x="2353151" y="2154079"/>
                  <a:pt x="2353913" y="2155412"/>
                </a:cubicBezTo>
                <a:close/>
                <a:moveTo>
                  <a:pt x="2345341" y="2141125"/>
                </a:moveTo>
                <a:cubicBezTo>
                  <a:pt x="2344579" y="2139791"/>
                  <a:pt x="2343817" y="2138458"/>
                  <a:pt x="2343055" y="2137124"/>
                </a:cubicBezTo>
                <a:cubicBezTo>
                  <a:pt x="2343817" y="2138458"/>
                  <a:pt x="2344579" y="2139791"/>
                  <a:pt x="2345341" y="2141125"/>
                </a:cubicBezTo>
                <a:close/>
                <a:moveTo>
                  <a:pt x="2337911" y="2126933"/>
                </a:moveTo>
                <a:cubicBezTo>
                  <a:pt x="2337149" y="2125313"/>
                  <a:pt x="2336292" y="2123789"/>
                  <a:pt x="2335530" y="2122170"/>
                </a:cubicBezTo>
                <a:cubicBezTo>
                  <a:pt x="2336292" y="2123789"/>
                  <a:pt x="2337149" y="2125313"/>
                  <a:pt x="2337911" y="2126933"/>
                </a:cubicBezTo>
                <a:close/>
                <a:moveTo>
                  <a:pt x="2330768" y="2111883"/>
                </a:moveTo>
                <a:cubicBezTo>
                  <a:pt x="2330006" y="2110264"/>
                  <a:pt x="2329244" y="2108645"/>
                  <a:pt x="2328577" y="2106930"/>
                </a:cubicBezTo>
                <a:cubicBezTo>
                  <a:pt x="2329244" y="2108549"/>
                  <a:pt x="2330101" y="2110169"/>
                  <a:pt x="2330768" y="2111883"/>
                </a:cubicBezTo>
                <a:close/>
                <a:moveTo>
                  <a:pt x="2324576" y="2096834"/>
                </a:moveTo>
                <a:cubicBezTo>
                  <a:pt x="2323814" y="2095024"/>
                  <a:pt x="2323053" y="2093119"/>
                  <a:pt x="2322386" y="2091309"/>
                </a:cubicBezTo>
                <a:cubicBezTo>
                  <a:pt x="2323053" y="2093214"/>
                  <a:pt x="2323814" y="2095024"/>
                  <a:pt x="2324576" y="2096834"/>
                </a:cubicBezTo>
                <a:close/>
                <a:moveTo>
                  <a:pt x="2402491" y="2216468"/>
                </a:moveTo>
                <a:cubicBezTo>
                  <a:pt x="2403253" y="2217230"/>
                  <a:pt x="2404015" y="2217896"/>
                  <a:pt x="2404682" y="2218563"/>
                </a:cubicBezTo>
                <a:cubicBezTo>
                  <a:pt x="2403920" y="2217896"/>
                  <a:pt x="2403158" y="2217134"/>
                  <a:pt x="2402491" y="2216468"/>
                </a:cubicBezTo>
                <a:close/>
                <a:moveTo>
                  <a:pt x="2516315" y="2292001"/>
                </a:moveTo>
                <a:cubicBezTo>
                  <a:pt x="2514886" y="2291429"/>
                  <a:pt x="2513457" y="2290953"/>
                  <a:pt x="2512028" y="2290286"/>
                </a:cubicBezTo>
                <a:cubicBezTo>
                  <a:pt x="2513457" y="2290858"/>
                  <a:pt x="2514886" y="2291429"/>
                  <a:pt x="2516315" y="2292001"/>
                </a:cubicBezTo>
                <a:close/>
                <a:moveTo>
                  <a:pt x="2501074" y="2285333"/>
                </a:moveTo>
                <a:cubicBezTo>
                  <a:pt x="2499646" y="2284666"/>
                  <a:pt x="2498217" y="2284095"/>
                  <a:pt x="2496788" y="2283428"/>
                </a:cubicBezTo>
                <a:cubicBezTo>
                  <a:pt x="2498217" y="2284095"/>
                  <a:pt x="2499646" y="2284762"/>
                  <a:pt x="2501074" y="2285333"/>
                </a:cubicBezTo>
                <a:close/>
                <a:moveTo>
                  <a:pt x="2485073" y="2277428"/>
                </a:moveTo>
                <a:cubicBezTo>
                  <a:pt x="2484025" y="2276856"/>
                  <a:pt x="2482882" y="2276380"/>
                  <a:pt x="2481834" y="2275808"/>
                </a:cubicBezTo>
                <a:cubicBezTo>
                  <a:pt x="2482882" y="2276380"/>
                  <a:pt x="2484025" y="2276856"/>
                  <a:pt x="2485073" y="2277428"/>
                </a:cubicBezTo>
                <a:close/>
                <a:moveTo>
                  <a:pt x="2470880" y="2269427"/>
                </a:moveTo>
                <a:cubicBezTo>
                  <a:pt x="2469737" y="2268760"/>
                  <a:pt x="2468595" y="2268093"/>
                  <a:pt x="2467451" y="2267426"/>
                </a:cubicBezTo>
                <a:cubicBezTo>
                  <a:pt x="2468595" y="2268093"/>
                  <a:pt x="2469737" y="2268760"/>
                  <a:pt x="2470880" y="2269427"/>
                </a:cubicBezTo>
                <a:close/>
                <a:moveTo>
                  <a:pt x="2456593" y="2260473"/>
                </a:moveTo>
                <a:cubicBezTo>
                  <a:pt x="2455545" y="2259806"/>
                  <a:pt x="2454497" y="2259140"/>
                  <a:pt x="2453545" y="2258473"/>
                </a:cubicBezTo>
                <a:cubicBezTo>
                  <a:pt x="2454593" y="2259140"/>
                  <a:pt x="2455640" y="2259806"/>
                  <a:pt x="2456593" y="2260473"/>
                </a:cubicBezTo>
                <a:close/>
                <a:moveTo>
                  <a:pt x="2443353" y="2251329"/>
                </a:moveTo>
                <a:cubicBezTo>
                  <a:pt x="2442210" y="2250472"/>
                  <a:pt x="2441067" y="2249710"/>
                  <a:pt x="2439924" y="2248948"/>
                </a:cubicBezTo>
                <a:cubicBezTo>
                  <a:pt x="2441067" y="2249805"/>
                  <a:pt x="2442210" y="2250567"/>
                  <a:pt x="2443353" y="2251329"/>
                </a:cubicBezTo>
                <a:close/>
                <a:moveTo>
                  <a:pt x="2429732" y="2240947"/>
                </a:moveTo>
                <a:cubicBezTo>
                  <a:pt x="2428780" y="2240185"/>
                  <a:pt x="2427828" y="2239518"/>
                  <a:pt x="2426875" y="2238756"/>
                </a:cubicBezTo>
                <a:cubicBezTo>
                  <a:pt x="2427828" y="2239518"/>
                  <a:pt x="2428780" y="2240185"/>
                  <a:pt x="2429732" y="2240947"/>
                </a:cubicBezTo>
                <a:close/>
                <a:moveTo>
                  <a:pt x="2417255" y="2230374"/>
                </a:moveTo>
                <a:cubicBezTo>
                  <a:pt x="2416302" y="2229517"/>
                  <a:pt x="2415349" y="2228755"/>
                  <a:pt x="2414397" y="2227898"/>
                </a:cubicBezTo>
                <a:cubicBezTo>
                  <a:pt x="2415349" y="2228755"/>
                  <a:pt x="2416302" y="2229517"/>
                  <a:pt x="2417255" y="2230374"/>
                </a:cubicBezTo>
                <a:close/>
                <a:moveTo>
                  <a:pt x="2628329" y="2316861"/>
                </a:moveTo>
                <a:cubicBezTo>
                  <a:pt x="2634234" y="2317147"/>
                  <a:pt x="2640140" y="2317337"/>
                  <a:pt x="2646045" y="2317337"/>
                </a:cubicBezTo>
                <a:cubicBezTo>
                  <a:pt x="2640140" y="2317337"/>
                  <a:pt x="2634139" y="2317147"/>
                  <a:pt x="2628329" y="2316861"/>
                </a:cubicBezTo>
                <a:close/>
                <a:moveTo>
                  <a:pt x="2527649" y="2296478"/>
                </a:moveTo>
                <a:cubicBezTo>
                  <a:pt x="2529840" y="2297335"/>
                  <a:pt x="2532126" y="2298002"/>
                  <a:pt x="2534412" y="2298764"/>
                </a:cubicBezTo>
                <a:cubicBezTo>
                  <a:pt x="2532126" y="2298002"/>
                  <a:pt x="2529840" y="2297335"/>
                  <a:pt x="2527649" y="2296478"/>
                </a:cubicBezTo>
                <a:close/>
                <a:moveTo>
                  <a:pt x="2543651" y="2301812"/>
                </a:moveTo>
                <a:cubicBezTo>
                  <a:pt x="2546223" y="2302574"/>
                  <a:pt x="2548795" y="2303240"/>
                  <a:pt x="2551366" y="2304003"/>
                </a:cubicBezTo>
                <a:cubicBezTo>
                  <a:pt x="2548795" y="2303240"/>
                  <a:pt x="2546223" y="2302574"/>
                  <a:pt x="2543651" y="2301812"/>
                </a:cubicBezTo>
                <a:close/>
                <a:moveTo>
                  <a:pt x="2560034" y="2306479"/>
                </a:moveTo>
                <a:cubicBezTo>
                  <a:pt x="2562130" y="2307050"/>
                  <a:pt x="2564225" y="2307431"/>
                  <a:pt x="2566416" y="2307908"/>
                </a:cubicBezTo>
                <a:cubicBezTo>
                  <a:pt x="2564321" y="2307431"/>
                  <a:pt x="2562130" y="2306955"/>
                  <a:pt x="2560034" y="2306479"/>
                </a:cubicBezTo>
                <a:close/>
                <a:moveTo>
                  <a:pt x="2576703" y="2310384"/>
                </a:moveTo>
                <a:cubicBezTo>
                  <a:pt x="2578989" y="2310860"/>
                  <a:pt x="2581370" y="2311241"/>
                  <a:pt x="2583656" y="2311622"/>
                </a:cubicBezTo>
                <a:cubicBezTo>
                  <a:pt x="2581370" y="2311241"/>
                  <a:pt x="2578989" y="2310860"/>
                  <a:pt x="2576703" y="2310384"/>
                </a:cubicBezTo>
                <a:close/>
                <a:moveTo>
                  <a:pt x="2593658" y="2313337"/>
                </a:moveTo>
                <a:cubicBezTo>
                  <a:pt x="2596991" y="2313813"/>
                  <a:pt x="2600325" y="2314194"/>
                  <a:pt x="2603659" y="2314575"/>
                </a:cubicBezTo>
                <a:cubicBezTo>
                  <a:pt x="2600325" y="2314194"/>
                  <a:pt x="2596896" y="2313813"/>
                  <a:pt x="2593658" y="2313337"/>
                </a:cubicBezTo>
                <a:close/>
                <a:moveTo>
                  <a:pt x="2610898" y="2315528"/>
                </a:moveTo>
                <a:cubicBezTo>
                  <a:pt x="2614613" y="2315909"/>
                  <a:pt x="2618423" y="2316099"/>
                  <a:pt x="2622233" y="2316385"/>
                </a:cubicBezTo>
                <a:cubicBezTo>
                  <a:pt x="2618423" y="2316099"/>
                  <a:pt x="2614613" y="2315909"/>
                  <a:pt x="2610898" y="2315528"/>
                </a:cubicBezTo>
                <a:close/>
              </a:path>
            </a:pathLst>
          </a:custGeom>
          <a:gradFill>
            <a:gsLst>
              <a:gs pos="0">
                <a:schemeClr val="tx2"/>
              </a:gs>
              <a:gs pos="100000">
                <a:schemeClr val="accent3"/>
              </a:gs>
            </a:gsLst>
            <a:lin ang="5400000" scaled="1"/>
          </a:gra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nvGrpSpPr>
          <p:cNvPr id="176" name="Group 175">
            <a:extLst>
              <a:ext uri="{FF2B5EF4-FFF2-40B4-BE49-F238E27FC236}">
                <a16:creationId xmlns:a16="http://schemas.microsoft.com/office/drawing/2014/main" id="{FADAB541-72C4-2426-20EA-65D73021041D}"/>
              </a:ext>
            </a:extLst>
          </p:cNvPr>
          <p:cNvGrpSpPr/>
          <p:nvPr/>
        </p:nvGrpSpPr>
        <p:grpSpPr>
          <a:xfrm>
            <a:off x="866350" y="1300000"/>
            <a:ext cx="4615658" cy="4570223"/>
            <a:chOff x="866350" y="1300000"/>
            <a:chExt cx="4615658" cy="4570223"/>
          </a:xfrm>
        </p:grpSpPr>
        <p:grpSp>
          <p:nvGrpSpPr>
            <p:cNvPr id="131" name="Group 130">
              <a:extLst>
                <a:ext uri="{FF2B5EF4-FFF2-40B4-BE49-F238E27FC236}">
                  <a16:creationId xmlns:a16="http://schemas.microsoft.com/office/drawing/2014/main" id="{1A68DB9E-4400-8D5A-7275-B384087D38F8}"/>
                </a:ext>
              </a:extLst>
            </p:cNvPr>
            <p:cNvGrpSpPr/>
            <p:nvPr/>
          </p:nvGrpSpPr>
          <p:grpSpPr>
            <a:xfrm>
              <a:off x="1951713" y="1300000"/>
              <a:ext cx="969306" cy="969455"/>
              <a:chOff x="2304121" y="1459022"/>
              <a:chExt cx="969306" cy="969455"/>
            </a:xfrm>
          </p:grpSpPr>
          <p:sp>
            <p:nvSpPr>
              <p:cNvPr id="70" name="Freeform 69">
                <a:extLst>
                  <a:ext uri="{FF2B5EF4-FFF2-40B4-BE49-F238E27FC236}">
                    <a16:creationId xmlns:a16="http://schemas.microsoft.com/office/drawing/2014/main" id="{CB2BE079-0AF3-CE8F-BEA6-65F825EB36C1}"/>
                  </a:ext>
                </a:extLst>
              </p:cNvPr>
              <p:cNvSpPr/>
              <p:nvPr/>
            </p:nvSpPr>
            <p:spPr>
              <a:xfrm>
                <a:off x="2304121" y="1459022"/>
                <a:ext cx="969306" cy="969455"/>
              </a:xfrm>
              <a:custGeom>
                <a:avLst/>
                <a:gdLst>
                  <a:gd name="connsiteX0" fmla="*/ 0 w 619506"/>
                  <a:gd name="connsiteY0" fmla="*/ 309753 h 619601"/>
                  <a:gd name="connsiteX1" fmla="*/ 309753 w 619506"/>
                  <a:gd name="connsiteY1" fmla="*/ 0 h 619601"/>
                  <a:gd name="connsiteX2" fmla="*/ 619506 w 619506"/>
                  <a:gd name="connsiteY2" fmla="*/ 309753 h 619601"/>
                  <a:gd name="connsiteX3" fmla="*/ 309753 w 619506"/>
                  <a:gd name="connsiteY3" fmla="*/ 619601 h 619601"/>
                  <a:gd name="connsiteX4" fmla="*/ 0 w 619506"/>
                  <a:gd name="connsiteY4" fmla="*/ 309753 h 619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601">
                    <a:moveTo>
                      <a:pt x="0" y="309753"/>
                    </a:moveTo>
                    <a:cubicBezTo>
                      <a:pt x="0" y="138684"/>
                      <a:pt x="138684" y="0"/>
                      <a:pt x="309753" y="0"/>
                    </a:cubicBezTo>
                    <a:cubicBezTo>
                      <a:pt x="480822" y="0"/>
                      <a:pt x="619506" y="138684"/>
                      <a:pt x="619506" y="309753"/>
                    </a:cubicBezTo>
                    <a:cubicBezTo>
                      <a:pt x="619506" y="480822"/>
                      <a:pt x="480822" y="619601"/>
                      <a:pt x="309753" y="619601"/>
                    </a:cubicBezTo>
                    <a:cubicBezTo>
                      <a:pt x="138684" y="619601"/>
                      <a:pt x="0" y="480917"/>
                      <a:pt x="0"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29" name="Graphic 128">
                <a:extLst>
                  <a:ext uri="{FF2B5EF4-FFF2-40B4-BE49-F238E27FC236}">
                    <a16:creationId xmlns:a16="http://schemas.microsoft.com/office/drawing/2014/main" id="{D29DA3A1-38FD-B67E-76A5-4104AFDE7D2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57210" y="1633427"/>
                <a:ext cx="658026" cy="411266"/>
              </a:xfrm>
              <a:prstGeom prst="rect">
                <a:avLst/>
              </a:prstGeom>
            </p:spPr>
          </p:pic>
          <p:sp>
            <p:nvSpPr>
              <p:cNvPr id="130" name="Text Placeholder 9">
                <a:extLst>
                  <a:ext uri="{FF2B5EF4-FFF2-40B4-BE49-F238E27FC236}">
                    <a16:creationId xmlns:a16="http://schemas.microsoft.com/office/drawing/2014/main" id="{F60B0360-029A-E148-87D3-3FDCDD0A050B}"/>
                  </a:ext>
                </a:extLst>
              </p:cNvPr>
              <p:cNvSpPr txBox="1">
                <a:spLocks/>
              </p:cNvSpPr>
              <p:nvPr/>
            </p:nvSpPr>
            <p:spPr bwMode="auto">
              <a:xfrm>
                <a:off x="2310078" y="2061172"/>
                <a:ext cx="952290"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defPPr>
                  <a:defRPr lang="en-US"/>
                </a:defPPr>
                <a:lvl1pPr algn="ctr" eaLnBrk="1" hangingPunct="1">
                  <a:lnSpc>
                    <a:spcPct val="85000"/>
                  </a:lnSpc>
                  <a:spcBef>
                    <a:spcPct val="0"/>
                  </a:spcBef>
                  <a:defRPr sz="1400" b="0">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marL="0" marR="0" lvl="0" indent="0" algn="ctr" defTabSz="914400" rtl="0" eaLnBrk="1" fontAlgn="base" latinLnBrk="0" hangingPunct="1">
                  <a:lnSpc>
                    <a:spcPct val="85000"/>
                  </a:lnSpc>
                  <a:spcBef>
                    <a:spcPct val="0"/>
                  </a:spcBef>
                  <a:spcAft>
                    <a:spcPct val="0"/>
                  </a:spcAft>
                  <a:buClr>
                    <a:srgbClr val="41273C"/>
                  </a:buClr>
                  <a:buSzPct val="65000"/>
                  <a:buFont typeface="Wingdings" pitchFamily="2" charset="2"/>
                  <a:buNone/>
                  <a:tabLst/>
                  <a:defRPr/>
                </a:pPr>
                <a:r>
                  <a:rPr kumimoji="0" lang="en-US" sz="1200" b="0" i="0" u="none" strike="noStrike" kern="1200" cap="none" spc="0" normalizeH="0" baseline="0" noProof="0">
                    <a:ln>
                      <a:noFill/>
                    </a:ln>
                    <a:solidFill>
                      <a:srgbClr val="000000"/>
                    </a:solidFill>
                    <a:effectLst/>
                    <a:uLnTx/>
                    <a:uFillTx/>
                    <a:latin typeface="+mn-lt"/>
                    <a:ea typeface="+mj-ea"/>
                    <a:cs typeface="Arial" panose="020B0604020202020204" pitchFamily="34" charset="0"/>
                  </a:rPr>
                  <a:t>Endpoint</a:t>
                </a:r>
                <a:endParaRPr kumimoji="0" lang="en-US" sz="1400" b="0" i="0" u="none" strike="noStrike" kern="1200" cap="none" spc="0" normalizeH="0" baseline="0" noProof="0">
                  <a:ln>
                    <a:noFill/>
                  </a:ln>
                  <a:solidFill>
                    <a:srgbClr val="000000"/>
                  </a:solidFill>
                  <a:effectLst/>
                  <a:uLnTx/>
                  <a:uFillTx/>
                  <a:latin typeface="+mn-lt"/>
                  <a:ea typeface="+mj-ea"/>
                  <a:cs typeface="Arial" panose="020B0604020202020204" pitchFamily="34" charset="0"/>
                </a:endParaRPr>
              </a:p>
            </p:txBody>
          </p:sp>
        </p:grpSp>
        <p:grpSp>
          <p:nvGrpSpPr>
            <p:cNvPr id="134" name="Group 133">
              <a:extLst>
                <a:ext uri="{FF2B5EF4-FFF2-40B4-BE49-F238E27FC236}">
                  <a16:creationId xmlns:a16="http://schemas.microsoft.com/office/drawing/2014/main" id="{14F122D3-8D3A-FECD-EE44-FE76ED353742}"/>
                </a:ext>
              </a:extLst>
            </p:cNvPr>
            <p:cNvGrpSpPr/>
            <p:nvPr/>
          </p:nvGrpSpPr>
          <p:grpSpPr>
            <a:xfrm>
              <a:off x="3446209" y="1300000"/>
              <a:ext cx="977256" cy="969455"/>
              <a:chOff x="3798617" y="1459022"/>
              <a:chExt cx="977256" cy="969455"/>
            </a:xfrm>
          </p:grpSpPr>
          <p:sp>
            <p:nvSpPr>
              <p:cNvPr id="71" name="Freeform 70">
                <a:extLst>
                  <a:ext uri="{FF2B5EF4-FFF2-40B4-BE49-F238E27FC236}">
                    <a16:creationId xmlns:a16="http://schemas.microsoft.com/office/drawing/2014/main" id="{28A25982-1731-6F6A-D27B-F6DE3C8F418B}"/>
                  </a:ext>
                </a:extLst>
              </p:cNvPr>
              <p:cNvSpPr/>
              <p:nvPr/>
            </p:nvSpPr>
            <p:spPr>
              <a:xfrm>
                <a:off x="3798617" y="1459022"/>
                <a:ext cx="969306" cy="969455"/>
              </a:xfrm>
              <a:custGeom>
                <a:avLst/>
                <a:gdLst>
                  <a:gd name="connsiteX0" fmla="*/ 0 w 619506"/>
                  <a:gd name="connsiteY0" fmla="*/ 309753 h 619601"/>
                  <a:gd name="connsiteX1" fmla="*/ 309753 w 619506"/>
                  <a:gd name="connsiteY1" fmla="*/ 0 h 619601"/>
                  <a:gd name="connsiteX2" fmla="*/ 619506 w 619506"/>
                  <a:gd name="connsiteY2" fmla="*/ 309753 h 619601"/>
                  <a:gd name="connsiteX3" fmla="*/ 309753 w 619506"/>
                  <a:gd name="connsiteY3" fmla="*/ 619601 h 619601"/>
                  <a:gd name="connsiteX4" fmla="*/ 0 w 619506"/>
                  <a:gd name="connsiteY4" fmla="*/ 309753 h 619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601">
                    <a:moveTo>
                      <a:pt x="0" y="309753"/>
                    </a:moveTo>
                    <a:cubicBezTo>
                      <a:pt x="0" y="138684"/>
                      <a:pt x="138684" y="0"/>
                      <a:pt x="309753" y="0"/>
                    </a:cubicBezTo>
                    <a:cubicBezTo>
                      <a:pt x="480822" y="0"/>
                      <a:pt x="619506" y="138684"/>
                      <a:pt x="619506" y="309753"/>
                    </a:cubicBezTo>
                    <a:cubicBezTo>
                      <a:pt x="619506" y="480822"/>
                      <a:pt x="480822" y="619601"/>
                      <a:pt x="309753" y="619601"/>
                    </a:cubicBezTo>
                    <a:cubicBezTo>
                      <a:pt x="138684" y="619601"/>
                      <a:pt x="0" y="480917"/>
                      <a:pt x="0"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32" name="Graphic 131">
                <a:extLst>
                  <a:ext uri="{FF2B5EF4-FFF2-40B4-BE49-F238E27FC236}">
                    <a16:creationId xmlns:a16="http://schemas.microsoft.com/office/drawing/2014/main" id="{3F75A235-F998-38DB-9775-EDA6593CF14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57074" y="1634801"/>
                <a:ext cx="452392" cy="389560"/>
              </a:xfrm>
              <a:prstGeom prst="rect">
                <a:avLst/>
              </a:prstGeom>
            </p:spPr>
          </p:pic>
          <p:sp>
            <p:nvSpPr>
              <p:cNvPr id="133" name="Text Placeholder 9">
                <a:extLst>
                  <a:ext uri="{FF2B5EF4-FFF2-40B4-BE49-F238E27FC236}">
                    <a16:creationId xmlns:a16="http://schemas.microsoft.com/office/drawing/2014/main" id="{7E0A0450-1E1A-E5B0-8763-612C8D3CA1C4}"/>
                  </a:ext>
                </a:extLst>
              </p:cNvPr>
              <p:cNvSpPr txBox="1">
                <a:spLocks/>
              </p:cNvSpPr>
              <p:nvPr/>
            </p:nvSpPr>
            <p:spPr bwMode="auto">
              <a:xfrm>
                <a:off x="3823583" y="2027473"/>
                <a:ext cx="952290"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defPPr>
                  <a:defRPr lang="en-US"/>
                </a:defPPr>
                <a:lvl1pPr eaLnBrk="1" hangingPunct="1">
                  <a:lnSpc>
                    <a:spcPct val="85000"/>
                  </a:lnSpc>
                  <a:spcBef>
                    <a:spcPct val="0"/>
                  </a:spcBef>
                  <a:defRPr sz="2400" b="0">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algn="ctr">
                  <a:lnSpc>
                    <a:spcPts val="1040"/>
                  </a:lnSpc>
                  <a:spcBef>
                    <a:spcPts val="400"/>
                  </a:spcBef>
                  <a:buClr>
                    <a:srgbClr val="FFFFFF">
                      <a:lumMod val="50000"/>
                    </a:srgbClr>
                  </a:buClr>
                  <a:buSzPct val="85000"/>
                  <a:defRPr/>
                </a:pPr>
                <a:r>
                  <a:rPr lang="en-US" sz="1200">
                    <a:solidFill>
                      <a:srgbClr val="000000"/>
                    </a:solidFill>
                    <a:latin typeface="+mn-lt"/>
                  </a:rPr>
                  <a:t>Network</a:t>
                </a:r>
              </a:p>
            </p:txBody>
          </p:sp>
        </p:grpSp>
        <p:grpSp>
          <p:nvGrpSpPr>
            <p:cNvPr id="149" name="Group 148">
              <a:extLst>
                <a:ext uri="{FF2B5EF4-FFF2-40B4-BE49-F238E27FC236}">
                  <a16:creationId xmlns:a16="http://schemas.microsoft.com/office/drawing/2014/main" id="{53A37495-E728-CBDC-0F92-85C3384DCC59}"/>
                </a:ext>
              </a:extLst>
            </p:cNvPr>
            <p:cNvGrpSpPr/>
            <p:nvPr/>
          </p:nvGrpSpPr>
          <p:grpSpPr>
            <a:xfrm>
              <a:off x="4497923" y="2354027"/>
              <a:ext cx="969304" cy="969304"/>
              <a:chOff x="4850331" y="2513049"/>
              <a:chExt cx="969304" cy="969304"/>
            </a:xfrm>
          </p:grpSpPr>
          <p:sp>
            <p:nvSpPr>
              <p:cNvPr id="78" name="Freeform 77">
                <a:extLst>
                  <a:ext uri="{FF2B5EF4-FFF2-40B4-BE49-F238E27FC236}">
                    <a16:creationId xmlns:a16="http://schemas.microsoft.com/office/drawing/2014/main" id="{F337CA6C-CB7E-E454-DDF3-AF8F988815DD}"/>
                  </a:ext>
                </a:extLst>
              </p:cNvPr>
              <p:cNvSpPr/>
              <p:nvPr/>
            </p:nvSpPr>
            <p:spPr>
              <a:xfrm rot="20235599">
                <a:off x="4850331" y="2513049"/>
                <a:ext cx="969304" cy="969304"/>
              </a:xfrm>
              <a:custGeom>
                <a:avLst/>
                <a:gdLst>
                  <a:gd name="connsiteX0" fmla="*/ 619506 w 619505"/>
                  <a:gd name="connsiteY0" fmla="*/ 309753 h 619505"/>
                  <a:gd name="connsiteX1" fmla="*/ 309753 w 619505"/>
                  <a:gd name="connsiteY1" fmla="*/ 619506 h 619505"/>
                  <a:gd name="connsiteX2" fmla="*/ 0 w 619505"/>
                  <a:gd name="connsiteY2" fmla="*/ 309753 h 619505"/>
                  <a:gd name="connsiteX3" fmla="*/ 309753 w 619505"/>
                  <a:gd name="connsiteY3" fmla="*/ 0 h 619505"/>
                  <a:gd name="connsiteX4" fmla="*/ 619506 w 619505"/>
                  <a:gd name="connsiteY4" fmla="*/ 309753 h 619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5" h="619505">
                    <a:moveTo>
                      <a:pt x="619506" y="309753"/>
                    </a:moveTo>
                    <a:cubicBezTo>
                      <a:pt x="619506" y="480825"/>
                      <a:pt x="480825" y="619506"/>
                      <a:pt x="309753" y="619506"/>
                    </a:cubicBezTo>
                    <a:cubicBezTo>
                      <a:pt x="138681" y="619506"/>
                      <a:pt x="0" y="480825"/>
                      <a:pt x="0" y="309753"/>
                    </a:cubicBezTo>
                    <a:cubicBezTo>
                      <a:pt x="0" y="138681"/>
                      <a:pt x="138681" y="0"/>
                      <a:pt x="309753" y="0"/>
                    </a:cubicBezTo>
                    <a:cubicBezTo>
                      <a:pt x="480825" y="0"/>
                      <a:pt x="619506" y="138681"/>
                      <a:pt x="619506"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35" name="Graphic 134">
                <a:extLst>
                  <a:ext uri="{FF2B5EF4-FFF2-40B4-BE49-F238E27FC236}">
                    <a16:creationId xmlns:a16="http://schemas.microsoft.com/office/drawing/2014/main" id="{0B7A8076-DE9F-DEF5-370C-D9F1CBEB23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211299" y="2644843"/>
                <a:ext cx="297749" cy="506174"/>
              </a:xfrm>
              <a:prstGeom prst="rect">
                <a:avLst/>
              </a:prstGeom>
            </p:spPr>
          </p:pic>
          <p:sp>
            <p:nvSpPr>
              <p:cNvPr id="136" name="Text Placeholder 9">
                <a:extLst>
                  <a:ext uri="{FF2B5EF4-FFF2-40B4-BE49-F238E27FC236}">
                    <a16:creationId xmlns:a16="http://schemas.microsoft.com/office/drawing/2014/main" id="{B16B2A6C-C190-0347-000D-9BECBA5D4234}"/>
                  </a:ext>
                </a:extLst>
              </p:cNvPr>
              <p:cNvSpPr txBox="1">
                <a:spLocks/>
              </p:cNvSpPr>
              <p:nvPr/>
            </p:nvSpPr>
            <p:spPr bwMode="auto">
              <a:xfrm>
                <a:off x="4858695" y="3177373"/>
                <a:ext cx="952290"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defPPr>
                  <a:defRPr lang="en-US"/>
                </a:defPPr>
                <a:lvl1pPr algn="ctr" eaLnBrk="1" hangingPunct="1">
                  <a:lnSpc>
                    <a:spcPct val="85000"/>
                  </a:lnSpc>
                  <a:spcBef>
                    <a:spcPct val="0"/>
                  </a:spcBef>
                  <a:defRPr sz="1200" b="0">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marL="0" marR="0" lvl="0" indent="0" defTabSz="914400" latinLnBrk="0">
                  <a:lnSpc>
                    <a:spcPts val="1040"/>
                  </a:lnSpc>
                  <a:spcBef>
                    <a:spcPts val="400"/>
                  </a:spcBef>
                  <a:buClr>
                    <a:srgbClr val="FFFFFF">
                      <a:lumMod val="50000"/>
                    </a:srgbClr>
                  </a:buClr>
                  <a:buSzPct val="85000"/>
                  <a:buFont typeface="Wingdings" pitchFamily="2" charset="2"/>
                  <a:buNone/>
                  <a:tabLst/>
                  <a:defRPr/>
                </a:pPr>
                <a:r>
                  <a:rPr lang="en-US">
                    <a:solidFill>
                      <a:srgbClr val="000000"/>
                    </a:solidFill>
                    <a:latin typeface="+mn-lt"/>
                  </a:rPr>
                  <a:t>Mobile</a:t>
                </a:r>
              </a:p>
            </p:txBody>
          </p:sp>
        </p:grpSp>
        <p:grpSp>
          <p:nvGrpSpPr>
            <p:cNvPr id="151" name="Group 150">
              <a:extLst>
                <a:ext uri="{FF2B5EF4-FFF2-40B4-BE49-F238E27FC236}">
                  <a16:creationId xmlns:a16="http://schemas.microsoft.com/office/drawing/2014/main" id="{3591066F-B6D6-1326-4739-A9818776DCBE}"/>
                </a:ext>
              </a:extLst>
            </p:cNvPr>
            <p:cNvGrpSpPr/>
            <p:nvPr/>
          </p:nvGrpSpPr>
          <p:grpSpPr>
            <a:xfrm>
              <a:off x="3148990" y="4900919"/>
              <a:ext cx="1598311" cy="969304"/>
              <a:chOff x="3501398" y="5059941"/>
              <a:chExt cx="1598311" cy="969304"/>
            </a:xfrm>
          </p:grpSpPr>
          <p:sp>
            <p:nvSpPr>
              <p:cNvPr id="75" name="Freeform 74">
                <a:extLst>
                  <a:ext uri="{FF2B5EF4-FFF2-40B4-BE49-F238E27FC236}">
                    <a16:creationId xmlns:a16="http://schemas.microsoft.com/office/drawing/2014/main" id="{75E3C85A-479C-86EF-C75C-A7D969D7A7DC}"/>
                  </a:ext>
                </a:extLst>
              </p:cNvPr>
              <p:cNvSpPr/>
              <p:nvPr/>
            </p:nvSpPr>
            <p:spPr>
              <a:xfrm>
                <a:off x="3798765" y="5059941"/>
                <a:ext cx="969304" cy="969304"/>
              </a:xfrm>
              <a:custGeom>
                <a:avLst/>
                <a:gdLst>
                  <a:gd name="connsiteX0" fmla="*/ 619506 w 619505"/>
                  <a:gd name="connsiteY0" fmla="*/ 309753 h 619505"/>
                  <a:gd name="connsiteX1" fmla="*/ 309753 w 619505"/>
                  <a:gd name="connsiteY1" fmla="*/ 619506 h 619505"/>
                  <a:gd name="connsiteX2" fmla="*/ 0 w 619505"/>
                  <a:gd name="connsiteY2" fmla="*/ 309753 h 619505"/>
                  <a:gd name="connsiteX3" fmla="*/ 309753 w 619505"/>
                  <a:gd name="connsiteY3" fmla="*/ 0 h 619505"/>
                  <a:gd name="connsiteX4" fmla="*/ 619506 w 619505"/>
                  <a:gd name="connsiteY4" fmla="*/ 309753 h 619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5" h="619505">
                    <a:moveTo>
                      <a:pt x="619506" y="309753"/>
                    </a:moveTo>
                    <a:cubicBezTo>
                      <a:pt x="619506" y="480825"/>
                      <a:pt x="480825" y="619506"/>
                      <a:pt x="309753" y="619506"/>
                    </a:cubicBezTo>
                    <a:cubicBezTo>
                      <a:pt x="138681" y="619506"/>
                      <a:pt x="0" y="480825"/>
                      <a:pt x="0" y="309753"/>
                    </a:cubicBezTo>
                    <a:cubicBezTo>
                      <a:pt x="0" y="138681"/>
                      <a:pt x="138681" y="0"/>
                      <a:pt x="309753" y="0"/>
                    </a:cubicBezTo>
                    <a:cubicBezTo>
                      <a:pt x="480825" y="0"/>
                      <a:pt x="619506" y="138681"/>
                      <a:pt x="619506"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39" name="Graphic 138">
                <a:extLst>
                  <a:ext uri="{FF2B5EF4-FFF2-40B4-BE49-F238E27FC236}">
                    <a16:creationId xmlns:a16="http://schemas.microsoft.com/office/drawing/2014/main" id="{FE054A4D-7C12-869A-376E-D440216A29BF}"/>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051101" y="5128898"/>
                <a:ext cx="477615" cy="540160"/>
              </a:xfrm>
              <a:prstGeom prst="rect">
                <a:avLst/>
              </a:prstGeom>
            </p:spPr>
          </p:pic>
          <p:sp>
            <p:nvSpPr>
              <p:cNvPr id="140" name="Text Placeholder 9">
                <a:extLst>
                  <a:ext uri="{FF2B5EF4-FFF2-40B4-BE49-F238E27FC236}">
                    <a16:creationId xmlns:a16="http://schemas.microsoft.com/office/drawing/2014/main" id="{5537B102-E0AA-2EB1-CB01-247244252514}"/>
                  </a:ext>
                </a:extLst>
              </p:cNvPr>
              <p:cNvSpPr txBox="1">
                <a:spLocks/>
              </p:cNvSpPr>
              <p:nvPr/>
            </p:nvSpPr>
            <p:spPr bwMode="auto">
              <a:xfrm>
                <a:off x="3501398" y="5654148"/>
                <a:ext cx="1598311"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marR="0" lvl="0" indent="0" algn="ctr" defTabSz="914400" latinLnBrk="0">
                  <a:lnSpc>
                    <a:spcPts val="1040"/>
                  </a:lnSpc>
                  <a:spcBef>
                    <a:spcPts val="400"/>
                  </a:spcBef>
                  <a:buClr>
                    <a:srgbClr val="FFFFFF">
                      <a:lumMod val="50000"/>
                    </a:srgbClr>
                  </a:buClr>
                  <a:buNone/>
                  <a:tabLst/>
                  <a:defRPr/>
                </a:pPr>
                <a:r>
                  <a:rPr lang="en-US" sz="1200">
                    <a:solidFill>
                      <a:srgbClr val="000000"/>
                    </a:solidFill>
                    <a:latin typeface="+mn-lt"/>
                    <a:ea typeface="+mj-ea"/>
                  </a:rPr>
                  <a:t>Workloads</a:t>
                </a:r>
              </a:p>
            </p:txBody>
          </p:sp>
        </p:grpSp>
        <p:grpSp>
          <p:nvGrpSpPr>
            <p:cNvPr id="152" name="Group 151">
              <a:extLst>
                <a:ext uri="{FF2B5EF4-FFF2-40B4-BE49-F238E27FC236}">
                  <a16:creationId xmlns:a16="http://schemas.microsoft.com/office/drawing/2014/main" id="{D1E90B93-D758-5ED8-0FCB-9A7F54BB927D}"/>
                </a:ext>
              </a:extLst>
            </p:cNvPr>
            <p:cNvGrpSpPr/>
            <p:nvPr/>
          </p:nvGrpSpPr>
          <p:grpSpPr>
            <a:xfrm>
              <a:off x="1861276" y="4900919"/>
              <a:ext cx="1122416" cy="969304"/>
              <a:chOff x="2213684" y="5059941"/>
              <a:chExt cx="1122416" cy="969304"/>
            </a:xfrm>
          </p:grpSpPr>
          <p:sp>
            <p:nvSpPr>
              <p:cNvPr id="73" name="Freeform 72">
                <a:extLst>
                  <a:ext uri="{FF2B5EF4-FFF2-40B4-BE49-F238E27FC236}">
                    <a16:creationId xmlns:a16="http://schemas.microsoft.com/office/drawing/2014/main" id="{174FAE7C-440C-B412-9EB6-C60CBE770555}"/>
                  </a:ext>
                </a:extLst>
              </p:cNvPr>
              <p:cNvSpPr/>
              <p:nvPr/>
            </p:nvSpPr>
            <p:spPr>
              <a:xfrm>
                <a:off x="2304121" y="5059941"/>
                <a:ext cx="969306" cy="969304"/>
              </a:xfrm>
              <a:custGeom>
                <a:avLst/>
                <a:gdLst>
                  <a:gd name="connsiteX0" fmla="*/ 0 w 619506"/>
                  <a:gd name="connsiteY0" fmla="*/ 309753 h 619505"/>
                  <a:gd name="connsiteX1" fmla="*/ 309753 w 619506"/>
                  <a:gd name="connsiteY1" fmla="*/ 0 h 619505"/>
                  <a:gd name="connsiteX2" fmla="*/ 619506 w 619506"/>
                  <a:gd name="connsiteY2" fmla="*/ 309753 h 619505"/>
                  <a:gd name="connsiteX3" fmla="*/ 309753 w 619506"/>
                  <a:gd name="connsiteY3" fmla="*/ 619506 h 619505"/>
                  <a:gd name="connsiteX4" fmla="*/ 0 w 619506"/>
                  <a:gd name="connsiteY4" fmla="*/ 309753 h 619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505">
                    <a:moveTo>
                      <a:pt x="0" y="309753"/>
                    </a:moveTo>
                    <a:cubicBezTo>
                      <a:pt x="0" y="138684"/>
                      <a:pt x="138684" y="0"/>
                      <a:pt x="309753" y="0"/>
                    </a:cubicBezTo>
                    <a:cubicBezTo>
                      <a:pt x="480822" y="0"/>
                      <a:pt x="619506" y="138684"/>
                      <a:pt x="619506" y="309753"/>
                    </a:cubicBezTo>
                    <a:cubicBezTo>
                      <a:pt x="619506" y="480822"/>
                      <a:pt x="480822" y="619506"/>
                      <a:pt x="309753" y="619506"/>
                    </a:cubicBezTo>
                    <a:cubicBezTo>
                      <a:pt x="138684" y="619506"/>
                      <a:pt x="0" y="480822"/>
                      <a:pt x="0"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42" name="Text Placeholder 9">
                <a:extLst>
                  <a:ext uri="{FF2B5EF4-FFF2-40B4-BE49-F238E27FC236}">
                    <a16:creationId xmlns:a16="http://schemas.microsoft.com/office/drawing/2014/main" id="{09729146-54E3-B7E0-56FE-229822A9B28A}"/>
                  </a:ext>
                </a:extLst>
              </p:cNvPr>
              <p:cNvSpPr txBox="1">
                <a:spLocks/>
              </p:cNvSpPr>
              <p:nvPr/>
            </p:nvSpPr>
            <p:spPr bwMode="auto">
              <a:xfrm>
                <a:off x="2213684" y="5590693"/>
                <a:ext cx="1122416"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defPPr>
                  <a:defRPr lang="en-US"/>
                </a:defPPr>
                <a:lvl1pPr marL="0" indent="0" algn="ctr" eaLnBrk="1" hangingPunct="1">
                  <a:lnSpc>
                    <a:spcPct val="100000"/>
                  </a:lnSpc>
                  <a:spcBef>
                    <a:spcPts val="1000"/>
                  </a:spcBef>
                  <a:buClr>
                    <a:schemeClr val="bg1">
                      <a:lumMod val="50000"/>
                    </a:schemeClr>
                  </a:buClr>
                  <a:buSzPct val="85000"/>
                  <a:buFont typeface="Arial" panose="020B0604020202020204" pitchFamily="34" charset="0"/>
                  <a:buNone/>
                  <a:defRPr sz="1200">
                    <a:latin typeface="DIN Pro" panose="020B0504020201010104" pitchFamily="34" charset="0"/>
                    <a:ea typeface="+mj-ea"/>
                    <a:cs typeface="Arial" pitchFamily="34" charset="0"/>
                  </a:defRPr>
                </a:lvl1pPr>
                <a:lvl2pPr marL="576072" indent="-228600" eaLnBrk="1" hangingPunct="1">
                  <a:lnSpc>
                    <a:spcPct val="95000"/>
                  </a:lnSpc>
                  <a:spcBef>
                    <a:spcPts val="800"/>
                  </a:spcBef>
                  <a:buClr>
                    <a:schemeClr val="bg1">
                      <a:lumMod val="50000"/>
                    </a:schemeClr>
                  </a:buClr>
                  <a:buSzPct val="100000"/>
                  <a:buFont typeface="Arial" panose="020B0604020202020204" pitchFamily="34" charset="0"/>
                  <a:buChar char="•"/>
                  <a:defRPr sz="2400">
                    <a:latin typeface="Arial" panose="020B0604020202020204" pitchFamily="34" charset="0"/>
                  </a:defRPr>
                </a:lvl2pPr>
                <a:lvl3pPr marL="886968" indent="-228600" eaLnBrk="1" hangingPunct="1">
                  <a:lnSpc>
                    <a:spcPct val="95000"/>
                  </a:lnSpc>
                  <a:spcBef>
                    <a:spcPts val="800"/>
                  </a:spcBef>
                  <a:buClr>
                    <a:schemeClr val="bg1">
                      <a:lumMod val="50000"/>
                    </a:schemeClr>
                  </a:buClr>
                  <a:buSzPct val="100000"/>
                  <a:buFont typeface="Arial" panose="020B0604020202020204" pitchFamily="34" charset="0"/>
                  <a:buChar char="•"/>
                  <a:defRPr sz="2000">
                    <a:latin typeface="Arial" panose="020B0604020202020204" pitchFamily="34" charset="0"/>
                  </a:defRPr>
                </a:lvl3pPr>
                <a:lvl4pPr marL="1170432" indent="-228600" eaLnBrk="1" hangingPunct="1">
                  <a:lnSpc>
                    <a:spcPct val="90000"/>
                  </a:lnSpc>
                  <a:spcBef>
                    <a:spcPts val="800"/>
                  </a:spcBef>
                  <a:buSzPct val="100000"/>
                  <a:buFont typeface="Arial" panose="020B0604020202020204" pitchFamily="34" charset="0"/>
                  <a:buChar char="̶"/>
                  <a:defRPr sz="1800">
                    <a:latin typeface="+mn-lt"/>
                  </a:defRPr>
                </a:lvl4pPr>
                <a:lvl5pPr marL="1463040" indent="-228600" eaLnBrk="1" hangingPunct="1">
                  <a:lnSpc>
                    <a:spcPct val="90000"/>
                  </a:lnSpc>
                  <a:spcBef>
                    <a:spcPts val="800"/>
                  </a:spcBef>
                  <a:buFont typeface="Arial" panose="020B0604020202020204" pitchFamily="34" charset="0"/>
                  <a:buChar char="̶"/>
                  <a:defRPr sz="1600" baseline="0">
                    <a:latin typeface="+mn-lt"/>
                  </a:defRPr>
                </a:lvl5pPr>
                <a:lvl6pPr marL="3352213" indent="-304747" fontAlgn="base">
                  <a:spcBef>
                    <a:spcPct val="20000"/>
                  </a:spcBef>
                  <a:spcAft>
                    <a:spcPct val="0"/>
                  </a:spcAft>
                  <a:buClr>
                    <a:schemeClr val="accent2"/>
                  </a:buClr>
                  <a:buChar char="»"/>
                  <a:defRPr sz="2100">
                    <a:latin typeface="+mn-lt"/>
                  </a:defRPr>
                </a:lvl6pPr>
                <a:lvl7pPr marL="3961707" indent="-304747" fontAlgn="base">
                  <a:spcBef>
                    <a:spcPct val="20000"/>
                  </a:spcBef>
                  <a:spcAft>
                    <a:spcPct val="0"/>
                  </a:spcAft>
                  <a:buClr>
                    <a:schemeClr val="accent2"/>
                  </a:buClr>
                  <a:buChar char="»"/>
                  <a:defRPr sz="2100">
                    <a:latin typeface="+mn-lt"/>
                  </a:defRPr>
                </a:lvl7pPr>
                <a:lvl8pPr marL="4571200" indent="-304747" fontAlgn="base">
                  <a:spcBef>
                    <a:spcPct val="20000"/>
                  </a:spcBef>
                  <a:spcAft>
                    <a:spcPct val="0"/>
                  </a:spcAft>
                  <a:buClr>
                    <a:schemeClr val="accent2"/>
                  </a:buClr>
                  <a:buChar char="»"/>
                  <a:defRPr sz="2100">
                    <a:latin typeface="+mn-lt"/>
                  </a:defRPr>
                </a:lvl8pPr>
                <a:lvl9pPr marL="5180693" indent="-304747" fontAlgn="base">
                  <a:spcBef>
                    <a:spcPct val="20000"/>
                  </a:spcBef>
                  <a:spcAft>
                    <a:spcPct val="0"/>
                  </a:spcAft>
                  <a:buClr>
                    <a:schemeClr val="accent2"/>
                  </a:buClr>
                  <a:buChar char="»"/>
                  <a:defRPr sz="2100">
                    <a:latin typeface="+mn-lt"/>
                  </a:defRPr>
                </a:lvl9pPr>
              </a:lstStyle>
              <a:p>
                <a:pPr>
                  <a:lnSpc>
                    <a:spcPts val="1040"/>
                  </a:lnSpc>
                  <a:spcBef>
                    <a:spcPts val="400"/>
                  </a:spcBef>
                  <a:buClr>
                    <a:srgbClr val="FFFFFF">
                      <a:lumMod val="50000"/>
                    </a:srgbClr>
                  </a:buClr>
                  <a:defRPr/>
                </a:pPr>
                <a:r>
                  <a:rPr lang="en-US">
                    <a:solidFill>
                      <a:srgbClr val="000000"/>
                    </a:solidFill>
                    <a:latin typeface="+mn-lt"/>
                  </a:rPr>
                  <a:t>Public Cloud</a:t>
                </a:r>
              </a:p>
            </p:txBody>
          </p:sp>
          <p:sp>
            <p:nvSpPr>
              <p:cNvPr id="143" name="Graphic 140">
                <a:extLst>
                  <a:ext uri="{FF2B5EF4-FFF2-40B4-BE49-F238E27FC236}">
                    <a16:creationId xmlns:a16="http://schemas.microsoft.com/office/drawing/2014/main" id="{F834F167-8C4E-651C-9C3E-89C7966EBC34}"/>
                  </a:ext>
                </a:extLst>
              </p:cNvPr>
              <p:cNvSpPr/>
              <p:nvPr/>
            </p:nvSpPr>
            <p:spPr>
              <a:xfrm>
                <a:off x="2550634" y="5224573"/>
                <a:ext cx="486933" cy="331989"/>
              </a:xfrm>
              <a:custGeom>
                <a:avLst/>
                <a:gdLst>
                  <a:gd name="connsiteX0" fmla="*/ 287734 w 486933"/>
                  <a:gd name="connsiteY0" fmla="*/ -952 h 331989"/>
                  <a:gd name="connsiteX1" fmla="*/ 415346 w 486933"/>
                  <a:gd name="connsiteY1" fmla="*/ 126486 h 331989"/>
                  <a:gd name="connsiteX2" fmla="*/ 486934 w 486933"/>
                  <a:gd name="connsiteY2" fmla="*/ 225903 h 331989"/>
                  <a:gd name="connsiteX3" fmla="*/ 381800 w 486933"/>
                  <a:gd name="connsiteY3" fmla="*/ 331037 h 331989"/>
                  <a:gd name="connsiteX4" fmla="*/ 110667 w 486933"/>
                  <a:gd name="connsiteY4" fmla="*/ 331037 h 331989"/>
                  <a:gd name="connsiteX5" fmla="*/ 0 w 486933"/>
                  <a:gd name="connsiteY5" fmla="*/ 231437 h 331989"/>
                  <a:gd name="connsiteX6" fmla="*/ 67956 w 486933"/>
                  <a:gd name="connsiteY6" fmla="*/ 135306 h 331989"/>
                  <a:gd name="connsiteX7" fmla="*/ 110494 w 486933"/>
                  <a:gd name="connsiteY7" fmla="*/ 64928 h 331989"/>
                  <a:gd name="connsiteX8" fmla="*/ 181563 w 486933"/>
                  <a:gd name="connsiteY8" fmla="*/ 56805 h 331989"/>
                  <a:gd name="connsiteX9" fmla="*/ 287734 w 486933"/>
                  <a:gd name="connsiteY9" fmla="*/ -952 h 331989"/>
                  <a:gd name="connsiteX10" fmla="*/ 287734 w 486933"/>
                  <a:gd name="connsiteY10" fmla="*/ 32248 h 331989"/>
                  <a:gd name="connsiteX11" fmla="*/ 203004 w 486933"/>
                  <a:gd name="connsiteY11" fmla="*/ 83951 h 331989"/>
                  <a:gd name="connsiteX12" fmla="*/ 180698 w 486933"/>
                  <a:gd name="connsiteY12" fmla="*/ 91211 h 331989"/>
                  <a:gd name="connsiteX13" fmla="*/ 127439 w 486933"/>
                  <a:gd name="connsiteY13" fmla="*/ 93463 h 331989"/>
                  <a:gd name="connsiteX14" fmla="*/ 99600 w 486933"/>
                  <a:gd name="connsiteY14" fmla="*/ 148448 h 331989"/>
                  <a:gd name="connsiteX15" fmla="*/ 85767 w 486933"/>
                  <a:gd name="connsiteY15" fmla="*/ 164705 h 331989"/>
                  <a:gd name="connsiteX16" fmla="*/ 33200 w 486933"/>
                  <a:gd name="connsiteY16" fmla="*/ 231437 h 331989"/>
                  <a:gd name="connsiteX17" fmla="*/ 110667 w 486933"/>
                  <a:gd name="connsiteY17" fmla="*/ 297837 h 331989"/>
                  <a:gd name="connsiteX18" fmla="*/ 381800 w 486933"/>
                  <a:gd name="connsiteY18" fmla="*/ 297837 h 331989"/>
                  <a:gd name="connsiteX19" fmla="*/ 453734 w 486933"/>
                  <a:gd name="connsiteY19" fmla="*/ 225903 h 331989"/>
                  <a:gd name="connsiteX20" fmla="*/ 395806 w 486933"/>
                  <a:gd name="connsiteY20" fmla="*/ 155188 h 331989"/>
                  <a:gd name="connsiteX21" fmla="*/ 382320 w 486933"/>
                  <a:gd name="connsiteY21" fmla="*/ 137210 h 331989"/>
                  <a:gd name="connsiteX22" fmla="*/ 287734 w 486933"/>
                  <a:gd name="connsiteY22" fmla="*/ 32248 h 331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6933" h="331989">
                    <a:moveTo>
                      <a:pt x="287734" y="-952"/>
                    </a:moveTo>
                    <a:cubicBezTo>
                      <a:pt x="361522" y="-952"/>
                      <a:pt x="414443" y="60534"/>
                      <a:pt x="415346" y="126486"/>
                    </a:cubicBezTo>
                    <a:cubicBezTo>
                      <a:pt x="456913" y="140591"/>
                      <a:pt x="486934" y="179811"/>
                      <a:pt x="486934" y="225903"/>
                    </a:cubicBezTo>
                    <a:cubicBezTo>
                      <a:pt x="486934" y="283782"/>
                      <a:pt x="439667" y="331037"/>
                      <a:pt x="381800" y="331037"/>
                    </a:cubicBezTo>
                    <a:lnTo>
                      <a:pt x="110667" y="331037"/>
                    </a:lnTo>
                    <a:cubicBezTo>
                      <a:pt x="47141" y="331037"/>
                      <a:pt x="0" y="286604"/>
                      <a:pt x="0" y="231437"/>
                    </a:cubicBezTo>
                    <a:cubicBezTo>
                      <a:pt x="0" y="189217"/>
                      <a:pt x="26717" y="148387"/>
                      <a:pt x="67956" y="135306"/>
                    </a:cubicBezTo>
                    <a:cubicBezTo>
                      <a:pt x="71733" y="103550"/>
                      <a:pt x="88002" y="78423"/>
                      <a:pt x="110494" y="64928"/>
                    </a:cubicBezTo>
                    <a:cubicBezTo>
                      <a:pt x="131874" y="52101"/>
                      <a:pt x="157645" y="49567"/>
                      <a:pt x="181563" y="56805"/>
                    </a:cubicBezTo>
                    <a:cubicBezTo>
                      <a:pt x="202947" y="24357"/>
                      <a:pt x="240027" y="-952"/>
                      <a:pt x="287734" y="-952"/>
                    </a:cubicBezTo>
                    <a:close/>
                    <a:moveTo>
                      <a:pt x="287734" y="32248"/>
                    </a:moveTo>
                    <a:cubicBezTo>
                      <a:pt x="246911" y="32248"/>
                      <a:pt x="216996" y="55969"/>
                      <a:pt x="203004" y="83951"/>
                    </a:cubicBezTo>
                    <a:cubicBezTo>
                      <a:pt x="198845" y="92107"/>
                      <a:pt x="188864" y="95361"/>
                      <a:pt x="180698" y="91211"/>
                    </a:cubicBezTo>
                    <a:cubicBezTo>
                      <a:pt x="163761" y="82745"/>
                      <a:pt x="143352" y="83912"/>
                      <a:pt x="127439" y="93463"/>
                    </a:cubicBezTo>
                    <a:cubicBezTo>
                      <a:pt x="111528" y="103008"/>
                      <a:pt x="99600" y="120322"/>
                      <a:pt x="99600" y="148448"/>
                    </a:cubicBezTo>
                    <a:cubicBezTo>
                      <a:pt x="99544" y="156515"/>
                      <a:pt x="93712" y="163377"/>
                      <a:pt x="85767" y="164705"/>
                    </a:cubicBezTo>
                    <a:cubicBezTo>
                      <a:pt x="55522" y="169795"/>
                      <a:pt x="33200" y="200727"/>
                      <a:pt x="33200" y="231437"/>
                    </a:cubicBezTo>
                    <a:cubicBezTo>
                      <a:pt x="33200" y="268455"/>
                      <a:pt x="61659" y="297837"/>
                      <a:pt x="110667" y="297837"/>
                    </a:cubicBezTo>
                    <a:lnTo>
                      <a:pt x="381800" y="297837"/>
                    </a:lnTo>
                    <a:cubicBezTo>
                      <a:pt x="421725" y="297837"/>
                      <a:pt x="453734" y="265854"/>
                      <a:pt x="453734" y="225903"/>
                    </a:cubicBezTo>
                    <a:cubicBezTo>
                      <a:pt x="453734" y="190767"/>
                      <a:pt x="428801" y="161661"/>
                      <a:pt x="395806" y="155188"/>
                    </a:cubicBezTo>
                    <a:cubicBezTo>
                      <a:pt x="387319" y="153638"/>
                      <a:pt x="381456" y="145797"/>
                      <a:pt x="382320" y="137210"/>
                    </a:cubicBezTo>
                    <a:cubicBezTo>
                      <a:pt x="387555" y="85650"/>
                      <a:pt x="346882" y="32248"/>
                      <a:pt x="287734" y="32248"/>
                    </a:cubicBezTo>
                    <a:close/>
                  </a:path>
                </a:pathLst>
              </a:custGeom>
              <a:noFill/>
              <a:ln w="15875" cap="flat">
                <a:solidFill>
                  <a:schemeClr val="tx1"/>
                </a:solid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grpSp>
          <p:nvGrpSpPr>
            <p:cNvPr id="153" name="Group 152">
              <a:extLst>
                <a:ext uri="{FF2B5EF4-FFF2-40B4-BE49-F238E27FC236}">
                  <a16:creationId xmlns:a16="http://schemas.microsoft.com/office/drawing/2014/main" id="{BDA2CCDB-C14D-B7BF-30A4-F27BEBF2A1FB}"/>
                </a:ext>
              </a:extLst>
            </p:cNvPr>
            <p:cNvGrpSpPr/>
            <p:nvPr/>
          </p:nvGrpSpPr>
          <p:grpSpPr>
            <a:xfrm>
              <a:off x="866350" y="3847111"/>
              <a:ext cx="1038168" cy="969455"/>
              <a:chOff x="1218758" y="4006133"/>
              <a:chExt cx="1038168" cy="969455"/>
            </a:xfrm>
          </p:grpSpPr>
          <p:sp>
            <p:nvSpPr>
              <p:cNvPr id="101" name="Freeform 100">
                <a:extLst>
                  <a:ext uri="{FF2B5EF4-FFF2-40B4-BE49-F238E27FC236}">
                    <a16:creationId xmlns:a16="http://schemas.microsoft.com/office/drawing/2014/main" id="{13C9545C-28F7-7E06-F896-458DA5D40031}"/>
                  </a:ext>
                </a:extLst>
              </p:cNvPr>
              <p:cNvSpPr/>
              <p:nvPr/>
            </p:nvSpPr>
            <p:spPr>
              <a:xfrm>
                <a:off x="1249418" y="4006133"/>
                <a:ext cx="969306" cy="969455"/>
              </a:xfrm>
              <a:custGeom>
                <a:avLst/>
                <a:gdLst>
                  <a:gd name="connsiteX0" fmla="*/ 0 w 619506"/>
                  <a:gd name="connsiteY0" fmla="*/ 309753 h 619601"/>
                  <a:gd name="connsiteX1" fmla="*/ 309753 w 619506"/>
                  <a:gd name="connsiteY1" fmla="*/ 0 h 619601"/>
                  <a:gd name="connsiteX2" fmla="*/ 619506 w 619506"/>
                  <a:gd name="connsiteY2" fmla="*/ 309753 h 619601"/>
                  <a:gd name="connsiteX3" fmla="*/ 309753 w 619506"/>
                  <a:gd name="connsiteY3" fmla="*/ 619601 h 619601"/>
                  <a:gd name="connsiteX4" fmla="*/ 0 w 619506"/>
                  <a:gd name="connsiteY4" fmla="*/ 309753 h 619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601">
                    <a:moveTo>
                      <a:pt x="0" y="309753"/>
                    </a:moveTo>
                    <a:cubicBezTo>
                      <a:pt x="0" y="138684"/>
                      <a:pt x="138684" y="0"/>
                      <a:pt x="309753" y="0"/>
                    </a:cubicBezTo>
                    <a:cubicBezTo>
                      <a:pt x="480822" y="0"/>
                      <a:pt x="619506" y="138684"/>
                      <a:pt x="619506" y="309753"/>
                    </a:cubicBezTo>
                    <a:cubicBezTo>
                      <a:pt x="619506" y="480822"/>
                      <a:pt x="480822" y="619601"/>
                      <a:pt x="309753" y="619601"/>
                    </a:cubicBezTo>
                    <a:cubicBezTo>
                      <a:pt x="138684" y="619601"/>
                      <a:pt x="0" y="480917"/>
                      <a:pt x="0"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44" name="Graphic 143">
                <a:extLst>
                  <a:ext uri="{FF2B5EF4-FFF2-40B4-BE49-F238E27FC236}">
                    <a16:creationId xmlns:a16="http://schemas.microsoft.com/office/drawing/2014/main" id="{733DB4D1-B766-8DDA-DAB9-8525E2EB420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463288" y="4070554"/>
                <a:ext cx="532710" cy="392326"/>
              </a:xfrm>
              <a:prstGeom prst="rect">
                <a:avLst/>
              </a:prstGeom>
            </p:spPr>
          </p:pic>
          <p:sp>
            <p:nvSpPr>
              <p:cNvPr id="145" name="Text Placeholder 9">
                <a:extLst>
                  <a:ext uri="{FF2B5EF4-FFF2-40B4-BE49-F238E27FC236}">
                    <a16:creationId xmlns:a16="http://schemas.microsoft.com/office/drawing/2014/main" id="{1EFDC435-8BAC-708B-A067-47046F650C31}"/>
                  </a:ext>
                </a:extLst>
              </p:cNvPr>
              <p:cNvSpPr txBox="1">
                <a:spLocks/>
              </p:cNvSpPr>
              <p:nvPr/>
            </p:nvSpPr>
            <p:spPr bwMode="auto">
              <a:xfrm>
                <a:off x="1218758" y="4471323"/>
                <a:ext cx="1038168" cy="351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defPPr>
                  <a:defRPr lang="en-US"/>
                </a:defPPr>
                <a:lvl1pPr marL="0" indent="0" algn="ctr" eaLnBrk="1" hangingPunct="1">
                  <a:lnSpc>
                    <a:spcPct val="100000"/>
                  </a:lnSpc>
                  <a:spcBef>
                    <a:spcPts val="1000"/>
                  </a:spcBef>
                  <a:buClr>
                    <a:schemeClr val="bg1">
                      <a:lumMod val="50000"/>
                    </a:schemeClr>
                  </a:buClr>
                  <a:buSzPct val="85000"/>
                  <a:buFont typeface="Arial" panose="020B0604020202020204" pitchFamily="34" charset="0"/>
                  <a:buNone/>
                  <a:defRPr sz="1200">
                    <a:latin typeface="DIN Pro" panose="020B0504020201010104" pitchFamily="34" charset="0"/>
                    <a:ea typeface="+mj-ea"/>
                    <a:cs typeface="Arial" pitchFamily="34" charset="0"/>
                  </a:defRPr>
                </a:lvl1pPr>
                <a:lvl2pPr marL="576072" indent="-228600" eaLnBrk="1" hangingPunct="1">
                  <a:lnSpc>
                    <a:spcPct val="95000"/>
                  </a:lnSpc>
                  <a:spcBef>
                    <a:spcPts val="800"/>
                  </a:spcBef>
                  <a:buClr>
                    <a:schemeClr val="bg1">
                      <a:lumMod val="50000"/>
                    </a:schemeClr>
                  </a:buClr>
                  <a:buSzPct val="100000"/>
                  <a:buFont typeface="Arial" panose="020B0604020202020204" pitchFamily="34" charset="0"/>
                  <a:buChar char="•"/>
                  <a:defRPr sz="2400">
                    <a:latin typeface="Arial" panose="020B0604020202020204" pitchFamily="34" charset="0"/>
                  </a:defRPr>
                </a:lvl2pPr>
                <a:lvl3pPr marL="886968" indent="-228600" eaLnBrk="1" hangingPunct="1">
                  <a:lnSpc>
                    <a:spcPct val="95000"/>
                  </a:lnSpc>
                  <a:spcBef>
                    <a:spcPts val="800"/>
                  </a:spcBef>
                  <a:buClr>
                    <a:schemeClr val="bg1">
                      <a:lumMod val="50000"/>
                    </a:schemeClr>
                  </a:buClr>
                  <a:buSzPct val="100000"/>
                  <a:buFont typeface="Arial" panose="020B0604020202020204" pitchFamily="34" charset="0"/>
                  <a:buChar char="•"/>
                  <a:defRPr sz="2000">
                    <a:latin typeface="Arial" panose="020B0604020202020204" pitchFamily="34" charset="0"/>
                  </a:defRPr>
                </a:lvl3pPr>
                <a:lvl4pPr marL="1170432" indent="-228600" eaLnBrk="1" hangingPunct="1">
                  <a:lnSpc>
                    <a:spcPct val="90000"/>
                  </a:lnSpc>
                  <a:spcBef>
                    <a:spcPts val="800"/>
                  </a:spcBef>
                  <a:buSzPct val="100000"/>
                  <a:buFont typeface="Arial" panose="020B0604020202020204" pitchFamily="34" charset="0"/>
                  <a:buChar char="̶"/>
                  <a:defRPr sz="1800">
                    <a:latin typeface="+mn-lt"/>
                  </a:defRPr>
                </a:lvl4pPr>
                <a:lvl5pPr marL="1463040" indent="-228600" eaLnBrk="1" hangingPunct="1">
                  <a:lnSpc>
                    <a:spcPct val="90000"/>
                  </a:lnSpc>
                  <a:spcBef>
                    <a:spcPts val="800"/>
                  </a:spcBef>
                  <a:buFont typeface="Arial" panose="020B0604020202020204" pitchFamily="34" charset="0"/>
                  <a:buChar char="̶"/>
                  <a:defRPr sz="1600" baseline="0">
                    <a:latin typeface="+mn-lt"/>
                  </a:defRPr>
                </a:lvl5pPr>
                <a:lvl6pPr marL="3352213" indent="-304747" fontAlgn="base">
                  <a:spcBef>
                    <a:spcPct val="20000"/>
                  </a:spcBef>
                  <a:spcAft>
                    <a:spcPct val="0"/>
                  </a:spcAft>
                  <a:buClr>
                    <a:schemeClr val="accent2"/>
                  </a:buClr>
                  <a:buChar char="»"/>
                  <a:defRPr sz="2100">
                    <a:latin typeface="+mn-lt"/>
                  </a:defRPr>
                </a:lvl6pPr>
                <a:lvl7pPr marL="3961707" indent="-304747" fontAlgn="base">
                  <a:spcBef>
                    <a:spcPct val="20000"/>
                  </a:spcBef>
                  <a:spcAft>
                    <a:spcPct val="0"/>
                  </a:spcAft>
                  <a:buClr>
                    <a:schemeClr val="accent2"/>
                  </a:buClr>
                  <a:buChar char="»"/>
                  <a:defRPr sz="2100">
                    <a:latin typeface="+mn-lt"/>
                  </a:defRPr>
                </a:lvl7pPr>
                <a:lvl8pPr marL="4571200" indent="-304747" fontAlgn="base">
                  <a:spcBef>
                    <a:spcPct val="20000"/>
                  </a:spcBef>
                  <a:spcAft>
                    <a:spcPct val="0"/>
                  </a:spcAft>
                  <a:buClr>
                    <a:schemeClr val="accent2"/>
                  </a:buClr>
                  <a:buChar char="»"/>
                  <a:defRPr sz="2100">
                    <a:latin typeface="+mn-lt"/>
                  </a:defRPr>
                </a:lvl8pPr>
                <a:lvl9pPr marL="5180693" indent="-304747" fontAlgn="base">
                  <a:spcBef>
                    <a:spcPct val="20000"/>
                  </a:spcBef>
                  <a:spcAft>
                    <a:spcPct val="0"/>
                  </a:spcAft>
                  <a:buClr>
                    <a:schemeClr val="accent2"/>
                  </a:buClr>
                  <a:buChar char="»"/>
                  <a:defRPr sz="2100">
                    <a:latin typeface="+mn-lt"/>
                  </a:defRPr>
                </a:lvl9pPr>
              </a:lstStyle>
              <a:p>
                <a:pPr marL="0" marR="0" lvl="0" indent="0" algn="ctr" defTabSz="914400" rtl="0" eaLnBrk="1" fontAlgn="base" latinLnBrk="0" hangingPunct="1">
                  <a:lnSpc>
                    <a:spcPts val="1040"/>
                  </a:lnSpc>
                  <a:spcBef>
                    <a:spcPts val="400"/>
                  </a:spcBef>
                  <a:spcAft>
                    <a:spcPct val="0"/>
                  </a:spcAft>
                  <a:buClr>
                    <a:srgbClr val="FFFFFF">
                      <a:lumMod val="50000"/>
                    </a:srgbClr>
                  </a:buClr>
                  <a:buSzPct val="85000"/>
                  <a:buFont typeface="Arial" panose="020B0604020202020204" pitchFamily="34" charset="0"/>
                  <a:buNone/>
                  <a:tabLst/>
                  <a:defRPr/>
                </a:pPr>
                <a:r>
                  <a:rPr lang="en-US">
                    <a:solidFill>
                      <a:srgbClr val="000000"/>
                    </a:solidFill>
                    <a:latin typeface="+mn-lt"/>
                  </a:rPr>
                  <a:t>SaaS</a:t>
                </a:r>
                <a:br>
                  <a:rPr lang="en-US">
                    <a:solidFill>
                      <a:srgbClr val="000000"/>
                    </a:solidFill>
                    <a:latin typeface="+mn-lt"/>
                  </a:rPr>
                </a:br>
                <a:r>
                  <a:rPr lang="en-US">
                    <a:solidFill>
                      <a:srgbClr val="000000"/>
                    </a:solidFill>
                    <a:latin typeface="+mn-lt"/>
                  </a:rPr>
                  <a:t>Applications</a:t>
                </a:r>
              </a:p>
            </p:txBody>
          </p:sp>
        </p:grpSp>
        <p:grpSp>
          <p:nvGrpSpPr>
            <p:cNvPr id="148" name="Group 147">
              <a:extLst>
                <a:ext uri="{FF2B5EF4-FFF2-40B4-BE49-F238E27FC236}">
                  <a16:creationId xmlns:a16="http://schemas.microsoft.com/office/drawing/2014/main" id="{6324BB31-A270-1F73-6801-D0578442FF53}"/>
                </a:ext>
              </a:extLst>
            </p:cNvPr>
            <p:cNvGrpSpPr/>
            <p:nvPr/>
          </p:nvGrpSpPr>
          <p:grpSpPr>
            <a:xfrm>
              <a:off x="897082" y="2353684"/>
              <a:ext cx="969306" cy="969306"/>
              <a:chOff x="1249490" y="2512706"/>
              <a:chExt cx="969306" cy="969306"/>
            </a:xfrm>
          </p:grpSpPr>
          <p:sp>
            <p:nvSpPr>
              <p:cNvPr id="81" name="Freeform 80">
                <a:extLst>
                  <a:ext uri="{FF2B5EF4-FFF2-40B4-BE49-F238E27FC236}">
                    <a16:creationId xmlns:a16="http://schemas.microsoft.com/office/drawing/2014/main" id="{94BCE337-D8E0-D4CF-31DC-6AEE50CD4CBA}"/>
                  </a:ext>
                </a:extLst>
              </p:cNvPr>
              <p:cNvSpPr/>
              <p:nvPr/>
            </p:nvSpPr>
            <p:spPr>
              <a:xfrm rot="18900000">
                <a:off x="1249490" y="2512706"/>
                <a:ext cx="969306" cy="969306"/>
              </a:xfrm>
              <a:custGeom>
                <a:avLst/>
                <a:gdLst>
                  <a:gd name="connsiteX0" fmla="*/ 619506 w 619506"/>
                  <a:gd name="connsiteY0" fmla="*/ 309753 h 619506"/>
                  <a:gd name="connsiteX1" fmla="*/ 309753 w 619506"/>
                  <a:gd name="connsiteY1" fmla="*/ 619506 h 619506"/>
                  <a:gd name="connsiteX2" fmla="*/ 0 w 619506"/>
                  <a:gd name="connsiteY2" fmla="*/ 309753 h 619506"/>
                  <a:gd name="connsiteX3" fmla="*/ 309753 w 619506"/>
                  <a:gd name="connsiteY3" fmla="*/ 0 h 619506"/>
                  <a:gd name="connsiteX4" fmla="*/ 619506 w 619506"/>
                  <a:gd name="connsiteY4" fmla="*/ 309753 h 619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506">
                    <a:moveTo>
                      <a:pt x="619506" y="309753"/>
                    </a:moveTo>
                    <a:cubicBezTo>
                      <a:pt x="619506" y="480825"/>
                      <a:pt x="480825" y="619506"/>
                      <a:pt x="309753" y="619506"/>
                    </a:cubicBezTo>
                    <a:cubicBezTo>
                      <a:pt x="138681" y="619506"/>
                      <a:pt x="0" y="480825"/>
                      <a:pt x="0" y="309753"/>
                    </a:cubicBezTo>
                    <a:cubicBezTo>
                      <a:pt x="0" y="138681"/>
                      <a:pt x="138681" y="0"/>
                      <a:pt x="309753" y="0"/>
                    </a:cubicBezTo>
                    <a:cubicBezTo>
                      <a:pt x="480825" y="0"/>
                      <a:pt x="619506" y="138681"/>
                      <a:pt x="619506"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46" name="Graphic 145">
                <a:extLst>
                  <a:ext uri="{FF2B5EF4-FFF2-40B4-BE49-F238E27FC236}">
                    <a16:creationId xmlns:a16="http://schemas.microsoft.com/office/drawing/2014/main" id="{84B72CFC-3E5C-E8DB-9C31-610DD09B81A7}"/>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463288" y="2644843"/>
                <a:ext cx="533598" cy="533598"/>
              </a:xfrm>
              <a:prstGeom prst="rect">
                <a:avLst/>
              </a:prstGeom>
            </p:spPr>
          </p:pic>
          <p:sp>
            <p:nvSpPr>
              <p:cNvPr id="147" name="Text Placeholder 9">
                <a:extLst>
                  <a:ext uri="{FF2B5EF4-FFF2-40B4-BE49-F238E27FC236}">
                    <a16:creationId xmlns:a16="http://schemas.microsoft.com/office/drawing/2014/main" id="{DE242C52-B4EF-0395-C334-83D7E8CC222E}"/>
                  </a:ext>
                </a:extLst>
              </p:cNvPr>
              <p:cNvSpPr txBox="1">
                <a:spLocks/>
              </p:cNvSpPr>
              <p:nvPr/>
            </p:nvSpPr>
            <p:spPr bwMode="auto">
              <a:xfrm>
                <a:off x="1280232" y="3121716"/>
                <a:ext cx="847050" cy="163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defPPr>
                  <a:defRPr lang="en-US"/>
                </a:defPPr>
                <a:lvl1pPr algn="ctr" eaLnBrk="1" hangingPunct="1">
                  <a:lnSpc>
                    <a:spcPct val="85000"/>
                  </a:lnSpc>
                  <a:spcBef>
                    <a:spcPct val="0"/>
                  </a:spcBef>
                  <a:defRPr sz="1200" b="0">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marL="0" marR="0" lvl="0" indent="0" algn="ctr" defTabSz="914400" rtl="0" eaLnBrk="1" fontAlgn="base" latinLnBrk="0" hangingPunct="1">
                  <a:lnSpc>
                    <a:spcPct val="85000"/>
                  </a:lnSpc>
                  <a:spcBef>
                    <a:spcPct val="0"/>
                  </a:spcBef>
                  <a:spcAft>
                    <a:spcPct val="0"/>
                  </a:spcAft>
                  <a:buClr>
                    <a:srgbClr val="41273C"/>
                  </a:buClr>
                  <a:buSzPct val="65000"/>
                  <a:buFont typeface="Wingdings" pitchFamily="2" charset="2"/>
                  <a:buNone/>
                  <a:tabLst/>
                  <a:defRPr/>
                </a:pPr>
                <a:r>
                  <a:rPr kumimoji="0" lang="en-US" sz="1200" b="0" i="0" u="none" strike="noStrike" kern="1200" cap="none" spc="0" normalizeH="0" baseline="0" noProof="0">
                    <a:ln>
                      <a:noFill/>
                    </a:ln>
                    <a:solidFill>
                      <a:srgbClr val="000000"/>
                    </a:solidFill>
                    <a:effectLst/>
                    <a:uLnTx/>
                    <a:uFillTx/>
                    <a:latin typeface="DIN Pro" panose="020B0504020201010104" pitchFamily="34" charset="0"/>
                    <a:ea typeface="+mj-ea"/>
                    <a:cs typeface="Arial" panose="020B0604020202020204" pitchFamily="34" charset="0"/>
                  </a:rPr>
                  <a:t> </a:t>
                </a:r>
                <a:r>
                  <a:rPr lang="en-US">
                    <a:solidFill>
                      <a:srgbClr val="000000"/>
                    </a:solidFill>
                    <a:latin typeface="+mn-lt"/>
                  </a:rPr>
                  <a:t>Email</a:t>
                </a:r>
              </a:p>
            </p:txBody>
          </p:sp>
        </p:grpSp>
        <p:grpSp>
          <p:nvGrpSpPr>
            <p:cNvPr id="150" name="Group 149">
              <a:extLst>
                <a:ext uri="{FF2B5EF4-FFF2-40B4-BE49-F238E27FC236}">
                  <a16:creationId xmlns:a16="http://schemas.microsoft.com/office/drawing/2014/main" id="{BD0A925E-E90B-F072-AAA5-4B4C8C94D22E}"/>
                </a:ext>
              </a:extLst>
            </p:cNvPr>
            <p:cNvGrpSpPr/>
            <p:nvPr/>
          </p:nvGrpSpPr>
          <p:grpSpPr>
            <a:xfrm>
              <a:off x="4497779" y="3847111"/>
              <a:ext cx="984229" cy="969455"/>
              <a:chOff x="4850187" y="4006133"/>
              <a:chExt cx="984229" cy="969455"/>
            </a:xfrm>
          </p:grpSpPr>
          <p:sp>
            <p:nvSpPr>
              <p:cNvPr id="100" name="Freeform 99">
                <a:extLst>
                  <a:ext uri="{FF2B5EF4-FFF2-40B4-BE49-F238E27FC236}">
                    <a16:creationId xmlns:a16="http://schemas.microsoft.com/office/drawing/2014/main" id="{0D59652D-25B9-B85E-95D9-CB92E520B707}"/>
                  </a:ext>
                </a:extLst>
              </p:cNvPr>
              <p:cNvSpPr/>
              <p:nvPr/>
            </p:nvSpPr>
            <p:spPr>
              <a:xfrm>
                <a:off x="4850187" y="4006133"/>
                <a:ext cx="969306" cy="969455"/>
              </a:xfrm>
              <a:custGeom>
                <a:avLst/>
                <a:gdLst>
                  <a:gd name="connsiteX0" fmla="*/ 0 w 619506"/>
                  <a:gd name="connsiteY0" fmla="*/ 309753 h 619601"/>
                  <a:gd name="connsiteX1" fmla="*/ 309753 w 619506"/>
                  <a:gd name="connsiteY1" fmla="*/ 0 h 619601"/>
                  <a:gd name="connsiteX2" fmla="*/ 619506 w 619506"/>
                  <a:gd name="connsiteY2" fmla="*/ 309753 h 619601"/>
                  <a:gd name="connsiteX3" fmla="*/ 309753 w 619506"/>
                  <a:gd name="connsiteY3" fmla="*/ 619601 h 619601"/>
                  <a:gd name="connsiteX4" fmla="*/ 0 w 619506"/>
                  <a:gd name="connsiteY4" fmla="*/ 309753 h 619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506" h="619601">
                    <a:moveTo>
                      <a:pt x="0" y="309753"/>
                    </a:moveTo>
                    <a:cubicBezTo>
                      <a:pt x="0" y="138684"/>
                      <a:pt x="138684" y="0"/>
                      <a:pt x="309753" y="0"/>
                    </a:cubicBezTo>
                    <a:cubicBezTo>
                      <a:pt x="480822" y="0"/>
                      <a:pt x="619506" y="138684"/>
                      <a:pt x="619506" y="309753"/>
                    </a:cubicBezTo>
                    <a:cubicBezTo>
                      <a:pt x="619506" y="480822"/>
                      <a:pt x="480822" y="619601"/>
                      <a:pt x="309753" y="619601"/>
                    </a:cubicBezTo>
                    <a:cubicBezTo>
                      <a:pt x="138684" y="619601"/>
                      <a:pt x="0" y="480917"/>
                      <a:pt x="0" y="309753"/>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pic>
            <p:nvPicPr>
              <p:cNvPr id="137" name="Graphic 136">
                <a:extLst>
                  <a:ext uri="{FF2B5EF4-FFF2-40B4-BE49-F238E27FC236}">
                    <a16:creationId xmlns:a16="http://schemas.microsoft.com/office/drawing/2014/main" id="{DC9A1B0A-3815-1F3B-E71A-62C56C4F1357}"/>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116456" y="4161524"/>
                <a:ext cx="492360" cy="466089"/>
              </a:xfrm>
              <a:prstGeom prst="rect">
                <a:avLst/>
              </a:prstGeom>
            </p:spPr>
          </p:pic>
          <p:sp>
            <p:nvSpPr>
              <p:cNvPr id="138" name="Text Placeholder 9">
                <a:extLst>
                  <a:ext uri="{FF2B5EF4-FFF2-40B4-BE49-F238E27FC236}">
                    <a16:creationId xmlns:a16="http://schemas.microsoft.com/office/drawing/2014/main" id="{DC30D8C2-2475-5BB5-2C9A-DE915019E492}"/>
                  </a:ext>
                </a:extLst>
              </p:cNvPr>
              <p:cNvSpPr txBox="1">
                <a:spLocks/>
              </p:cNvSpPr>
              <p:nvPr/>
            </p:nvSpPr>
            <p:spPr bwMode="auto">
              <a:xfrm>
                <a:off x="4882126" y="4675284"/>
                <a:ext cx="952290" cy="2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defPPr>
                  <a:defRPr lang="en-US"/>
                </a:defPPr>
                <a:lvl1pPr algn="ctr" eaLnBrk="1" hangingPunct="1">
                  <a:lnSpc>
                    <a:spcPct val="85000"/>
                  </a:lnSpc>
                  <a:spcBef>
                    <a:spcPct val="0"/>
                  </a:spcBef>
                  <a:defRPr sz="1200" b="0">
                    <a:latin typeface="DIN Pro" panose="020B0504020201010104" pitchFamily="34" charset="0"/>
                    <a:ea typeface="+mj-ea"/>
                    <a:cs typeface="Arial" panose="020B0604020202020204" pitchFamily="34" charset="0"/>
                  </a:defRPr>
                </a:lvl1pPr>
                <a:lvl2pPr eaLnBrk="1" hangingPunct="1">
                  <a:lnSpc>
                    <a:spcPct val="85000"/>
                  </a:lnSpc>
                  <a:spcBef>
                    <a:spcPct val="0"/>
                  </a:spcBef>
                  <a:defRPr sz="3700" b="1">
                    <a:solidFill>
                      <a:srgbClr val="4E4E4E"/>
                    </a:solidFill>
                  </a:defRPr>
                </a:lvl2pPr>
                <a:lvl3pPr eaLnBrk="1" hangingPunct="1">
                  <a:lnSpc>
                    <a:spcPct val="85000"/>
                  </a:lnSpc>
                  <a:spcBef>
                    <a:spcPct val="0"/>
                  </a:spcBef>
                  <a:defRPr sz="3700" b="1">
                    <a:solidFill>
                      <a:srgbClr val="4E4E4E"/>
                    </a:solidFill>
                  </a:defRPr>
                </a:lvl3pPr>
                <a:lvl4pPr eaLnBrk="1" hangingPunct="1">
                  <a:lnSpc>
                    <a:spcPct val="85000"/>
                  </a:lnSpc>
                  <a:spcBef>
                    <a:spcPct val="0"/>
                  </a:spcBef>
                  <a:defRPr sz="3700" b="1">
                    <a:solidFill>
                      <a:srgbClr val="4E4E4E"/>
                    </a:solidFill>
                  </a:defRPr>
                </a:lvl4pPr>
                <a:lvl5pPr eaLnBrk="1" hangingPunct="1">
                  <a:lnSpc>
                    <a:spcPct val="85000"/>
                  </a:lnSpc>
                  <a:spcBef>
                    <a:spcPct val="0"/>
                  </a:spcBef>
                  <a:defRPr sz="3700" b="1">
                    <a:solidFill>
                      <a:srgbClr val="4E4E4E"/>
                    </a:solidFill>
                  </a:defRPr>
                </a:lvl5pPr>
                <a:lvl6pPr marL="609493" fontAlgn="base">
                  <a:lnSpc>
                    <a:spcPct val="85000"/>
                  </a:lnSpc>
                  <a:spcBef>
                    <a:spcPct val="0"/>
                  </a:spcBef>
                  <a:spcAft>
                    <a:spcPct val="0"/>
                  </a:spcAft>
                  <a:defRPr sz="3700" b="1">
                    <a:solidFill>
                      <a:srgbClr val="4E4E4E"/>
                    </a:solidFill>
                  </a:defRPr>
                </a:lvl6pPr>
                <a:lvl7pPr marL="1218987" fontAlgn="base">
                  <a:lnSpc>
                    <a:spcPct val="85000"/>
                  </a:lnSpc>
                  <a:spcBef>
                    <a:spcPct val="0"/>
                  </a:spcBef>
                  <a:spcAft>
                    <a:spcPct val="0"/>
                  </a:spcAft>
                  <a:defRPr sz="3700" b="1">
                    <a:solidFill>
                      <a:srgbClr val="4E4E4E"/>
                    </a:solidFill>
                  </a:defRPr>
                </a:lvl7pPr>
                <a:lvl8pPr marL="1828480" fontAlgn="base">
                  <a:lnSpc>
                    <a:spcPct val="85000"/>
                  </a:lnSpc>
                  <a:spcBef>
                    <a:spcPct val="0"/>
                  </a:spcBef>
                  <a:spcAft>
                    <a:spcPct val="0"/>
                  </a:spcAft>
                  <a:defRPr sz="3700" b="1">
                    <a:solidFill>
                      <a:srgbClr val="4E4E4E"/>
                    </a:solidFill>
                  </a:defRPr>
                </a:lvl8pPr>
                <a:lvl9pPr marL="2437973" fontAlgn="base">
                  <a:lnSpc>
                    <a:spcPct val="85000"/>
                  </a:lnSpc>
                  <a:spcBef>
                    <a:spcPct val="0"/>
                  </a:spcBef>
                  <a:spcAft>
                    <a:spcPct val="0"/>
                  </a:spcAft>
                  <a:defRPr sz="3700" b="1">
                    <a:solidFill>
                      <a:srgbClr val="4E4E4E"/>
                    </a:solidFill>
                  </a:defRPr>
                </a:lvl9pPr>
              </a:lstStyle>
              <a:p>
                <a:pPr>
                  <a:lnSpc>
                    <a:spcPts val="1040"/>
                  </a:lnSpc>
                  <a:spcBef>
                    <a:spcPts val="400"/>
                  </a:spcBef>
                  <a:buClr>
                    <a:srgbClr val="FFFFFF">
                      <a:lumMod val="50000"/>
                    </a:srgbClr>
                  </a:buClr>
                  <a:buSzPct val="85000"/>
                  <a:defRPr/>
                </a:pPr>
                <a:r>
                  <a:rPr lang="en-US">
                    <a:solidFill>
                      <a:srgbClr val="000000"/>
                    </a:solidFill>
                    <a:latin typeface="+mn-lt"/>
                  </a:rPr>
                  <a:t>OT</a:t>
                </a:r>
              </a:p>
            </p:txBody>
          </p:sp>
        </p:grpSp>
      </p:grpSp>
      <p:grpSp>
        <p:nvGrpSpPr>
          <p:cNvPr id="165" name="Group 164">
            <a:extLst>
              <a:ext uri="{FF2B5EF4-FFF2-40B4-BE49-F238E27FC236}">
                <a16:creationId xmlns:a16="http://schemas.microsoft.com/office/drawing/2014/main" id="{1E5EA97B-4A2A-D5CF-B47A-78363771D9A3}"/>
              </a:ext>
            </a:extLst>
          </p:cNvPr>
          <p:cNvGrpSpPr/>
          <p:nvPr/>
        </p:nvGrpSpPr>
        <p:grpSpPr>
          <a:xfrm>
            <a:off x="3015918" y="2056494"/>
            <a:ext cx="347144" cy="544812"/>
            <a:chOff x="8324212" y="1555447"/>
            <a:chExt cx="1725084" cy="2707368"/>
          </a:xfrm>
        </p:grpSpPr>
        <p:sp>
          <p:nvSpPr>
            <p:cNvPr id="166" name="Freeform 165">
              <a:extLst>
                <a:ext uri="{FF2B5EF4-FFF2-40B4-BE49-F238E27FC236}">
                  <a16:creationId xmlns:a16="http://schemas.microsoft.com/office/drawing/2014/main" id="{B7D87031-E23D-669F-100F-62A1AABAC560}"/>
                </a:ext>
              </a:extLst>
            </p:cNvPr>
            <p:cNvSpPr/>
            <p:nvPr/>
          </p:nvSpPr>
          <p:spPr>
            <a:xfrm>
              <a:off x="8531451" y="1555447"/>
              <a:ext cx="1310613" cy="1384213"/>
            </a:xfrm>
            <a:custGeom>
              <a:avLst/>
              <a:gdLst>
                <a:gd name="connsiteX0" fmla="*/ 904836 w 1310613"/>
                <a:gd name="connsiteY0" fmla="*/ 1384213 h 1384213"/>
                <a:gd name="connsiteX1" fmla="*/ 869250 w 1310613"/>
                <a:gd name="connsiteY1" fmla="*/ 1348597 h 1384213"/>
                <a:gd name="connsiteX2" fmla="*/ 904836 w 1310613"/>
                <a:gd name="connsiteY2" fmla="*/ 1312980 h 1384213"/>
                <a:gd name="connsiteX3" fmla="*/ 997444 w 1310613"/>
                <a:gd name="connsiteY3" fmla="*/ 1220289 h 1384213"/>
                <a:gd name="connsiteX4" fmla="*/ 997444 w 1310613"/>
                <a:gd name="connsiteY4" fmla="*/ 1170896 h 1384213"/>
                <a:gd name="connsiteX5" fmla="*/ 1154029 w 1310613"/>
                <a:gd name="connsiteY5" fmla="*/ 1014171 h 1384213"/>
                <a:gd name="connsiteX6" fmla="*/ 1239443 w 1310613"/>
                <a:gd name="connsiteY6" fmla="*/ 928681 h 1384213"/>
                <a:gd name="connsiteX7" fmla="*/ 1239443 w 1310613"/>
                <a:gd name="connsiteY7" fmla="*/ 655890 h 1384213"/>
                <a:gd name="connsiteX8" fmla="*/ 655307 w 1310613"/>
                <a:gd name="connsiteY8" fmla="*/ 71234 h 1384213"/>
                <a:gd name="connsiteX9" fmla="*/ 71171 w 1310613"/>
                <a:gd name="connsiteY9" fmla="*/ 655890 h 1384213"/>
                <a:gd name="connsiteX10" fmla="*/ 71171 w 1310613"/>
                <a:gd name="connsiteY10" fmla="*/ 928681 h 1384213"/>
                <a:gd name="connsiteX11" fmla="*/ 156585 w 1310613"/>
                <a:gd name="connsiteY11" fmla="*/ 1014171 h 1384213"/>
                <a:gd name="connsiteX12" fmla="*/ 313170 w 1310613"/>
                <a:gd name="connsiteY12" fmla="*/ 1170896 h 1384213"/>
                <a:gd name="connsiteX13" fmla="*/ 313170 w 1310613"/>
                <a:gd name="connsiteY13" fmla="*/ 1220289 h 1384213"/>
                <a:gd name="connsiteX14" fmla="*/ 405778 w 1310613"/>
                <a:gd name="connsiteY14" fmla="*/ 1312980 h 1384213"/>
                <a:gd name="connsiteX15" fmla="*/ 441363 w 1310613"/>
                <a:gd name="connsiteY15" fmla="*/ 1348597 h 1384213"/>
                <a:gd name="connsiteX16" fmla="*/ 405778 w 1310613"/>
                <a:gd name="connsiteY16" fmla="*/ 1384213 h 1384213"/>
                <a:gd name="connsiteX17" fmla="*/ 241999 w 1310613"/>
                <a:gd name="connsiteY17" fmla="*/ 1220289 h 1384213"/>
                <a:gd name="connsiteX18" fmla="*/ 241999 w 1310613"/>
                <a:gd name="connsiteY18" fmla="*/ 1170896 h 1384213"/>
                <a:gd name="connsiteX19" fmla="*/ 156585 w 1310613"/>
                <a:gd name="connsiteY19" fmla="*/ 1085405 h 1384213"/>
                <a:gd name="connsiteX20" fmla="*/ 0 w 1310613"/>
                <a:gd name="connsiteY20" fmla="*/ 928681 h 1384213"/>
                <a:gd name="connsiteX21" fmla="*/ 0 w 1310613"/>
                <a:gd name="connsiteY21" fmla="*/ 655890 h 1384213"/>
                <a:gd name="connsiteX22" fmla="*/ 655307 w 1310613"/>
                <a:gd name="connsiteY22" fmla="*/ 0 h 1384213"/>
                <a:gd name="connsiteX23" fmla="*/ 1310614 w 1310613"/>
                <a:gd name="connsiteY23" fmla="*/ 655890 h 1384213"/>
                <a:gd name="connsiteX24" fmla="*/ 1310614 w 1310613"/>
                <a:gd name="connsiteY24" fmla="*/ 928681 h 1384213"/>
                <a:gd name="connsiteX25" fmla="*/ 1154029 w 1310613"/>
                <a:gd name="connsiteY25" fmla="*/ 1085405 h 1384213"/>
                <a:gd name="connsiteX26" fmla="*/ 1068614 w 1310613"/>
                <a:gd name="connsiteY26" fmla="*/ 1170896 h 1384213"/>
                <a:gd name="connsiteX27" fmla="*/ 1068614 w 1310613"/>
                <a:gd name="connsiteY27" fmla="*/ 1220289 h 1384213"/>
                <a:gd name="connsiteX28" fmla="*/ 904836 w 1310613"/>
                <a:gd name="connsiteY28" fmla="*/ 1384213 h 138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10613" h="1384213">
                  <a:moveTo>
                    <a:pt x="904836" y="1384213"/>
                  </a:moveTo>
                  <a:cubicBezTo>
                    <a:pt x="885172" y="1384213"/>
                    <a:pt x="869250" y="1368277"/>
                    <a:pt x="869250" y="1348597"/>
                  </a:cubicBezTo>
                  <a:cubicBezTo>
                    <a:pt x="869250" y="1328916"/>
                    <a:pt x="885172" y="1312980"/>
                    <a:pt x="904836" y="1312980"/>
                  </a:cubicBezTo>
                  <a:cubicBezTo>
                    <a:pt x="955911" y="1312980"/>
                    <a:pt x="997444" y="1271363"/>
                    <a:pt x="997444" y="1220289"/>
                  </a:cubicBezTo>
                  <a:lnTo>
                    <a:pt x="997444" y="1170896"/>
                  </a:lnTo>
                  <a:cubicBezTo>
                    <a:pt x="997444" y="1084493"/>
                    <a:pt x="1067703" y="1014171"/>
                    <a:pt x="1154029" y="1014171"/>
                  </a:cubicBezTo>
                  <a:cubicBezTo>
                    <a:pt x="1201124" y="1014171"/>
                    <a:pt x="1239443" y="975818"/>
                    <a:pt x="1239443" y="928681"/>
                  </a:cubicBezTo>
                  <a:lnTo>
                    <a:pt x="1239443" y="655890"/>
                  </a:lnTo>
                  <a:cubicBezTo>
                    <a:pt x="1239443" y="333513"/>
                    <a:pt x="977397" y="71234"/>
                    <a:pt x="655307" y="71234"/>
                  </a:cubicBezTo>
                  <a:cubicBezTo>
                    <a:pt x="333217" y="71234"/>
                    <a:pt x="71171" y="333465"/>
                    <a:pt x="71171" y="655890"/>
                  </a:cubicBezTo>
                  <a:lnTo>
                    <a:pt x="71171" y="928681"/>
                  </a:lnTo>
                  <a:cubicBezTo>
                    <a:pt x="71171" y="975818"/>
                    <a:pt x="109490" y="1014171"/>
                    <a:pt x="156585" y="1014171"/>
                  </a:cubicBezTo>
                  <a:cubicBezTo>
                    <a:pt x="242910" y="1014171"/>
                    <a:pt x="313170" y="1084493"/>
                    <a:pt x="313170" y="1170896"/>
                  </a:cubicBezTo>
                  <a:lnTo>
                    <a:pt x="313170" y="1220289"/>
                  </a:lnTo>
                  <a:cubicBezTo>
                    <a:pt x="313170" y="1271363"/>
                    <a:pt x="354702" y="1312980"/>
                    <a:pt x="405778" y="1312980"/>
                  </a:cubicBezTo>
                  <a:cubicBezTo>
                    <a:pt x="425441" y="1312980"/>
                    <a:pt x="441363" y="1328916"/>
                    <a:pt x="441363" y="1348597"/>
                  </a:cubicBezTo>
                  <a:cubicBezTo>
                    <a:pt x="441363" y="1368277"/>
                    <a:pt x="425441" y="1384213"/>
                    <a:pt x="405778" y="1384213"/>
                  </a:cubicBezTo>
                  <a:cubicBezTo>
                    <a:pt x="315472" y="1384213"/>
                    <a:pt x="241999" y="1310676"/>
                    <a:pt x="241999" y="1220289"/>
                  </a:cubicBezTo>
                  <a:lnTo>
                    <a:pt x="241999" y="1170896"/>
                  </a:lnTo>
                  <a:cubicBezTo>
                    <a:pt x="241999" y="1123759"/>
                    <a:pt x="203680" y="1085405"/>
                    <a:pt x="156585" y="1085405"/>
                  </a:cubicBezTo>
                  <a:cubicBezTo>
                    <a:pt x="70259" y="1085405"/>
                    <a:pt x="0" y="1015083"/>
                    <a:pt x="0" y="928681"/>
                  </a:cubicBezTo>
                  <a:lnTo>
                    <a:pt x="0" y="655890"/>
                  </a:lnTo>
                  <a:cubicBezTo>
                    <a:pt x="0" y="294248"/>
                    <a:pt x="293986" y="0"/>
                    <a:pt x="655307" y="0"/>
                  </a:cubicBezTo>
                  <a:cubicBezTo>
                    <a:pt x="1016627" y="0"/>
                    <a:pt x="1310614" y="294248"/>
                    <a:pt x="1310614" y="655890"/>
                  </a:cubicBezTo>
                  <a:lnTo>
                    <a:pt x="1310614" y="928681"/>
                  </a:lnTo>
                  <a:cubicBezTo>
                    <a:pt x="1310614" y="1015083"/>
                    <a:pt x="1240354" y="1085405"/>
                    <a:pt x="1154029" y="1085405"/>
                  </a:cubicBezTo>
                  <a:cubicBezTo>
                    <a:pt x="1106933" y="1085405"/>
                    <a:pt x="1068614" y="1123759"/>
                    <a:pt x="1068614" y="1170896"/>
                  </a:cubicBezTo>
                  <a:lnTo>
                    <a:pt x="1068614" y="1220289"/>
                  </a:lnTo>
                  <a:cubicBezTo>
                    <a:pt x="1068614" y="1310676"/>
                    <a:pt x="995142" y="1384213"/>
                    <a:pt x="904836" y="1384213"/>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67" name="Freeform 166">
              <a:extLst>
                <a:ext uri="{FF2B5EF4-FFF2-40B4-BE49-F238E27FC236}">
                  <a16:creationId xmlns:a16="http://schemas.microsoft.com/office/drawing/2014/main" id="{4796478E-3303-161C-79AA-D51138178600}"/>
                </a:ext>
              </a:extLst>
            </p:cNvPr>
            <p:cNvSpPr/>
            <p:nvPr/>
          </p:nvSpPr>
          <p:spPr>
            <a:xfrm>
              <a:off x="9050843" y="2868426"/>
              <a:ext cx="271829" cy="71233"/>
            </a:xfrm>
            <a:custGeom>
              <a:avLst/>
              <a:gdLst>
                <a:gd name="connsiteX0" fmla="*/ 236244 w 271829"/>
                <a:gd name="connsiteY0" fmla="*/ 71234 h 71233"/>
                <a:gd name="connsiteX1" fmla="*/ 35585 w 271829"/>
                <a:gd name="connsiteY1" fmla="*/ 71234 h 71233"/>
                <a:gd name="connsiteX2" fmla="*/ 0 w 271829"/>
                <a:gd name="connsiteY2" fmla="*/ 35617 h 71233"/>
                <a:gd name="connsiteX3" fmla="*/ 35585 w 271829"/>
                <a:gd name="connsiteY3" fmla="*/ 0 h 71233"/>
                <a:gd name="connsiteX4" fmla="*/ 236244 w 271829"/>
                <a:gd name="connsiteY4" fmla="*/ 0 h 71233"/>
                <a:gd name="connsiteX5" fmla="*/ 271829 w 271829"/>
                <a:gd name="connsiteY5" fmla="*/ 35617 h 71233"/>
                <a:gd name="connsiteX6" fmla="*/ 236244 w 271829"/>
                <a:gd name="connsiteY6" fmla="*/ 71234 h 7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829" h="71233">
                  <a:moveTo>
                    <a:pt x="236244" y="71234"/>
                  </a:moveTo>
                  <a:lnTo>
                    <a:pt x="35585" y="71234"/>
                  </a:lnTo>
                  <a:cubicBezTo>
                    <a:pt x="15922" y="71234"/>
                    <a:pt x="0" y="55298"/>
                    <a:pt x="0" y="35617"/>
                  </a:cubicBezTo>
                  <a:cubicBezTo>
                    <a:pt x="0" y="15936"/>
                    <a:pt x="15922" y="0"/>
                    <a:pt x="35585" y="0"/>
                  </a:cubicBezTo>
                  <a:lnTo>
                    <a:pt x="236244" y="0"/>
                  </a:lnTo>
                  <a:cubicBezTo>
                    <a:pt x="255907" y="0"/>
                    <a:pt x="271829" y="15936"/>
                    <a:pt x="271829" y="35617"/>
                  </a:cubicBezTo>
                  <a:cubicBezTo>
                    <a:pt x="271829" y="55298"/>
                    <a:pt x="255907" y="71234"/>
                    <a:pt x="236244" y="71234"/>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68" name="Freeform 167">
              <a:extLst>
                <a:ext uri="{FF2B5EF4-FFF2-40B4-BE49-F238E27FC236}">
                  <a16:creationId xmlns:a16="http://schemas.microsoft.com/office/drawing/2014/main" id="{B13B949D-F53F-CD16-19C4-B3B5E65CCB18}"/>
                </a:ext>
              </a:extLst>
            </p:cNvPr>
            <p:cNvSpPr/>
            <p:nvPr/>
          </p:nvSpPr>
          <p:spPr>
            <a:xfrm>
              <a:off x="8698203" y="1972146"/>
              <a:ext cx="387409" cy="387706"/>
            </a:xfrm>
            <a:custGeom>
              <a:avLst/>
              <a:gdLst>
                <a:gd name="connsiteX0" fmla="*/ 193705 w 387409"/>
                <a:gd name="connsiteY0" fmla="*/ 387707 h 387706"/>
                <a:gd name="connsiteX1" fmla="*/ 0 w 387409"/>
                <a:gd name="connsiteY1" fmla="*/ 193829 h 387706"/>
                <a:gd name="connsiteX2" fmla="*/ 193705 w 387409"/>
                <a:gd name="connsiteY2" fmla="*/ 0 h 387706"/>
                <a:gd name="connsiteX3" fmla="*/ 387410 w 387409"/>
                <a:gd name="connsiteY3" fmla="*/ 193829 h 387706"/>
                <a:gd name="connsiteX4" fmla="*/ 193705 w 387409"/>
                <a:gd name="connsiteY4" fmla="*/ 387707 h 387706"/>
                <a:gd name="connsiteX5" fmla="*/ 193705 w 387409"/>
                <a:gd name="connsiteY5" fmla="*/ 71234 h 387706"/>
                <a:gd name="connsiteX6" fmla="*/ 71171 w 387409"/>
                <a:gd name="connsiteY6" fmla="*/ 193829 h 387706"/>
                <a:gd name="connsiteX7" fmla="*/ 193705 w 387409"/>
                <a:gd name="connsiteY7" fmla="*/ 316473 h 387706"/>
                <a:gd name="connsiteX8" fmla="*/ 316239 w 387409"/>
                <a:gd name="connsiteY8" fmla="*/ 193829 h 387706"/>
                <a:gd name="connsiteX9" fmla="*/ 193705 w 387409"/>
                <a:gd name="connsiteY9" fmla="*/ 71234 h 38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409" h="387706">
                  <a:moveTo>
                    <a:pt x="193705" y="387707"/>
                  </a:moveTo>
                  <a:cubicBezTo>
                    <a:pt x="86901" y="387707"/>
                    <a:pt x="0" y="300776"/>
                    <a:pt x="0" y="193829"/>
                  </a:cubicBezTo>
                  <a:cubicBezTo>
                    <a:pt x="0" y="86882"/>
                    <a:pt x="86901" y="0"/>
                    <a:pt x="193705" y="0"/>
                  </a:cubicBezTo>
                  <a:cubicBezTo>
                    <a:pt x="300509" y="0"/>
                    <a:pt x="387410" y="86930"/>
                    <a:pt x="387410" y="193829"/>
                  </a:cubicBezTo>
                  <a:cubicBezTo>
                    <a:pt x="387410" y="300728"/>
                    <a:pt x="300509" y="387707"/>
                    <a:pt x="193705" y="387707"/>
                  </a:cubicBezTo>
                  <a:close/>
                  <a:moveTo>
                    <a:pt x="193705" y="71234"/>
                  </a:moveTo>
                  <a:cubicBezTo>
                    <a:pt x="126131" y="71234"/>
                    <a:pt x="71171" y="126243"/>
                    <a:pt x="71171" y="193829"/>
                  </a:cubicBezTo>
                  <a:cubicBezTo>
                    <a:pt x="71171" y="261415"/>
                    <a:pt x="126131" y="316473"/>
                    <a:pt x="193705" y="316473"/>
                  </a:cubicBezTo>
                  <a:cubicBezTo>
                    <a:pt x="261279" y="316473"/>
                    <a:pt x="316239" y="261463"/>
                    <a:pt x="316239" y="193829"/>
                  </a:cubicBezTo>
                  <a:cubicBezTo>
                    <a:pt x="316239" y="126195"/>
                    <a:pt x="261279" y="71234"/>
                    <a:pt x="193705" y="71234"/>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69" name="Freeform 168">
              <a:extLst>
                <a:ext uri="{FF2B5EF4-FFF2-40B4-BE49-F238E27FC236}">
                  <a16:creationId xmlns:a16="http://schemas.microsoft.com/office/drawing/2014/main" id="{3F1B093F-25CF-3D6A-00A3-B9B18187E5DA}"/>
                </a:ext>
              </a:extLst>
            </p:cNvPr>
            <p:cNvSpPr/>
            <p:nvPr/>
          </p:nvSpPr>
          <p:spPr>
            <a:xfrm>
              <a:off x="9281476" y="1972146"/>
              <a:ext cx="387409" cy="387706"/>
            </a:xfrm>
            <a:custGeom>
              <a:avLst/>
              <a:gdLst>
                <a:gd name="connsiteX0" fmla="*/ 193705 w 387409"/>
                <a:gd name="connsiteY0" fmla="*/ 387707 h 387706"/>
                <a:gd name="connsiteX1" fmla="*/ 0 w 387409"/>
                <a:gd name="connsiteY1" fmla="*/ 193829 h 387706"/>
                <a:gd name="connsiteX2" fmla="*/ 193705 w 387409"/>
                <a:gd name="connsiteY2" fmla="*/ 0 h 387706"/>
                <a:gd name="connsiteX3" fmla="*/ 387410 w 387409"/>
                <a:gd name="connsiteY3" fmla="*/ 193829 h 387706"/>
                <a:gd name="connsiteX4" fmla="*/ 193705 w 387409"/>
                <a:gd name="connsiteY4" fmla="*/ 387707 h 387706"/>
                <a:gd name="connsiteX5" fmla="*/ 193705 w 387409"/>
                <a:gd name="connsiteY5" fmla="*/ 71234 h 387706"/>
                <a:gd name="connsiteX6" fmla="*/ 71218 w 387409"/>
                <a:gd name="connsiteY6" fmla="*/ 193829 h 387706"/>
                <a:gd name="connsiteX7" fmla="*/ 193705 w 387409"/>
                <a:gd name="connsiteY7" fmla="*/ 316473 h 387706"/>
                <a:gd name="connsiteX8" fmla="*/ 316239 w 387409"/>
                <a:gd name="connsiteY8" fmla="*/ 193829 h 387706"/>
                <a:gd name="connsiteX9" fmla="*/ 193705 w 387409"/>
                <a:gd name="connsiteY9" fmla="*/ 71234 h 38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409" h="387706">
                  <a:moveTo>
                    <a:pt x="193705" y="387707"/>
                  </a:moveTo>
                  <a:cubicBezTo>
                    <a:pt x="86901" y="387707"/>
                    <a:pt x="0" y="300776"/>
                    <a:pt x="0" y="193829"/>
                  </a:cubicBezTo>
                  <a:cubicBezTo>
                    <a:pt x="0" y="86882"/>
                    <a:pt x="86901" y="0"/>
                    <a:pt x="193705" y="0"/>
                  </a:cubicBezTo>
                  <a:cubicBezTo>
                    <a:pt x="300509" y="0"/>
                    <a:pt x="387410" y="86930"/>
                    <a:pt x="387410" y="193829"/>
                  </a:cubicBezTo>
                  <a:cubicBezTo>
                    <a:pt x="387410" y="300728"/>
                    <a:pt x="300509" y="387707"/>
                    <a:pt x="193705" y="387707"/>
                  </a:cubicBezTo>
                  <a:close/>
                  <a:moveTo>
                    <a:pt x="193705" y="71234"/>
                  </a:moveTo>
                  <a:cubicBezTo>
                    <a:pt x="126179" y="71234"/>
                    <a:pt x="71218" y="126243"/>
                    <a:pt x="71218" y="193829"/>
                  </a:cubicBezTo>
                  <a:cubicBezTo>
                    <a:pt x="71218" y="261415"/>
                    <a:pt x="126179" y="316473"/>
                    <a:pt x="193705" y="316473"/>
                  </a:cubicBezTo>
                  <a:cubicBezTo>
                    <a:pt x="261231" y="316473"/>
                    <a:pt x="316239" y="261463"/>
                    <a:pt x="316239" y="193829"/>
                  </a:cubicBezTo>
                  <a:cubicBezTo>
                    <a:pt x="316239" y="126195"/>
                    <a:pt x="261279" y="71234"/>
                    <a:pt x="193705" y="71234"/>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70" name="Freeform 169">
              <a:extLst>
                <a:ext uri="{FF2B5EF4-FFF2-40B4-BE49-F238E27FC236}">
                  <a16:creationId xmlns:a16="http://schemas.microsoft.com/office/drawing/2014/main" id="{8B60A737-2F54-0343-BCC0-0183B12CCC9F}"/>
                </a:ext>
              </a:extLst>
            </p:cNvPr>
            <p:cNvSpPr/>
            <p:nvPr/>
          </p:nvSpPr>
          <p:spPr>
            <a:xfrm>
              <a:off x="9049017" y="2367112"/>
              <a:ext cx="275451" cy="260107"/>
            </a:xfrm>
            <a:custGeom>
              <a:avLst/>
              <a:gdLst>
                <a:gd name="connsiteX0" fmla="*/ 239892 w 275451"/>
                <a:gd name="connsiteY0" fmla="*/ 260107 h 260107"/>
                <a:gd name="connsiteX1" fmla="*/ 35589 w 275451"/>
                <a:gd name="connsiteY1" fmla="*/ 260107 h 260107"/>
                <a:gd name="connsiteX2" fmla="*/ 5039 w 275451"/>
                <a:gd name="connsiteY2" fmla="*/ 242779 h 260107"/>
                <a:gd name="connsiteX3" fmla="*/ 4224 w 275451"/>
                <a:gd name="connsiteY3" fmla="*/ 207642 h 260107"/>
                <a:gd name="connsiteX4" fmla="*/ 106375 w 275451"/>
                <a:gd name="connsiteY4" fmla="*/ 17316 h 260107"/>
                <a:gd name="connsiteX5" fmla="*/ 169057 w 275451"/>
                <a:gd name="connsiteY5" fmla="*/ 17316 h 260107"/>
                <a:gd name="connsiteX6" fmla="*/ 271209 w 275451"/>
                <a:gd name="connsiteY6" fmla="*/ 207642 h 260107"/>
                <a:gd name="connsiteX7" fmla="*/ 270394 w 275451"/>
                <a:gd name="connsiteY7" fmla="*/ 242779 h 260107"/>
                <a:gd name="connsiteX8" fmla="*/ 239844 w 275451"/>
                <a:gd name="connsiteY8" fmla="*/ 260107 h 260107"/>
                <a:gd name="connsiteX9" fmla="*/ 95105 w 275451"/>
                <a:gd name="connsiteY9" fmla="*/ 188873 h 260107"/>
                <a:gd name="connsiteX10" fmla="*/ 180376 w 275451"/>
                <a:gd name="connsiteY10" fmla="*/ 188873 h 260107"/>
                <a:gd name="connsiteX11" fmla="*/ 137740 w 275451"/>
                <a:gd name="connsiteY11" fmla="*/ 109431 h 260107"/>
                <a:gd name="connsiteX12" fmla="*/ 95105 w 275451"/>
                <a:gd name="connsiteY12" fmla="*/ 188873 h 260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5451" h="260107">
                  <a:moveTo>
                    <a:pt x="239892" y="260107"/>
                  </a:moveTo>
                  <a:lnTo>
                    <a:pt x="35589" y="260107"/>
                  </a:lnTo>
                  <a:cubicBezTo>
                    <a:pt x="23071" y="260107"/>
                    <a:pt x="11465" y="253531"/>
                    <a:pt x="5039" y="242779"/>
                  </a:cubicBezTo>
                  <a:cubicBezTo>
                    <a:pt x="-1388" y="231978"/>
                    <a:pt x="-1675" y="218682"/>
                    <a:pt x="4224" y="207642"/>
                  </a:cubicBezTo>
                  <a:lnTo>
                    <a:pt x="106375" y="17316"/>
                  </a:lnTo>
                  <a:cubicBezTo>
                    <a:pt x="118797" y="-5772"/>
                    <a:pt x="156636" y="-5772"/>
                    <a:pt x="169057" y="17316"/>
                  </a:cubicBezTo>
                  <a:lnTo>
                    <a:pt x="271209" y="207642"/>
                  </a:lnTo>
                  <a:cubicBezTo>
                    <a:pt x="277156" y="218682"/>
                    <a:pt x="276821" y="232026"/>
                    <a:pt x="270394" y="242779"/>
                  </a:cubicBezTo>
                  <a:cubicBezTo>
                    <a:pt x="263967" y="253531"/>
                    <a:pt x="252362" y="260107"/>
                    <a:pt x="239844" y="260107"/>
                  </a:cubicBezTo>
                  <a:close/>
                  <a:moveTo>
                    <a:pt x="95105" y="188873"/>
                  </a:moveTo>
                  <a:lnTo>
                    <a:pt x="180376" y="188873"/>
                  </a:lnTo>
                  <a:lnTo>
                    <a:pt x="137740" y="109431"/>
                  </a:lnTo>
                  <a:lnTo>
                    <a:pt x="95105" y="188873"/>
                  </a:ln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71" name="Freeform 170">
              <a:extLst>
                <a:ext uri="{FF2B5EF4-FFF2-40B4-BE49-F238E27FC236}">
                  <a16:creationId xmlns:a16="http://schemas.microsoft.com/office/drawing/2014/main" id="{7CEBF16A-4E3C-47E7-C4FD-3ED71DAC6A59}"/>
                </a:ext>
              </a:extLst>
            </p:cNvPr>
            <p:cNvSpPr/>
            <p:nvPr/>
          </p:nvSpPr>
          <p:spPr>
            <a:xfrm>
              <a:off x="8324240" y="3015795"/>
              <a:ext cx="1725056" cy="1247020"/>
            </a:xfrm>
            <a:custGeom>
              <a:avLst/>
              <a:gdLst>
                <a:gd name="connsiteX0" fmla="*/ 290180 w 1725056"/>
                <a:gd name="connsiteY0" fmla="*/ 1246925 h 1247020"/>
                <a:gd name="connsiteX1" fmla="*/ 148798 w 1725056"/>
                <a:gd name="connsiteY1" fmla="*/ 1177659 h 1247020"/>
                <a:gd name="connsiteX2" fmla="*/ 113548 w 1725056"/>
                <a:gd name="connsiteY2" fmla="*/ 1086552 h 1247020"/>
                <a:gd name="connsiteX3" fmla="*/ 67699 w 1725056"/>
                <a:gd name="connsiteY3" fmla="*/ 1002358 h 1247020"/>
                <a:gd name="connsiteX4" fmla="*/ 10293 w 1725056"/>
                <a:gd name="connsiteY4" fmla="*/ 923252 h 1247020"/>
                <a:gd name="connsiteX5" fmla="*/ 73838 w 1725056"/>
                <a:gd name="connsiteY5" fmla="*/ 719582 h 1247020"/>
                <a:gd name="connsiteX6" fmla="*/ 293537 w 1725056"/>
                <a:gd name="connsiteY6" fmla="*/ 731679 h 1247020"/>
                <a:gd name="connsiteX7" fmla="*/ 338090 w 1725056"/>
                <a:gd name="connsiteY7" fmla="*/ 734415 h 1247020"/>
                <a:gd name="connsiteX8" fmla="*/ 1240000 w 1725056"/>
                <a:gd name="connsiteY8" fmla="*/ 242546 h 1247020"/>
                <a:gd name="connsiteX9" fmla="*/ 1261869 w 1725056"/>
                <a:gd name="connsiteY9" fmla="*/ 203616 h 1247020"/>
                <a:gd name="connsiteX10" fmla="*/ 1370831 w 1725056"/>
                <a:gd name="connsiteY10" fmla="*/ 12283 h 1247020"/>
                <a:gd name="connsiteX11" fmla="*/ 1576238 w 1725056"/>
                <a:gd name="connsiteY11" fmla="*/ 69213 h 1247020"/>
                <a:gd name="connsiteX12" fmla="*/ 1611536 w 1725056"/>
                <a:gd name="connsiteY12" fmla="*/ 160415 h 1247020"/>
                <a:gd name="connsiteX13" fmla="*/ 1657336 w 1725056"/>
                <a:gd name="connsiteY13" fmla="*/ 244562 h 1247020"/>
                <a:gd name="connsiteX14" fmla="*/ 1714743 w 1725056"/>
                <a:gd name="connsiteY14" fmla="*/ 323668 h 1247020"/>
                <a:gd name="connsiteX15" fmla="*/ 1651198 w 1725056"/>
                <a:gd name="connsiteY15" fmla="*/ 527337 h 1247020"/>
                <a:gd name="connsiteX16" fmla="*/ 1431451 w 1725056"/>
                <a:gd name="connsiteY16" fmla="*/ 515241 h 1247020"/>
                <a:gd name="connsiteX17" fmla="*/ 1386945 w 1725056"/>
                <a:gd name="connsiteY17" fmla="*/ 512505 h 1247020"/>
                <a:gd name="connsiteX18" fmla="*/ 485035 w 1725056"/>
                <a:gd name="connsiteY18" fmla="*/ 1004374 h 1247020"/>
                <a:gd name="connsiteX19" fmla="*/ 463166 w 1725056"/>
                <a:gd name="connsiteY19" fmla="*/ 1043351 h 1247020"/>
                <a:gd name="connsiteX20" fmla="*/ 354204 w 1725056"/>
                <a:gd name="connsiteY20" fmla="*/ 1234732 h 1247020"/>
                <a:gd name="connsiteX21" fmla="*/ 290132 w 1725056"/>
                <a:gd name="connsiteY21" fmla="*/ 1247021 h 1247020"/>
                <a:gd name="connsiteX22" fmla="*/ 176326 w 1725056"/>
                <a:gd name="connsiteY22" fmla="*/ 758031 h 1247020"/>
                <a:gd name="connsiteX23" fmla="*/ 114939 w 1725056"/>
                <a:gd name="connsiteY23" fmla="*/ 777712 h 1247020"/>
                <a:gd name="connsiteX24" fmla="*/ 77147 w 1725056"/>
                <a:gd name="connsiteY24" fmla="*/ 898723 h 1247020"/>
                <a:gd name="connsiteX25" fmla="*/ 111390 w 1725056"/>
                <a:gd name="connsiteY25" fmla="*/ 946052 h 1247020"/>
                <a:gd name="connsiteX26" fmla="*/ 184479 w 1725056"/>
                <a:gd name="connsiteY26" fmla="*/ 1080264 h 1247020"/>
                <a:gd name="connsiteX27" fmla="*/ 205676 w 1725056"/>
                <a:gd name="connsiteY27" fmla="*/ 1134698 h 1247020"/>
                <a:gd name="connsiteX28" fmla="*/ 327779 w 1725056"/>
                <a:gd name="connsiteY28" fmla="*/ 1168539 h 1247020"/>
                <a:gd name="connsiteX29" fmla="*/ 393003 w 1725056"/>
                <a:gd name="connsiteY29" fmla="*/ 1054296 h 1247020"/>
                <a:gd name="connsiteX30" fmla="*/ 451081 w 1725056"/>
                <a:gd name="connsiteY30" fmla="*/ 941732 h 1247020"/>
                <a:gd name="connsiteX31" fmla="*/ 1352991 w 1725056"/>
                <a:gd name="connsiteY31" fmla="*/ 449911 h 1247020"/>
                <a:gd name="connsiteX32" fmla="*/ 1478930 w 1725056"/>
                <a:gd name="connsiteY32" fmla="*/ 462055 h 1247020"/>
                <a:gd name="connsiteX33" fmla="*/ 1610193 w 1725056"/>
                <a:gd name="connsiteY33" fmla="*/ 469160 h 1247020"/>
                <a:gd name="connsiteX34" fmla="*/ 1647984 w 1725056"/>
                <a:gd name="connsiteY34" fmla="*/ 348196 h 1247020"/>
                <a:gd name="connsiteX35" fmla="*/ 1613742 w 1725056"/>
                <a:gd name="connsiteY35" fmla="*/ 300771 h 1247020"/>
                <a:gd name="connsiteX36" fmla="*/ 1540701 w 1725056"/>
                <a:gd name="connsiteY36" fmla="*/ 166607 h 1247020"/>
                <a:gd name="connsiteX37" fmla="*/ 1519503 w 1725056"/>
                <a:gd name="connsiteY37" fmla="*/ 112126 h 1247020"/>
                <a:gd name="connsiteX38" fmla="*/ 1397448 w 1725056"/>
                <a:gd name="connsiteY38" fmla="*/ 78333 h 1247020"/>
                <a:gd name="connsiteX39" fmla="*/ 1332225 w 1725056"/>
                <a:gd name="connsiteY39" fmla="*/ 192528 h 1247020"/>
                <a:gd name="connsiteX40" fmla="*/ 1274147 w 1725056"/>
                <a:gd name="connsiteY40" fmla="*/ 305043 h 1247020"/>
                <a:gd name="connsiteX41" fmla="*/ 372237 w 1725056"/>
                <a:gd name="connsiteY41" fmla="*/ 796913 h 1247020"/>
                <a:gd name="connsiteX42" fmla="*/ 246297 w 1725056"/>
                <a:gd name="connsiteY42" fmla="*/ 784768 h 1247020"/>
                <a:gd name="connsiteX43" fmla="*/ 176422 w 1725056"/>
                <a:gd name="connsiteY43" fmla="*/ 757983 h 124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725056" h="1247020">
                  <a:moveTo>
                    <a:pt x="290180" y="1246925"/>
                  </a:moveTo>
                  <a:cubicBezTo>
                    <a:pt x="235938" y="1246925"/>
                    <a:pt x="182225" y="1222012"/>
                    <a:pt x="148798" y="1177659"/>
                  </a:cubicBezTo>
                  <a:cubicBezTo>
                    <a:pt x="128607" y="1150874"/>
                    <a:pt x="116377" y="1119385"/>
                    <a:pt x="113548" y="1086552"/>
                  </a:cubicBezTo>
                  <a:cubicBezTo>
                    <a:pt x="110670" y="1053912"/>
                    <a:pt x="93549" y="1022423"/>
                    <a:pt x="67699" y="1002358"/>
                  </a:cubicBezTo>
                  <a:cubicBezTo>
                    <a:pt x="41706" y="982149"/>
                    <a:pt x="21851" y="954837"/>
                    <a:pt x="10293" y="923252"/>
                  </a:cubicBezTo>
                  <a:cubicBezTo>
                    <a:pt x="-16420" y="850194"/>
                    <a:pt x="10293" y="764560"/>
                    <a:pt x="73838" y="719582"/>
                  </a:cubicBezTo>
                  <a:cubicBezTo>
                    <a:pt x="141604" y="671629"/>
                    <a:pt x="231958" y="676621"/>
                    <a:pt x="293537" y="731679"/>
                  </a:cubicBezTo>
                  <a:cubicBezTo>
                    <a:pt x="304615" y="741567"/>
                    <a:pt x="322935" y="742671"/>
                    <a:pt x="338090" y="734415"/>
                  </a:cubicBezTo>
                  <a:lnTo>
                    <a:pt x="1240000" y="242546"/>
                  </a:lnTo>
                  <a:cubicBezTo>
                    <a:pt x="1255155" y="234289"/>
                    <a:pt x="1264123" y="218257"/>
                    <a:pt x="1261869" y="203616"/>
                  </a:cubicBezTo>
                  <a:cubicBezTo>
                    <a:pt x="1249016" y="121966"/>
                    <a:pt x="1293858" y="43292"/>
                    <a:pt x="1370831" y="12283"/>
                  </a:cubicBezTo>
                  <a:cubicBezTo>
                    <a:pt x="1443057" y="-16805"/>
                    <a:pt x="1529431" y="7195"/>
                    <a:pt x="1576238" y="69213"/>
                  </a:cubicBezTo>
                  <a:cubicBezTo>
                    <a:pt x="1596477" y="96045"/>
                    <a:pt x="1608706" y="127582"/>
                    <a:pt x="1611536" y="160415"/>
                  </a:cubicBezTo>
                  <a:cubicBezTo>
                    <a:pt x="1614413" y="193008"/>
                    <a:pt x="1631534" y="224497"/>
                    <a:pt x="1657336" y="244562"/>
                  </a:cubicBezTo>
                  <a:cubicBezTo>
                    <a:pt x="1683378" y="264818"/>
                    <a:pt x="1703233" y="292179"/>
                    <a:pt x="1714743" y="323668"/>
                  </a:cubicBezTo>
                  <a:cubicBezTo>
                    <a:pt x="1741503" y="396678"/>
                    <a:pt x="1714743" y="482360"/>
                    <a:pt x="1651198" y="527337"/>
                  </a:cubicBezTo>
                  <a:cubicBezTo>
                    <a:pt x="1583432" y="575243"/>
                    <a:pt x="1493078" y="570250"/>
                    <a:pt x="1431451" y="515241"/>
                  </a:cubicBezTo>
                  <a:cubicBezTo>
                    <a:pt x="1420373" y="505353"/>
                    <a:pt x="1402052" y="504249"/>
                    <a:pt x="1386945" y="512505"/>
                  </a:cubicBezTo>
                  <a:lnTo>
                    <a:pt x="485035" y="1004374"/>
                  </a:lnTo>
                  <a:cubicBezTo>
                    <a:pt x="469881" y="1012630"/>
                    <a:pt x="460912" y="1028663"/>
                    <a:pt x="463166" y="1043351"/>
                  </a:cubicBezTo>
                  <a:cubicBezTo>
                    <a:pt x="476019" y="1125001"/>
                    <a:pt x="431178" y="1203676"/>
                    <a:pt x="354204" y="1234732"/>
                  </a:cubicBezTo>
                  <a:cubicBezTo>
                    <a:pt x="333582" y="1242989"/>
                    <a:pt x="311809" y="1247021"/>
                    <a:pt x="290132" y="1247021"/>
                  </a:cubicBezTo>
                  <a:close/>
                  <a:moveTo>
                    <a:pt x="176326" y="758031"/>
                  </a:moveTo>
                  <a:cubicBezTo>
                    <a:pt x="155032" y="758031"/>
                    <a:pt x="133547" y="764512"/>
                    <a:pt x="114939" y="777712"/>
                  </a:cubicBezTo>
                  <a:cubicBezTo>
                    <a:pt x="77147" y="804449"/>
                    <a:pt x="61273" y="855330"/>
                    <a:pt x="77147" y="898723"/>
                  </a:cubicBezTo>
                  <a:cubicBezTo>
                    <a:pt x="84101" y="917684"/>
                    <a:pt x="95947" y="934052"/>
                    <a:pt x="111390" y="946052"/>
                  </a:cubicBezTo>
                  <a:cubicBezTo>
                    <a:pt x="153210" y="978549"/>
                    <a:pt x="179827" y="1027463"/>
                    <a:pt x="184479" y="1080264"/>
                  </a:cubicBezTo>
                  <a:cubicBezTo>
                    <a:pt x="186205" y="1099801"/>
                    <a:pt x="193543" y="1118617"/>
                    <a:pt x="205676" y="1134698"/>
                  </a:cubicBezTo>
                  <a:cubicBezTo>
                    <a:pt x="233493" y="1171515"/>
                    <a:pt x="284760" y="1185771"/>
                    <a:pt x="327779" y="1168539"/>
                  </a:cubicBezTo>
                  <a:cubicBezTo>
                    <a:pt x="373819" y="1150010"/>
                    <a:pt x="400628" y="1103017"/>
                    <a:pt x="393003" y="1054296"/>
                  </a:cubicBezTo>
                  <a:cubicBezTo>
                    <a:pt x="386001" y="1009750"/>
                    <a:pt x="409357" y="964533"/>
                    <a:pt x="451081" y="941732"/>
                  </a:cubicBezTo>
                  <a:cubicBezTo>
                    <a:pt x="451081" y="941732"/>
                    <a:pt x="1352991" y="449911"/>
                    <a:pt x="1352991" y="449911"/>
                  </a:cubicBezTo>
                  <a:cubicBezTo>
                    <a:pt x="1394763" y="427110"/>
                    <a:pt x="1445359" y="432055"/>
                    <a:pt x="1478930" y="462055"/>
                  </a:cubicBezTo>
                  <a:cubicBezTo>
                    <a:pt x="1515762" y="494984"/>
                    <a:pt x="1569716" y="497864"/>
                    <a:pt x="1610193" y="469160"/>
                  </a:cubicBezTo>
                  <a:cubicBezTo>
                    <a:pt x="1647984" y="442423"/>
                    <a:pt x="1663858" y="391542"/>
                    <a:pt x="1647984" y="348196"/>
                  </a:cubicBezTo>
                  <a:cubicBezTo>
                    <a:pt x="1640934" y="328948"/>
                    <a:pt x="1629424" y="313011"/>
                    <a:pt x="1613742" y="300771"/>
                  </a:cubicBezTo>
                  <a:cubicBezTo>
                    <a:pt x="1571970" y="268274"/>
                    <a:pt x="1545353" y="219361"/>
                    <a:pt x="1540701" y="166607"/>
                  </a:cubicBezTo>
                  <a:cubicBezTo>
                    <a:pt x="1539022" y="147119"/>
                    <a:pt x="1531637" y="128254"/>
                    <a:pt x="1519503" y="112126"/>
                  </a:cubicBezTo>
                  <a:cubicBezTo>
                    <a:pt x="1491687" y="75213"/>
                    <a:pt x="1440323" y="61053"/>
                    <a:pt x="1397448" y="78333"/>
                  </a:cubicBezTo>
                  <a:cubicBezTo>
                    <a:pt x="1351408" y="96862"/>
                    <a:pt x="1324599" y="143855"/>
                    <a:pt x="1332225" y="192528"/>
                  </a:cubicBezTo>
                  <a:cubicBezTo>
                    <a:pt x="1339227" y="237073"/>
                    <a:pt x="1315871" y="282291"/>
                    <a:pt x="1274147" y="305043"/>
                  </a:cubicBezTo>
                  <a:lnTo>
                    <a:pt x="372237" y="796913"/>
                  </a:lnTo>
                  <a:cubicBezTo>
                    <a:pt x="330465" y="819713"/>
                    <a:pt x="279868" y="814769"/>
                    <a:pt x="246297" y="784768"/>
                  </a:cubicBezTo>
                  <a:cubicBezTo>
                    <a:pt x="226443" y="767008"/>
                    <a:pt x="201504" y="757983"/>
                    <a:pt x="176422" y="757983"/>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72" name="Freeform 171">
              <a:extLst>
                <a:ext uri="{FF2B5EF4-FFF2-40B4-BE49-F238E27FC236}">
                  <a16:creationId xmlns:a16="http://schemas.microsoft.com/office/drawing/2014/main" id="{DE4E86DF-9C2C-F2E3-D5FE-743544AE6483}"/>
                </a:ext>
              </a:extLst>
            </p:cNvPr>
            <p:cNvSpPr/>
            <p:nvPr/>
          </p:nvSpPr>
          <p:spPr>
            <a:xfrm>
              <a:off x="9294834" y="3669608"/>
              <a:ext cx="754462" cy="593159"/>
            </a:xfrm>
            <a:custGeom>
              <a:avLst/>
              <a:gdLst>
                <a:gd name="connsiteX0" fmla="*/ 464310 w 754462"/>
                <a:gd name="connsiteY0" fmla="*/ 593112 h 593159"/>
                <a:gd name="connsiteX1" fmla="*/ 400238 w 754462"/>
                <a:gd name="connsiteY1" fmla="*/ 580823 h 593159"/>
                <a:gd name="connsiteX2" fmla="*/ 291276 w 754462"/>
                <a:gd name="connsiteY2" fmla="*/ 389442 h 593159"/>
                <a:gd name="connsiteX3" fmla="*/ 269406 w 754462"/>
                <a:gd name="connsiteY3" fmla="*/ 350465 h 593159"/>
                <a:gd name="connsiteX4" fmla="*/ 18583 w 754462"/>
                <a:gd name="connsiteY4" fmla="*/ 213661 h 593159"/>
                <a:gd name="connsiteX5" fmla="*/ 4339 w 754462"/>
                <a:gd name="connsiteY5" fmla="*/ 165324 h 593159"/>
                <a:gd name="connsiteX6" fmla="*/ 52633 w 754462"/>
                <a:gd name="connsiteY6" fmla="*/ 151115 h 593159"/>
                <a:gd name="connsiteX7" fmla="*/ 303505 w 754462"/>
                <a:gd name="connsiteY7" fmla="*/ 287919 h 593159"/>
                <a:gd name="connsiteX8" fmla="*/ 361583 w 754462"/>
                <a:gd name="connsiteY8" fmla="*/ 400482 h 593159"/>
                <a:gd name="connsiteX9" fmla="*/ 426807 w 754462"/>
                <a:gd name="connsiteY9" fmla="*/ 514725 h 593159"/>
                <a:gd name="connsiteX10" fmla="*/ 548861 w 754462"/>
                <a:gd name="connsiteY10" fmla="*/ 480884 h 593159"/>
                <a:gd name="connsiteX11" fmla="*/ 570059 w 754462"/>
                <a:gd name="connsiteY11" fmla="*/ 426451 h 593159"/>
                <a:gd name="connsiteX12" fmla="*/ 643100 w 754462"/>
                <a:gd name="connsiteY12" fmla="*/ 292239 h 593159"/>
                <a:gd name="connsiteX13" fmla="*/ 677295 w 754462"/>
                <a:gd name="connsiteY13" fmla="*/ 244910 h 593159"/>
                <a:gd name="connsiteX14" fmla="*/ 639503 w 754462"/>
                <a:gd name="connsiteY14" fmla="*/ 123899 h 593159"/>
                <a:gd name="connsiteX15" fmla="*/ 508240 w 754462"/>
                <a:gd name="connsiteY15" fmla="*/ 131003 h 593159"/>
                <a:gd name="connsiteX16" fmla="*/ 382301 w 754462"/>
                <a:gd name="connsiteY16" fmla="*/ 143147 h 593159"/>
                <a:gd name="connsiteX17" fmla="*/ 242454 w 754462"/>
                <a:gd name="connsiteY17" fmla="*/ 66873 h 593159"/>
                <a:gd name="connsiteX18" fmla="*/ 228258 w 754462"/>
                <a:gd name="connsiteY18" fmla="*/ 18584 h 593159"/>
                <a:gd name="connsiteX19" fmla="*/ 276504 w 754462"/>
                <a:gd name="connsiteY19" fmla="*/ 4375 h 593159"/>
                <a:gd name="connsiteX20" fmla="*/ 416352 w 754462"/>
                <a:gd name="connsiteY20" fmla="*/ 80650 h 593159"/>
                <a:gd name="connsiteX21" fmla="*/ 460905 w 754462"/>
                <a:gd name="connsiteY21" fmla="*/ 77913 h 593159"/>
                <a:gd name="connsiteX22" fmla="*/ 680604 w 754462"/>
                <a:gd name="connsiteY22" fmla="*/ 65817 h 593159"/>
                <a:gd name="connsiteX23" fmla="*/ 744149 w 754462"/>
                <a:gd name="connsiteY23" fmla="*/ 269487 h 593159"/>
                <a:gd name="connsiteX24" fmla="*/ 686742 w 754462"/>
                <a:gd name="connsiteY24" fmla="*/ 348593 h 593159"/>
                <a:gd name="connsiteX25" fmla="*/ 640942 w 754462"/>
                <a:gd name="connsiteY25" fmla="*/ 432787 h 593159"/>
                <a:gd name="connsiteX26" fmla="*/ 605644 w 754462"/>
                <a:gd name="connsiteY26" fmla="*/ 523893 h 593159"/>
                <a:gd name="connsiteX27" fmla="*/ 464310 w 754462"/>
                <a:gd name="connsiteY27" fmla="*/ 593159 h 593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54462" h="593159">
                  <a:moveTo>
                    <a:pt x="464310" y="593112"/>
                  </a:moveTo>
                  <a:cubicBezTo>
                    <a:pt x="442633" y="593112"/>
                    <a:pt x="420860" y="589127"/>
                    <a:pt x="400238" y="580823"/>
                  </a:cubicBezTo>
                  <a:cubicBezTo>
                    <a:pt x="323264" y="549766"/>
                    <a:pt x="278423" y="471140"/>
                    <a:pt x="291276" y="389442"/>
                  </a:cubicBezTo>
                  <a:cubicBezTo>
                    <a:pt x="293578" y="374801"/>
                    <a:pt x="284609" y="358769"/>
                    <a:pt x="269406" y="350465"/>
                  </a:cubicBezTo>
                  <a:lnTo>
                    <a:pt x="18583" y="213661"/>
                  </a:lnTo>
                  <a:cubicBezTo>
                    <a:pt x="1318" y="204253"/>
                    <a:pt x="-5061" y="182652"/>
                    <a:pt x="4339" y="165324"/>
                  </a:cubicBezTo>
                  <a:cubicBezTo>
                    <a:pt x="13739" y="148043"/>
                    <a:pt x="35320" y="141659"/>
                    <a:pt x="52633" y="151115"/>
                  </a:cubicBezTo>
                  <a:lnTo>
                    <a:pt x="303505" y="287919"/>
                  </a:lnTo>
                  <a:cubicBezTo>
                    <a:pt x="345229" y="310720"/>
                    <a:pt x="368585" y="355937"/>
                    <a:pt x="361583" y="400482"/>
                  </a:cubicBezTo>
                  <a:cubicBezTo>
                    <a:pt x="353958" y="449155"/>
                    <a:pt x="380766" y="496149"/>
                    <a:pt x="426807" y="514725"/>
                  </a:cubicBezTo>
                  <a:cubicBezTo>
                    <a:pt x="469730" y="532006"/>
                    <a:pt x="521045" y="517797"/>
                    <a:pt x="548861" y="480884"/>
                  </a:cubicBezTo>
                  <a:cubicBezTo>
                    <a:pt x="561043" y="464804"/>
                    <a:pt x="568333" y="445987"/>
                    <a:pt x="570059" y="426451"/>
                  </a:cubicBezTo>
                  <a:cubicBezTo>
                    <a:pt x="574663" y="373649"/>
                    <a:pt x="601280" y="324736"/>
                    <a:pt x="643100" y="292239"/>
                  </a:cubicBezTo>
                  <a:cubicBezTo>
                    <a:pt x="658543" y="280239"/>
                    <a:pt x="670341" y="263870"/>
                    <a:pt x="677295" y="244910"/>
                  </a:cubicBezTo>
                  <a:cubicBezTo>
                    <a:pt x="693169" y="201517"/>
                    <a:pt x="677295" y="150635"/>
                    <a:pt x="639503" y="123899"/>
                  </a:cubicBezTo>
                  <a:cubicBezTo>
                    <a:pt x="598978" y="95242"/>
                    <a:pt x="544977" y="98122"/>
                    <a:pt x="508240" y="131003"/>
                  </a:cubicBezTo>
                  <a:cubicBezTo>
                    <a:pt x="474669" y="161004"/>
                    <a:pt x="424025" y="165948"/>
                    <a:pt x="382301" y="143147"/>
                  </a:cubicBezTo>
                  <a:lnTo>
                    <a:pt x="242454" y="66873"/>
                  </a:lnTo>
                  <a:cubicBezTo>
                    <a:pt x="225189" y="57513"/>
                    <a:pt x="218810" y="35864"/>
                    <a:pt x="228258" y="18584"/>
                  </a:cubicBezTo>
                  <a:cubicBezTo>
                    <a:pt x="237610" y="1303"/>
                    <a:pt x="259239" y="-5081"/>
                    <a:pt x="276504" y="4375"/>
                  </a:cubicBezTo>
                  <a:lnTo>
                    <a:pt x="416352" y="80650"/>
                  </a:lnTo>
                  <a:cubicBezTo>
                    <a:pt x="431507" y="88906"/>
                    <a:pt x="449779" y="87802"/>
                    <a:pt x="460905" y="77913"/>
                  </a:cubicBezTo>
                  <a:cubicBezTo>
                    <a:pt x="522532" y="22856"/>
                    <a:pt x="612886" y="17912"/>
                    <a:pt x="680604" y="65817"/>
                  </a:cubicBezTo>
                  <a:cubicBezTo>
                    <a:pt x="744149" y="110794"/>
                    <a:pt x="770910" y="196477"/>
                    <a:pt x="744149" y="269487"/>
                  </a:cubicBezTo>
                  <a:cubicBezTo>
                    <a:pt x="732591" y="301023"/>
                    <a:pt x="712736" y="328384"/>
                    <a:pt x="686742" y="348593"/>
                  </a:cubicBezTo>
                  <a:cubicBezTo>
                    <a:pt x="660893" y="368657"/>
                    <a:pt x="643819" y="400146"/>
                    <a:pt x="640942" y="432787"/>
                  </a:cubicBezTo>
                  <a:cubicBezTo>
                    <a:pt x="638017" y="465668"/>
                    <a:pt x="625835" y="497157"/>
                    <a:pt x="605644" y="523893"/>
                  </a:cubicBezTo>
                  <a:cubicBezTo>
                    <a:pt x="572217" y="568247"/>
                    <a:pt x="518552" y="593159"/>
                    <a:pt x="464310" y="593159"/>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173" name="Freeform 172">
              <a:extLst>
                <a:ext uri="{FF2B5EF4-FFF2-40B4-BE49-F238E27FC236}">
                  <a16:creationId xmlns:a16="http://schemas.microsoft.com/office/drawing/2014/main" id="{6562C4DC-1200-D2D3-1F03-E301694E5E24}"/>
                </a:ext>
              </a:extLst>
            </p:cNvPr>
            <p:cNvSpPr/>
            <p:nvPr/>
          </p:nvSpPr>
          <p:spPr>
            <a:xfrm>
              <a:off x="8324212" y="3015787"/>
              <a:ext cx="779776" cy="600451"/>
            </a:xfrm>
            <a:custGeom>
              <a:avLst/>
              <a:gdLst>
                <a:gd name="connsiteX0" fmla="*/ 508371 w 779776"/>
                <a:gd name="connsiteY0" fmla="*/ 600452 h 600451"/>
                <a:gd name="connsiteX1" fmla="*/ 491346 w 779776"/>
                <a:gd name="connsiteY1" fmla="*/ 596083 h 600451"/>
                <a:gd name="connsiteX2" fmla="*/ 338118 w 779776"/>
                <a:gd name="connsiteY2" fmla="*/ 512513 h 600451"/>
                <a:gd name="connsiteX3" fmla="*/ 293564 w 779776"/>
                <a:gd name="connsiteY3" fmla="*/ 515249 h 600451"/>
                <a:gd name="connsiteX4" fmla="*/ 73866 w 779776"/>
                <a:gd name="connsiteY4" fmla="*/ 527346 h 600451"/>
                <a:gd name="connsiteX5" fmla="*/ 10321 w 779776"/>
                <a:gd name="connsiteY5" fmla="*/ 323676 h 600451"/>
                <a:gd name="connsiteX6" fmla="*/ 67679 w 779776"/>
                <a:gd name="connsiteY6" fmla="*/ 244618 h 600451"/>
                <a:gd name="connsiteX7" fmla="*/ 113528 w 779776"/>
                <a:gd name="connsiteY7" fmla="*/ 160424 h 600451"/>
                <a:gd name="connsiteX8" fmla="*/ 148825 w 779776"/>
                <a:gd name="connsiteY8" fmla="*/ 69221 h 600451"/>
                <a:gd name="connsiteX9" fmla="*/ 354280 w 779776"/>
                <a:gd name="connsiteY9" fmla="*/ 12292 h 600451"/>
                <a:gd name="connsiteX10" fmla="*/ 463242 w 779776"/>
                <a:gd name="connsiteY10" fmla="*/ 203625 h 600451"/>
                <a:gd name="connsiteX11" fmla="*/ 485063 w 779776"/>
                <a:gd name="connsiteY11" fmla="*/ 242554 h 600451"/>
                <a:gd name="connsiteX12" fmla="*/ 761209 w 779776"/>
                <a:gd name="connsiteY12" fmla="*/ 393134 h 600451"/>
                <a:gd name="connsiteX13" fmla="*/ 775405 w 779776"/>
                <a:gd name="connsiteY13" fmla="*/ 441471 h 600451"/>
                <a:gd name="connsiteX14" fmla="*/ 727110 w 779776"/>
                <a:gd name="connsiteY14" fmla="*/ 455680 h 600451"/>
                <a:gd name="connsiteX15" fmla="*/ 450965 w 779776"/>
                <a:gd name="connsiteY15" fmla="*/ 305100 h 600451"/>
                <a:gd name="connsiteX16" fmla="*/ 392887 w 779776"/>
                <a:gd name="connsiteY16" fmla="*/ 192585 h 600451"/>
                <a:gd name="connsiteX17" fmla="*/ 327663 w 779776"/>
                <a:gd name="connsiteY17" fmla="*/ 78389 h 600451"/>
                <a:gd name="connsiteX18" fmla="*/ 205560 w 779776"/>
                <a:gd name="connsiteY18" fmla="*/ 112182 h 600451"/>
                <a:gd name="connsiteX19" fmla="*/ 184363 w 779776"/>
                <a:gd name="connsiteY19" fmla="*/ 166712 h 600451"/>
                <a:gd name="connsiteX20" fmla="*/ 111322 w 779776"/>
                <a:gd name="connsiteY20" fmla="*/ 300875 h 600451"/>
                <a:gd name="connsiteX21" fmla="*/ 77079 w 779776"/>
                <a:gd name="connsiteY21" fmla="*/ 348205 h 600451"/>
                <a:gd name="connsiteX22" fmla="*/ 114871 w 779776"/>
                <a:gd name="connsiteY22" fmla="*/ 469216 h 600451"/>
                <a:gd name="connsiteX23" fmla="*/ 246133 w 779776"/>
                <a:gd name="connsiteY23" fmla="*/ 462112 h 600451"/>
                <a:gd name="connsiteX24" fmla="*/ 372073 w 779776"/>
                <a:gd name="connsiteY24" fmla="*/ 449968 h 600451"/>
                <a:gd name="connsiteX25" fmla="*/ 525349 w 779776"/>
                <a:gd name="connsiteY25" fmla="*/ 533538 h 600451"/>
                <a:gd name="connsiteX26" fmla="*/ 539544 w 779776"/>
                <a:gd name="connsiteY26" fmla="*/ 581827 h 600451"/>
                <a:gd name="connsiteX27" fmla="*/ 508275 w 779776"/>
                <a:gd name="connsiteY27" fmla="*/ 600404 h 600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79776" h="600451">
                  <a:moveTo>
                    <a:pt x="508371" y="600452"/>
                  </a:moveTo>
                  <a:cubicBezTo>
                    <a:pt x="502616" y="600452"/>
                    <a:pt x="496765" y="599060"/>
                    <a:pt x="491346" y="596083"/>
                  </a:cubicBezTo>
                  <a:lnTo>
                    <a:pt x="338118" y="512513"/>
                  </a:lnTo>
                  <a:cubicBezTo>
                    <a:pt x="322963" y="504257"/>
                    <a:pt x="304691" y="505361"/>
                    <a:pt x="293564" y="515249"/>
                  </a:cubicBezTo>
                  <a:cubicBezTo>
                    <a:pt x="231938" y="570355"/>
                    <a:pt x="141583" y="575251"/>
                    <a:pt x="73866" y="527346"/>
                  </a:cubicBezTo>
                  <a:cubicBezTo>
                    <a:pt x="10273" y="482320"/>
                    <a:pt x="-16440" y="396686"/>
                    <a:pt x="10321" y="323676"/>
                  </a:cubicBezTo>
                  <a:cubicBezTo>
                    <a:pt x="21831" y="292187"/>
                    <a:pt x="41686" y="264875"/>
                    <a:pt x="67679" y="244618"/>
                  </a:cubicBezTo>
                  <a:cubicBezTo>
                    <a:pt x="93577" y="224505"/>
                    <a:pt x="110650" y="193017"/>
                    <a:pt x="113528" y="160424"/>
                  </a:cubicBezTo>
                  <a:cubicBezTo>
                    <a:pt x="116453" y="127543"/>
                    <a:pt x="128635" y="96054"/>
                    <a:pt x="148825" y="69221"/>
                  </a:cubicBezTo>
                  <a:cubicBezTo>
                    <a:pt x="195681" y="7156"/>
                    <a:pt x="282006" y="-16797"/>
                    <a:pt x="354280" y="12292"/>
                  </a:cubicBezTo>
                  <a:cubicBezTo>
                    <a:pt x="431254" y="43300"/>
                    <a:pt x="476095" y="121975"/>
                    <a:pt x="463242" y="203625"/>
                  </a:cubicBezTo>
                  <a:cubicBezTo>
                    <a:pt x="460940" y="218265"/>
                    <a:pt x="469908" y="234250"/>
                    <a:pt x="485063" y="242554"/>
                  </a:cubicBezTo>
                  <a:lnTo>
                    <a:pt x="761209" y="393134"/>
                  </a:lnTo>
                  <a:cubicBezTo>
                    <a:pt x="778474" y="402542"/>
                    <a:pt x="784853" y="424191"/>
                    <a:pt x="775405" y="441471"/>
                  </a:cubicBezTo>
                  <a:cubicBezTo>
                    <a:pt x="766005" y="458704"/>
                    <a:pt x="744328" y="465088"/>
                    <a:pt x="727110" y="455680"/>
                  </a:cubicBezTo>
                  <a:lnTo>
                    <a:pt x="450965" y="305100"/>
                  </a:lnTo>
                  <a:cubicBezTo>
                    <a:pt x="409241" y="282347"/>
                    <a:pt x="385885" y="237130"/>
                    <a:pt x="392887" y="192585"/>
                  </a:cubicBezTo>
                  <a:cubicBezTo>
                    <a:pt x="400512" y="143911"/>
                    <a:pt x="373703" y="96918"/>
                    <a:pt x="327663" y="78389"/>
                  </a:cubicBezTo>
                  <a:cubicBezTo>
                    <a:pt x="284692" y="61157"/>
                    <a:pt x="233376" y="75269"/>
                    <a:pt x="205560" y="112182"/>
                  </a:cubicBezTo>
                  <a:cubicBezTo>
                    <a:pt x="193427" y="128263"/>
                    <a:pt x="186089" y="147127"/>
                    <a:pt x="184363" y="166712"/>
                  </a:cubicBezTo>
                  <a:cubicBezTo>
                    <a:pt x="179759" y="219465"/>
                    <a:pt x="153094" y="268379"/>
                    <a:pt x="111322" y="300875"/>
                  </a:cubicBezTo>
                  <a:cubicBezTo>
                    <a:pt x="95687" y="313068"/>
                    <a:pt x="84129" y="329004"/>
                    <a:pt x="77079" y="348205"/>
                  </a:cubicBezTo>
                  <a:cubicBezTo>
                    <a:pt x="61205" y="391598"/>
                    <a:pt x="77079" y="442479"/>
                    <a:pt x="114871" y="469216"/>
                  </a:cubicBezTo>
                  <a:cubicBezTo>
                    <a:pt x="155444" y="497921"/>
                    <a:pt x="209397" y="495041"/>
                    <a:pt x="246133" y="462112"/>
                  </a:cubicBezTo>
                  <a:cubicBezTo>
                    <a:pt x="279704" y="432111"/>
                    <a:pt x="330397" y="427215"/>
                    <a:pt x="372073" y="449968"/>
                  </a:cubicBezTo>
                  <a:lnTo>
                    <a:pt x="525349" y="533538"/>
                  </a:lnTo>
                  <a:cubicBezTo>
                    <a:pt x="542614" y="542946"/>
                    <a:pt x="548944" y="564547"/>
                    <a:pt x="539544" y="581827"/>
                  </a:cubicBezTo>
                  <a:cubicBezTo>
                    <a:pt x="533118" y="593683"/>
                    <a:pt x="520888" y="600404"/>
                    <a:pt x="508275" y="600404"/>
                  </a:cubicBezTo>
                  <a:close/>
                </a:path>
              </a:pathLst>
            </a:custGeom>
            <a:solidFill>
              <a:srgbClr val="FF0000"/>
            </a:solidFill>
            <a:ln w="0" cap="flat">
              <a:noFill/>
              <a:prstDash val="solid"/>
              <a:miter/>
            </a:ln>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cxnSp>
        <p:nvCxnSpPr>
          <p:cNvPr id="190" name="Straight Arrow Connector 189">
            <a:extLst>
              <a:ext uri="{FF2B5EF4-FFF2-40B4-BE49-F238E27FC236}">
                <a16:creationId xmlns:a16="http://schemas.microsoft.com/office/drawing/2014/main" id="{816FE2AE-88C9-E018-D67A-FFD720AE31DD}"/>
              </a:ext>
            </a:extLst>
          </p:cNvPr>
          <p:cNvCxnSpPr/>
          <p:nvPr/>
        </p:nvCxnSpPr>
        <p:spPr bwMode="auto">
          <a:xfrm>
            <a:off x="2710968" y="2324149"/>
            <a:ext cx="143603" cy="350336"/>
          </a:xfrm>
          <a:prstGeom prst="straightConnector1">
            <a:avLst/>
          </a:prstGeom>
          <a:solidFill>
            <a:schemeClr val="bg1"/>
          </a:solidFill>
          <a:ln w="12700" cap="flat" cmpd="sng" algn="ctr">
            <a:solidFill>
              <a:srgbClr val="FF0000"/>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0" name="Group 209">
            <a:extLst>
              <a:ext uri="{FF2B5EF4-FFF2-40B4-BE49-F238E27FC236}">
                <a16:creationId xmlns:a16="http://schemas.microsoft.com/office/drawing/2014/main" id="{744449F5-7F5F-CCC6-757A-47A8B319ABF5}"/>
              </a:ext>
            </a:extLst>
          </p:cNvPr>
          <p:cNvGrpSpPr/>
          <p:nvPr/>
        </p:nvGrpSpPr>
        <p:grpSpPr>
          <a:xfrm>
            <a:off x="7708683" y="3571325"/>
            <a:ext cx="2927673" cy="2623001"/>
            <a:chOff x="7662053" y="3386184"/>
            <a:chExt cx="2927673" cy="2623001"/>
          </a:xfrm>
        </p:grpSpPr>
        <p:grpSp>
          <p:nvGrpSpPr>
            <p:cNvPr id="164" name="Group 163">
              <a:extLst>
                <a:ext uri="{FF2B5EF4-FFF2-40B4-BE49-F238E27FC236}">
                  <a16:creationId xmlns:a16="http://schemas.microsoft.com/office/drawing/2014/main" id="{41B9D7B9-6807-8D00-6F81-3400ED074968}"/>
                </a:ext>
              </a:extLst>
            </p:cNvPr>
            <p:cNvGrpSpPr/>
            <p:nvPr/>
          </p:nvGrpSpPr>
          <p:grpSpPr>
            <a:xfrm>
              <a:off x="7735293" y="3427137"/>
              <a:ext cx="2582995" cy="1470494"/>
              <a:chOff x="7003377" y="3672149"/>
              <a:chExt cx="3757538" cy="2139160"/>
            </a:xfrm>
          </p:grpSpPr>
          <p:pic>
            <p:nvPicPr>
              <p:cNvPr id="8" name="Picture 7" descr="A green and yellow circles on a black background&#10;&#10;Description automatically generated">
                <a:extLst>
                  <a:ext uri="{FF2B5EF4-FFF2-40B4-BE49-F238E27FC236}">
                    <a16:creationId xmlns:a16="http://schemas.microsoft.com/office/drawing/2014/main" id="{6471C2EB-402D-FFF0-3E94-12A2BF2E3E6C}"/>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003377" y="5267826"/>
                <a:ext cx="1353898" cy="543483"/>
              </a:xfrm>
              <a:prstGeom prst="rect">
                <a:avLst/>
              </a:prstGeom>
            </p:spPr>
          </p:pic>
          <p:pic>
            <p:nvPicPr>
              <p:cNvPr id="13" name="Picture 12">
                <a:extLst>
                  <a:ext uri="{FF2B5EF4-FFF2-40B4-BE49-F238E27FC236}">
                    <a16:creationId xmlns:a16="http://schemas.microsoft.com/office/drawing/2014/main" id="{01C9E329-AABE-B986-81FC-7BD9BA20D2F2}"/>
                  </a:ext>
                </a:extLst>
              </p:cNvPr>
              <p:cNvPicPr>
                <a:picLocks noChangeAspect="1"/>
              </p:cNvPicPr>
              <p:nvPr/>
            </p:nvPicPr>
            <p:blipFill>
              <a:blip r:embed="rId18">
                <a:extLst>
                  <a:ext uri="{28A0092B-C50C-407E-A947-70E740481C1C}">
                    <a14:useLocalDpi xmlns:a14="http://schemas.microsoft.com/office/drawing/2010/main" val="0"/>
                  </a:ext>
                </a:extLst>
              </a:blip>
              <a:srcRect/>
              <a:stretch/>
            </p:blipFill>
            <p:spPr>
              <a:xfrm>
                <a:off x="7958941" y="4705066"/>
                <a:ext cx="699279" cy="720470"/>
              </a:xfrm>
              <a:prstGeom prst="rect">
                <a:avLst/>
              </a:prstGeom>
            </p:spPr>
          </p:pic>
          <p:pic>
            <p:nvPicPr>
              <p:cNvPr id="16" name="Picture 15">
                <a:extLst>
                  <a:ext uri="{FF2B5EF4-FFF2-40B4-BE49-F238E27FC236}">
                    <a16:creationId xmlns:a16="http://schemas.microsoft.com/office/drawing/2014/main" id="{4DCC033F-24DB-C7C5-53FB-CE04BE743E26}"/>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286002" y="5336395"/>
                <a:ext cx="474913" cy="474913"/>
              </a:xfrm>
              <a:prstGeom prst="rect">
                <a:avLst/>
              </a:prstGeom>
            </p:spPr>
          </p:pic>
          <p:pic>
            <p:nvPicPr>
              <p:cNvPr id="28" name="Picture 27">
                <a:extLst>
                  <a:ext uri="{FF2B5EF4-FFF2-40B4-BE49-F238E27FC236}">
                    <a16:creationId xmlns:a16="http://schemas.microsoft.com/office/drawing/2014/main" id="{E80BBC9E-90E6-68E7-1933-0D7A03D96A50}"/>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9642150" y="4328815"/>
                <a:ext cx="440263" cy="393432"/>
              </a:xfrm>
              <a:prstGeom prst="rect">
                <a:avLst/>
              </a:prstGeom>
            </p:spPr>
          </p:pic>
          <p:pic>
            <p:nvPicPr>
              <p:cNvPr id="158" name="Picture 157" descr="A blue and black logo&#10;&#10;Description automatically generated">
                <a:extLst>
                  <a:ext uri="{FF2B5EF4-FFF2-40B4-BE49-F238E27FC236}">
                    <a16:creationId xmlns:a16="http://schemas.microsoft.com/office/drawing/2014/main" id="{939EE8E8-E913-6A2C-B853-CB58A9C6B83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654156" y="4672443"/>
                <a:ext cx="934404" cy="393432"/>
              </a:xfrm>
              <a:prstGeom prst="rect">
                <a:avLst/>
              </a:prstGeom>
            </p:spPr>
          </p:pic>
          <p:pic>
            <p:nvPicPr>
              <p:cNvPr id="162" name="Picture 161" descr="A logo of a company&#10;&#10;Description automatically generated">
                <a:extLst>
                  <a:ext uri="{FF2B5EF4-FFF2-40B4-BE49-F238E27FC236}">
                    <a16:creationId xmlns:a16="http://schemas.microsoft.com/office/drawing/2014/main" id="{FAF6E9B7-0241-FB6C-D077-C0226AB8AA78}"/>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816975" y="3672149"/>
                <a:ext cx="1080599" cy="1080599"/>
              </a:xfrm>
              <a:prstGeom prst="rect">
                <a:avLst/>
              </a:prstGeom>
            </p:spPr>
          </p:pic>
        </p:grpSp>
        <p:grpSp>
          <p:nvGrpSpPr>
            <p:cNvPr id="208" name="Group 207">
              <a:extLst>
                <a:ext uri="{FF2B5EF4-FFF2-40B4-BE49-F238E27FC236}">
                  <a16:creationId xmlns:a16="http://schemas.microsoft.com/office/drawing/2014/main" id="{7867DF06-BAAF-6475-B698-941CA06FDF92}"/>
                </a:ext>
              </a:extLst>
            </p:cNvPr>
            <p:cNvGrpSpPr/>
            <p:nvPr/>
          </p:nvGrpSpPr>
          <p:grpSpPr>
            <a:xfrm>
              <a:off x="7662053" y="3386184"/>
              <a:ext cx="2927673" cy="2623001"/>
              <a:chOff x="7662053" y="3386184"/>
              <a:chExt cx="2927673" cy="2623001"/>
            </a:xfrm>
          </p:grpSpPr>
          <p:sp>
            <p:nvSpPr>
              <p:cNvPr id="203" name="Freeform 202">
                <a:extLst>
                  <a:ext uri="{FF2B5EF4-FFF2-40B4-BE49-F238E27FC236}">
                    <a16:creationId xmlns:a16="http://schemas.microsoft.com/office/drawing/2014/main" id="{4410195B-F9B9-C437-57B3-9B193221CCF3}"/>
                  </a:ext>
                </a:extLst>
              </p:cNvPr>
              <p:cNvSpPr/>
              <p:nvPr/>
            </p:nvSpPr>
            <p:spPr>
              <a:xfrm>
                <a:off x="7662053" y="3386184"/>
                <a:ext cx="2927673" cy="1727596"/>
              </a:xfrm>
              <a:custGeom>
                <a:avLst/>
                <a:gdLst>
                  <a:gd name="connsiteX0" fmla="*/ 1718403 w 2927673"/>
                  <a:gd name="connsiteY0" fmla="*/ 1727597 h 1727596"/>
                  <a:gd name="connsiteX1" fmla="*/ 2482100 w 2927673"/>
                  <a:gd name="connsiteY1" fmla="*/ 1727597 h 1727596"/>
                  <a:gd name="connsiteX2" fmla="*/ 2927674 w 2927673"/>
                  <a:gd name="connsiteY2" fmla="*/ 1279726 h 1727596"/>
                  <a:gd name="connsiteX3" fmla="*/ 2482100 w 2927673"/>
                  <a:gd name="connsiteY3" fmla="*/ 831856 h 1727596"/>
                  <a:gd name="connsiteX4" fmla="*/ 2346622 w 2927673"/>
                  <a:gd name="connsiteY4" fmla="*/ 853039 h 1727596"/>
                  <a:gd name="connsiteX5" fmla="*/ 2354985 w 2927673"/>
                  <a:gd name="connsiteY5" fmla="*/ 767634 h 1727596"/>
                  <a:gd name="connsiteX6" fmla="*/ 1909411 w 2927673"/>
                  <a:gd name="connsiteY6" fmla="*/ 319763 h 1727596"/>
                  <a:gd name="connsiteX7" fmla="*/ 1618383 w 2927673"/>
                  <a:gd name="connsiteY7" fmla="*/ 429041 h 1727596"/>
                  <a:gd name="connsiteX8" fmla="*/ 1017929 w 2927673"/>
                  <a:gd name="connsiteY8" fmla="*/ 0 h 1727596"/>
                  <a:gd name="connsiteX9" fmla="*/ 381347 w 2927673"/>
                  <a:gd name="connsiteY9" fmla="*/ 639863 h 1727596"/>
                  <a:gd name="connsiteX10" fmla="*/ 411119 w 2927673"/>
                  <a:gd name="connsiteY10" fmla="*/ 833201 h 1727596"/>
                  <a:gd name="connsiteX11" fmla="*/ 0 w 2927673"/>
                  <a:gd name="connsiteY11" fmla="*/ 1279390 h 1727596"/>
                  <a:gd name="connsiteX12" fmla="*/ 445574 w 2927673"/>
                  <a:gd name="connsiteY12" fmla="*/ 1727261 h 1727596"/>
                  <a:gd name="connsiteX13" fmla="*/ 700140 w 2927673"/>
                  <a:gd name="connsiteY13" fmla="*/ 1727261 h 1727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27673" h="1727596">
                    <a:moveTo>
                      <a:pt x="1718403" y="1727597"/>
                    </a:moveTo>
                    <a:lnTo>
                      <a:pt x="2482100" y="1727597"/>
                    </a:lnTo>
                    <a:cubicBezTo>
                      <a:pt x="2727969" y="1727597"/>
                      <a:pt x="2927674" y="1527198"/>
                      <a:pt x="2927674" y="1279726"/>
                    </a:cubicBezTo>
                    <a:cubicBezTo>
                      <a:pt x="2927674" y="1032254"/>
                      <a:pt x="2728303" y="831856"/>
                      <a:pt x="2482100" y="831856"/>
                    </a:cubicBezTo>
                    <a:cubicBezTo>
                      <a:pt x="2434934" y="831856"/>
                      <a:pt x="2389440" y="839253"/>
                      <a:pt x="2346622" y="853039"/>
                    </a:cubicBezTo>
                    <a:cubicBezTo>
                      <a:pt x="2351974" y="825467"/>
                      <a:pt x="2354985" y="796887"/>
                      <a:pt x="2354985" y="767634"/>
                    </a:cubicBezTo>
                    <a:cubicBezTo>
                      <a:pt x="2354985" y="520162"/>
                      <a:pt x="2155614" y="319763"/>
                      <a:pt x="1909411" y="319763"/>
                    </a:cubicBezTo>
                    <a:cubicBezTo>
                      <a:pt x="1798017" y="319763"/>
                      <a:pt x="1696659" y="361121"/>
                      <a:pt x="1618383" y="429041"/>
                    </a:cubicBezTo>
                    <a:cubicBezTo>
                      <a:pt x="1531744" y="179552"/>
                      <a:pt x="1295911" y="0"/>
                      <a:pt x="1017929" y="0"/>
                    </a:cubicBezTo>
                    <a:cubicBezTo>
                      <a:pt x="666354" y="0"/>
                      <a:pt x="381347" y="286476"/>
                      <a:pt x="381347" y="639863"/>
                    </a:cubicBezTo>
                    <a:cubicBezTo>
                      <a:pt x="381347" y="707447"/>
                      <a:pt x="392051" y="772341"/>
                      <a:pt x="411119" y="833201"/>
                    </a:cubicBezTo>
                    <a:cubicBezTo>
                      <a:pt x="181307" y="851021"/>
                      <a:pt x="0" y="1043686"/>
                      <a:pt x="0" y="1279390"/>
                    </a:cubicBezTo>
                    <a:cubicBezTo>
                      <a:pt x="0" y="1526526"/>
                      <a:pt x="199371" y="1727261"/>
                      <a:pt x="445574" y="1727261"/>
                    </a:cubicBezTo>
                    <a:lnTo>
                      <a:pt x="700140" y="1727261"/>
                    </a:lnTo>
                  </a:path>
                </a:pathLst>
              </a:custGeom>
              <a:noFill/>
              <a:ln w="38100" cap="flat">
                <a:solidFill>
                  <a:schemeClr val="bg1"/>
                </a:solidFill>
                <a:prstDash val="solid"/>
                <a:miter/>
              </a:ln>
              <a:effectLst>
                <a:outerShdw blurRad="108207" sx="102000" sy="102000" algn="ctr" rotWithShape="0">
                  <a:prstClr val="black">
                    <a:alpha val="30601"/>
                  </a:prstClr>
                </a:outerShdw>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204" name="Freeform 203">
                <a:extLst>
                  <a:ext uri="{FF2B5EF4-FFF2-40B4-BE49-F238E27FC236}">
                    <a16:creationId xmlns:a16="http://schemas.microsoft.com/office/drawing/2014/main" id="{C7240889-495E-D396-7D24-C27F5FA5E9A7}"/>
                  </a:ext>
                </a:extLst>
              </p:cNvPr>
              <p:cNvSpPr/>
              <p:nvPr/>
            </p:nvSpPr>
            <p:spPr>
              <a:xfrm>
                <a:off x="8073172" y="4218039"/>
                <a:ext cx="269618" cy="67584"/>
              </a:xfrm>
              <a:custGeom>
                <a:avLst/>
                <a:gdLst>
                  <a:gd name="connsiteX0" fmla="*/ 0 w 269618"/>
                  <a:gd name="connsiteY0" fmla="*/ 1345 h 67584"/>
                  <a:gd name="connsiteX1" fmla="*/ 34455 w 269618"/>
                  <a:gd name="connsiteY1" fmla="*/ 0 h 67584"/>
                  <a:gd name="connsiteX2" fmla="*/ 269619 w 269618"/>
                  <a:gd name="connsiteY2" fmla="*/ 67584 h 67584"/>
                </a:gdLst>
                <a:ahLst/>
                <a:cxnLst>
                  <a:cxn ang="0">
                    <a:pos x="connsiteX0" y="connsiteY0"/>
                  </a:cxn>
                  <a:cxn ang="0">
                    <a:pos x="connsiteX1" y="connsiteY1"/>
                  </a:cxn>
                  <a:cxn ang="0">
                    <a:pos x="connsiteX2" y="connsiteY2"/>
                  </a:cxn>
                </a:cxnLst>
                <a:rect l="l" t="t" r="r" b="b"/>
                <a:pathLst>
                  <a:path w="269618" h="67584">
                    <a:moveTo>
                      <a:pt x="0" y="1345"/>
                    </a:moveTo>
                    <a:cubicBezTo>
                      <a:pt x="11374" y="336"/>
                      <a:pt x="22747" y="0"/>
                      <a:pt x="34455" y="0"/>
                    </a:cubicBezTo>
                    <a:cubicBezTo>
                      <a:pt x="120760" y="0"/>
                      <a:pt x="201378" y="24545"/>
                      <a:pt x="269619" y="67584"/>
                    </a:cubicBezTo>
                  </a:path>
                </a:pathLst>
              </a:custGeom>
              <a:noFill/>
              <a:ln w="38100" cap="flat">
                <a:solidFill>
                  <a:schemeClr val="bg1"/>
                </a:solidFill>
                <a:prstDash val="solid"/>
                <a:miter/>
              </a:ln>
              <a:effectLst>
                <a:outerShdw blurRad="108207" sx="102000" sy="102000" algn="ctr" rotWithShape="0">
                  <a:prstClr val="black">
                    <a:alpha val="30601"/>
                  </a:prstClr>
                </a:outerShdw>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205" name="Freeform 204">
                <a:extLst>
                  <a:ext uri="{FF2B5EF4-FFF2-40B4-BE49-F238E27FC236}">
                    <a16:creationId xmlns:a16="http://schemas.microsoft.com/office/drawing/2014/main" id="{BE9C7CC6-8710-9111-2C1B-52CCCF9FC829}"/>
                  </a:ext>
                </a:extLst>
              </p:cNvPr>
              <p:cNvSpPr/>
              <p:nvPr/>
            </p:nvSpPr>
            <p:spPr>
              <a:xfrm>
                <a:off x="9281440" y="3815225"/>
                <a:ext cx="32447" cy="146936"/>
              </a:xfrm>
              <a:custGeom>
                <a:avLst/>
                <a:gdLst>
                  <a:gd name="connsiteX0" fmla="*/ 0 w 32447"/>
                  <a:gd name="connsiteY0" fmla="*/ 0 h 146936"/>
                  <a:gd name="connsiteX1" fmla="*/ 32448 w 32447"/>
                  <a:gd name="connsiteY1" fmla="*/ 146936 h 146936"/>
                </a:gdLst>
                <a:ahLst/>
                <a:cxnLst>
                  <a:cxn ang="0">
                    <a:pos x="connsiteX0" y="connsiteY0"/>
                  </a:cxn>
                  <a:cxn ang="0">
                    <a:pos x="connsiteX1" y="connsiteY1"/>
                  </a:cxn>
                </a:cxnLst>
                <a:rect l="l" t="t" r="r" b="b"/>
                <a:pathLst>
                  <a:path w="32447" h="146936">
                    <a:moveTo>
                      <a:pt x="0" y="0"/>
                    </a:moveTo>
                    <a:cubicBezTo>
                      <a:pt x="16391" y="46737"/>
                      <a:pt x="27430" y="95828"/>
                      <a:pt x="32448" y="146936"/>
                    </a:cubicBezTo>
                  </a:path>
                </a:pathLst>
              </a:custGeom>
              <a:noFill/>
              <a:ln w="38100" cap="flat">
                <a:solidFill>
                  <a:schemeClr val="bg1"/>
                </a:solidFill>
                <a:prstDash val="solid"/>
                <a:miter/>
              </a:ln>
              <a:effectLst>
                <a:outerShdw blurRad="108207" sx="102000" sy="102000" algn="ctr" rotWithShape="0">
                  <a:prstClr val="black">
                    <a:alpha val="30601"/>
                  </a:prstClr>
                </a:outerShdw>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206" name="Freeform 205">
                <a:extLst>
                  <a:ext uri="{FF2B5EF4-FFF2-40B4-BE49-F238E27FC236}">
                    <a16:creationId xmlns:a16="http://schemas.microsoft.com/office/drawing/2014/main" id="{4A495DAF-559E-9A02-4DCC-E760C712BFE3}"/>
                  </a:ext>
                </a:extLst>
              </p:cNvPr>
              <p:cNvSpPr/>
              <p:nvPr/>
            </p:nvSpPr>
            <p:spPr>
              <a:xfrm>
                <a:off x="9953145" y="4239222"/>
                <a:ext cx="55529" cy="145591"/>
              </a:xfrm>
              <a:custGeom>
                <a:avLst/>
                <a:gdLst>
                  <a:gd name="connsiteX0" fmla="*/ 55530 w 55529"/>
                  <a:gd name="connsiteY0" fmla="*/ 0 h 145591"/>
                  <a:gd name="connsiteX1" fmla="*/ 0 w 55529"/>
                  <a:gd name="connsiteY1" fmla="*/ 145592 h 145591"/>
                </a:gdLst>
                <a:ahLst/>
                <a:cxnLst>
                  <a:cxn ang="0">
                    <a:pos x="connsiteX0" y="connsiteY0"/>
                  </a:cxn>
                  <a:cxn ang="0">
                    <a:pos x="connsiteX1" y="connsiteY1"/>
                  </a:cxn>
                </a:cxnLst>
                <a:rect l="l" t="t" r="r" b="b"/>
                <a:pathLst>
                  <a:path w="55529" h="145591">
                    <a:moveTo>
                      <a:pt x="55530" y="0"/>
                    </a:moveTo>
                    <a:cubicBezTo>
                      <a:pt x="45494" y="52453"/>
                      <a:pt x="26427" y="101544"/>
                      <a:pt x="0" y="145592"/>
                    </a:cubicBezTo>
                  </a:path>
                </a:pathLst>
              </a:custGeom>
              <a:noFill/>
              <a:ln w="38100" cap="flat">
                <a:solidFill>
                  <a:schemeClr val="bg1"/>
                </a:solidFill>
                <a:prstDash val="solid"/>
                <a:miter/>
              </a:ln>
              <a:effectLst>
                <a:outerShdw blurRad="108207" sx="102000" sy="102000" algn="ctr" rotWithShape="0">
                  <a:prstClr val="black">
                    <a:alpha val="30601"/>
                  </a:prstClr>
                </a:outerShdw>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sp>
            <p:nvSpPr>
              <p:cNvPr id="207" name="Freeform 206">
                <a:extLst>
                  <a:ext uri="{FF2B5EF4-FFF2-40B4-BE49-F238E27FC236}">
                    <a16:creationId xmlns:a16="http://schemas.microsoft.com/office/drawing/2014/main" id="{80DBB181-DA20-BE6B-2B05-0D23A9300CF2}"/>
                  </a:ext>
                </a:extLst>
              </p:cNvPr>
              <p:cNvSpPr/>
              <p:nvPr/>
            </p:nvSpPr>
            <p:spPr>
              <a:xfrm>
                <a:off x="8298635" y="4543168"/>
                <a:ext cx="1503644" cy="1466017"/>
              </a:xfrm>
              <a:custGeom>
                <a:avLst/>
                <a:gdLst>
                  <a:gd name="connsiteX0" fmla="*/ 1104903 w 1503644"/>
                  <a:gd name="connsiteY0" fmla="*/ 256901 h 1466017"/>
                  <a:gd name="connsiteX1" fmla="*/ 763697 w 1503644"/>
                  <a:gd name="connsiteY1" fmla="*/ 826490 h 1466017"/>
                  <a:gd name="connsiteX2" fmla="*/ 1018263 w 1503644"/>
                  <a:gd name="connsiteY2" fmla="*/ 826490 h 1466017"/>
                  <a:gd name="connsiteX3" fmla="*/ 509132 w 1503644"/>
                  <a:gd name="connsiteY3" fmla="*/ 1466017 h 1466017"/>
                  <a:gd name="connsiteX4" fmla="*/ 0 w 1503644"/>
                  <a:gd name="connsiteY4" fmla="*/ 826490 h 1466017"/>
                  <a:gd name="connsiteX5" fmla="*/ 254566 w 1503644"/>
                  <a:gd name="connsiteY5" fmla="*/ 826490 h 1466017"/>
                  <a:gd name="connsiteX6" fmla="*/ 711848 w 1503644"/>
                  <a:gd name="connsiteY6" fmla="*/ 111646 h 1466017"/>
                  <a:gd name="connsiteX7" fmla="*/ 1503644 w 1503644"/>
                  <a:gd name="connsiteY7" fmla="*/ 53476 h 146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3644" h="1466017">
                    <a:moveTo>
                      <a:pt x="1104903" y="256901"/>
                    </a:moveTo>
                    <a:cubicBezTo>
                      <a:pt x="898172" y="384000"/>
                      <a:pt x="763697" y="570612"/>
                      <a:pt x="763697" y="826490"/>
                    </a:cubicBezTo>
                    <a:lnTo>
                      <a:pt x="1018263" y="826490"/>
                    </a:lnTo>
                    <a:lnTo>
                      <a:pt x="509132" y="1466017"/>
                    </a:lnTo>
                    <a:lnTo>
                      <a:pt x="0" y="826490"/>
                    </a:lnTo>
                    <a:lnTo>
                      <a:pt x="254566" y="826490"/>
                    </a:lnTo>
                    <a:cubicBezTo>
                      <a:pt x="254566" y="506727"/>
                      <a:pt x="441560" y="256565"/>
                      <a:pt x="711848" y="111646"/>
                    </a:cubicBezTo>
                    <a:cubicBezTo>
                      <a:pt x="967417" y="-25540"/>
                      <a:pt x="1247071" y="-25540"/>
                      <a:pt x="1503644" y="53476"/>
                    </a:cubicBezTo>
                  </a:path>
                </a:pathLst>
              </a:custGeom>
              <a:noFill/>
              <a:ln w="38100" cap="flat">
                <a:solidFill>
                  <a:schemeClr val="bg1"/>
                </a:solidFill>
                <a:prstDash val="solid"/>
                <a:round/>
              </a:ln>
              <a:effectLst>
                <a:outerShdw blurRad="108207" sx="102000" sy="102000" algn="ctr" rotWithShape="0">
                  <a:prstClr val="black">
                    <a:alpha val="30601"/>
                  </a:prstClr>
                </a:outerShdw>
              </a:effectLst>
            </p:spPr>
            <p:txBody>
              <a:bodyPr rtlCol="0" anchor="ctr"/>
              <a:lstStyle/>
              <a:p>
                <a:pPr marL="0" marR="0" lvl="0" indent="0" algn="l" defTabSz="914400" rtl="0" eaLnBrk="1" fontAlgn="base" latinLnBrk="0" hangingPunct="1">
                  <a:lnSpc>
                    <a:spcPct val="100000"/>
                  </a:lnSpc>
                  <a:spcBef>
                    <a:spcPct val="20000"/>
                  </a:spcBef>
                  <a:spcAft>
                    <a:spcPct val="0"/>
                  </a:spcAft>
                  <a:buClr>
                    <a:srgbClr val="41273C"/>
                  </a:buClr>
                  <a:buSzPct val="65000"/>
                  <a:buFont typeface="Wingdings" pitchFamily="2" charset="2"/>
                  <a:buNone/>
                  <a:tabLst/>
                  <a:defRPr/>
                </a:pPr>
                <a:endParaRPr kumimoji="0" lang="en-IL" sz="4000" b="0" i="0" u="none" strike="noStrike" kern="1200" cap="none" spc="0" normalizeH="0" baseline="0" noProof="0">
                  <a:ln>
                    <a:noFill/>
                  </a:ln>
                  <a:solidFill>
                    <a:srgbClr val="000000"/>
                  </a:solidFill>
                  <a:effectLst/>
                  <a:uLnTx/>
                  <a:uFillTx/>
                  <a:latin typeface="Helvetica" pitchFamily="34" charset="0"/>
                  <a:ea typeface="+mn-ea"/>
                  <a:cs typeface="+mn-cs"/>
                </a:endParaRPr>
              </a:p>
            </p:txBody>
          </p:sp>
        </p:grpSp>
      </p:grpSp>
      <p:cxnSp>
        <p:nvCxnSpPr>
          <p:cNvPr id="213" name="Straight Connector 212">
            <a:extLst>
              <a:ext uri="{FF2B5EF4-FFF2-40B4-BE49-F238E27FC236}">
                <a16:creationId xmlns:a16="http://schemas.microsoft.com/office/drawing/2014/main" id="{EA9F3C2A-128A-42B5-180B-9FDC86838742}"/>
              </a:ext>
            </a:extLst>
          </p:cNvPr>
          <p:cNvCxnSpPr/>
          <p:nvPr/>
        </p:nvCxnSpPr>
        <p:spPr bwMode="auto">
          <a:xfrm>
            <a:off x="6026911" y="1508143"/>
            <a:ext cx="0" cy="409176"/>
          </a:xfrm>
          <a:prstGeom prst="line">
            <a:avLst/>
          </a:prstGeom>
          <a:solidFill>
            <a:schemeClr val="bg1"/>
          </a:solidFill>
          <a:ln w="317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Straight Connector 215">
            <a:extLst>
              <a:ext uri="{FF2B5EF4-FFF2-40B4-BE49-F238E27FC236}">
                <a16:creationId xmlns:a16="http://schemas.microsoft.com/office/drawing/2014/main" id="{3A336447-EA9C-8515-C6C7-5DBD1022BA3B}"/>
              </a:ext>
            </a:extLst>
          </p:cNvPr>
          <p:cNvCxnSpPr/>
          <p:nvPr/>
        </p:nvCxnSpPr>
        <p:spPr bwMode="auto">
          <a:xfrm>
            <a:off x="4982432" y="5461317"/>
            <a:ext cx="2577317" cy="0"/>
          </a:xfrm>
          <a:prstGeom prst="line">
            <a:avLst/>
          </a:prstGeom>
          <a:solidFill>
            <a:schemeClr val="bg1"/>
          </a:solidFill>
          <a:ln w="12700" cap="flat" cmpd="sng" algn="ctr">
            <a:solidFill>
              <a:schemeClr val="accent6"/>
            </a:solidFill>
            <a:prstDash val="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Group 4">
            <a:extLst>
              <a:ext uri="{FF2B5EF4-FFF2-40B4-BE49-F238E27FC236}">
                <a16:creationId xmlns:a16="http://schemas.microsoft.com/office/drawing/2014/main" id="{E029971C-87CE-392E-ADCD-43E0F7E9D8F6}"/>
              </a:ext>
            </a:extLst>
          </p:cNvPr>
          <p:cNvGrpSpPr/>
          <p:nvPr/>
        </p:nvGrpSpPr>
        <p:grpSpPr>
          <a:xfrm>
            <a:off x="1931153" y="2354381"/>
            <a:ext cx="2522174" cy="2461034"/>
            <a:chOff x="1931153" y="2354381"/>
            <a:chExt cx="2522174" cy="2461034"/>
          </a:xfrm>
        </p:grpSpPr>
        <p:cxnSp>
          <p:nvCxnSpPr>
            <p:cNvPr id="192" name="Straight Arrow Connector 191">
              <a:extLst>
                <a:ext uri="{FF2B5EF4-FFF2-40B4-BE49-F238E27FC236}">
                  <a16:creationId xmlns:a16="http://schemas.microsoft.com/office/drawing/2014/main" id="{239797E4-7BC0-6905-6F1C-D3A08784813F}"/>
                </a:ext>
              </a:extLst>
            </p:cNvPr>
            <p:cNvCxnSpPr/>
            <p:nvPr/>
          </p:nvCxnSpPr>
          <p:spPr bwMode="auto">
            <a:xfrm flipV="1">
              <a:off x="3624556" y="2354381"/>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Straight Arrow Connector 192">
              <a:extLst>
                <a:ext uri="{FF2B5EF4-FFF2-40B4-BE49-F238E27FC236}">
                  <a16:creationId xmlns:a16="http://schemas.microsoft.com/office/drawing/2014/main" id="{2A07CBD5-A1D7-C0DC-0BBF-A6D3E4FF0091}"/>
                </a:ext>
              </a:extLst>
            </p:cNvPr>
            <p:cNvCxnSpPr/>
            <p:nvPr/>
          </p:nvCxnSpPr>
          <p:spPr bwMode="auto">
            <a:xfrm rot="16200000" flipV="1">
              <a:off x="2074021" y="2927999"/>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Straight Arrow Connector 193">
              <a:extLst>
                <a:ext uri="{FF2B5EF4-FFF2-40B4-BE49-F238E27FC236}">
                  <a16:creationId xmlns:a16="http://schemas.microsoft.com/office/drawing/2014/main" id="{C8A13B8A-9058-ABAF-C142-D81483655E39}"/>
                </a:ext>
              </a:extLst>
            </p:cNvPr>
            <p:cNvCxnSpPr/>
            <p:nvPr/>
          </p:nvCxnSpPr>
          <p:spPr bwMode="auto">
            <a:xfrm flipH="1">
              <a:off x="2650247" y="4465079"/>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Straight Arrow Connector 194">
              <a:extLst>
                <a:ext uri="{FF2B5EF4-FFF2-40B4-BE49-F238E27FC236}">
                  <a16:creationId xmlns:a16="http://schemas.microsoft.com/office/drawing/2014/main" id="{DB58B609-1D65-C1A4-98AC-95C793DE487C}"/>
                </a:ext>
              </a:extLst>
            </p:cNvPr>
            <p:cNvCxnSpPr/>
            <p:nvPr/>
          </p:nvCxnSpPr>
          <p:spPr bwMode="auto">
            <a:xfrm>
              <a:off x="3681298" y="4465079"/>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6" name="Straight Arrow Connector 195">
              <a:extLst>
                <a:ext uri="{FF2B5EF4-FFF2-40B4-BE49-F238E27FC236}">
                  <a16:creationId xmlns:a16="http://schemas.microsoft.com/office/drawing/2014/main" id="{8D1E8411-2195-93EE-E417-12BB340D2A09}"/>
                </a:ext>
              </a:extLst>
            </p:cNvPr>
            <p:cNvCxnSpPr/>
            <p:nvPr/>
          </p:nvCxnSpPr>
          <p:spPr bwMode="auto">
            <a:xfrm rot="2700000" flipV="1">
              <a:off x="4206356" y="2994172"/>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7" name="Straight Arrow Connector 196">
              <a:extLst>
                <a:ext uri="{FF2B5EF4-FFF2-40B4-BE49-F238E27FC236}">
                  <a16:creationId xmlns:a16="http://schemas.microsoft.com/office/drawing/2014/main" id="{64631A15-494C-0508-D737-3E4EBE4E98D4}"/>
                </a:ext>
              </a:extLst>
            </p:cNvPr>
            <p:cNvCxnSpPr/>
            <p:nvPr/>
          </p:nvCxnSpPr>
          <p:spPr bwMode="auto">
            <a:xfrm rot="5400000" flipV="1">
              <a:off x="4206357" y="3792194"/>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Straight Arrow Connector 197">
              <a:extLst>
                <a:ext uri="{FF2B5EF4-FFF2-40B4-BE49-F238E27FC236}">
                  <a16:creationId xmlns:a16="http://schemas.microsoft.com/office/drawing/2014/main" id="{44CF1EEB-58B4-DCAD-264D-715CE10E80B6}"/>
                </a:ext>
              </a:extLst>
            </p:cNvPr>
            <p:cNvCxnSpPr/>
            <p:nvPr/>
          </p:nvCxnSpPr>
          <p:spPr bwMode="auto">
            <a:xfrm rot="16200000" flipH="1" flipV="1">
              <a:off x="2034519" y="3803327"/>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Straight Arrow Connector 3">
              <a:extLst>
                <a:ext uri="{FF2B5EF4-FFF2-40B4-BE49-F238E27FC236}">
                  <a16:creationId xmlns:a16="http://schemas.microsoft.com/office/drawing/2014/main" id="{B9413AE8-42C7-8EC9-813C-CD566EA831FA}"/>
                </a:ext>
              </a:extLst>
            </p:cNvPr>
            <p:cNvCxnSpPr/>
            <p:nvPr/>
          </p:nvCxnSpPr>
          <p:spPr bwMode="auto">
            <a:xfrm rot="18720000" flipV="1">
              <a:off x="2573732" y="2360502"/>
              <a:ext cx="143603" cy="350336"/>
            </a:xfrm>
            <a:prstGeom prst="straightConnector1">
              <a:avLst/>
            </a:prstGeom>
            <a:solidFill>
              <a:schemeClr val="bg1"/>
            </a:solidFill>
            <a:ln w="12700" cap="flat" cmpd="sng" algn="ctr">
              <a:solidFill>
                <a:schemeClr val="accent3"/>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8067672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1000"/>
                                        <p:tgtEl>
                                          <p:spTgt spid="99"/>
                                        </p:tgtEl>
                                      </p:cBhvr>
                                    </p:animEffect>
                                    <p:anim calcmode="lin" valueType="num">
                                      <p:cBhvr>
                                        <p:cTn id="8" dur="1000" fill="hold"/>
                                        <p:tgtEl>
                                          <p:spTgt spid="99"/>
                                        </p:tgtEl>
                                        <p:attrNameLst>
                                          <p:attrName>ppt_x</p:attrName>
                                        </p:attrNameLst>
                                      </p:cBhvr>
                                      <p:tavLst>
                                        <p:tav tm="0">
                                          <p:val>
                                            <p:strVal val="#ppt_x"/>
                                          </p:val>
                                        </p:tav>
                                        <p:tav tm="100000">
                                          <p:val>
                                            <p:strVal val="#ppt_x"/>
                                          </p:val>
                                        </p:tav>
                                      </p:tavLst>
                                    </p:anim>
                                    <p:anim calcmode="lin" valueType="num">
                                      <p:cBhvr>
                                        <p:cTn id="9" dur="1000" fill="hold"/>
                                        <p:tgtEl>
                                          <p:spTgt spid="9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xit" presetSubtype="0" fill="hold" grpId="0" nodeType="afterEffect">
                                  <p:stCondLst>
                                    <p:cond delay="1500"/>
                                  </p:stCondLst>
                                  <p:childTnLst>
                                    <p:animEffect transition="out" filter="fade">
                                      <p:cBhvr>
                                        <p:cTn id="12" dur="500"/>
                                        <p:tgtEl>
                                          <p:spTgt spid="67"/>
                                        </p:tgtEl>
                                      </p:cBhvr>
                                    </p:animEffect>
                                    <p:set>
                                      <p:cBhvr>
                                        <p:cTn id="13" dur="1" fill="hold">
                                          <p:stCondLst>
                                            <p:cond delay="499"/>
                                          </p:stCondLst>
                                        </p:cTn>
                                        <p:tgtEl>
                                          <p:spTgt spid="67"/>
                                        </p:tgtEl>
                                        <p:attrNameLst>
                                          <p:attrName>style.visibility</p:attrName>
                                        </p:attrNameLst>
                                      </p:cBhvr>
                                      <p:to>
                                        <p:strVal val="hidden"/>
                                      </p:to>
                                    </p:se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165"/>
                                        </p:tgtEl>
                                        <p:attrNameLst>
                                          <p:attrName>style.visibility</p:attrName>
                                        </p:attrNameLst>
                                      </p:cBhvr>
                                      <p:to>
                                        <p:strVal val="visible"/>
                                      </p:to>
                                    </p:set>
                                    <p:animEffect transition="in" filter="fade">
                                      <p:cBhvr>
                                        <p:cTn id="17" dur="500"/>
                                        <p:tgtEl>
                                          <p:spTgt spid="165"/>
                                        </p:tgtEl>
                                      </p:cBhvr>
                                    </p:animEffect>
                                  </p:childTnLst>
                                </p:cTn>
                              </p:par>
                            </p:childTnLst>
                          </p:cTn>
                        </p:par>
                        <p:par>
                          <p:cTn id="18" fill="hold">
                            <p:stCondLst>
                              <p:cond delay="3500"/>
                            </p:stCondLst>
                            <p:childTnLst>
                              <p:par>
                                <p:cTn id="19" presetID="53" presetClass="entr" presetSubtype="16" fill="hold" nodeType="afterEffect">
                                  <p:stCondLst>
                                    <p:cond delay="0"/>
                                  </p:stCondLst>
                                  <p:childTnLst>
                                    <p:set>
                                      <p:cBhvr>
                                        <p:cTn id="20" dur="1" fill="hold">
                                          <p:stCondLst>
                                            <p:cond delay="0"/>
                                          </p:stCondLst>
                                        </p:cTn>
                                        <p:tgtEl>
                                          <p:spTgt spid="165"/>
                                        </p:tgtEl>
                                        <p:attrNameLst>
                                          <p:attrName>style.visibility</p:attrName>
                                        </p:attrNameLst>
                                      </p:cBhvr>
                                      <p:to>
                                        <p:strVal val="visible"/>
                                      </p:to>
                                    </p:set>
                                    <p:anim calcmode="lin" valueType="num">
                                      <p:cBhvr>
                                        <p:cTn id="21" dur="500" fill="hold"/>
                                        <p:tgtEl>
                                          <p:spTgt spid="165"/>
                                        </p:tgtEl>
                                        <p:attrNameLst>
                                          <p:attrName>ppt_w</p:attrName>
                                        </p:attrNameLst>
                                      </p:cBhvr>
                                      <p:tavLst>
                                        <p:tav tm="0">
                                          <p:val>
                                            <p:fltVal val="0"/>
                                          </p:val>
                                        </p:tav>
                                        <p:tav tm="100000">
                                          <p:val>
                                            <p:strVal val="#ppt_w"/>
                                          </p:val>
                                        </p:tav>
                                      </p:tavLst>
                                    </p:anim>
                                    <p:anim calcmode="lin" valueType="num">
                                      <p:cBhvr>
                                        <p:cTn id="22" dur="500" fill="hold"/>
                                        <p:tgtEl>
                                          <p:spTgt spid="165"/>
                                        </p:tgtEl>
                                        <p:attrNameLst>
                                          <p:attrName>ppt_h</p:attrName>
                                        </p:attrNameLst>
                                      </p:cBhvr>
                                      <p:tavLst>
                                        <p:tav tm="0">
                                          <p:val>
                                            <p:fltVal val="0"/>
                                          </p:val>
                                        </p:tav>
                                        <p:tav tm="100000">
                                          <p:val>
                                            <p:strVal val="#ppt_h"/>
                                          </p:val>
                                        </p:tav>
                                      </p:tavLst>
                                    </p:anim>
                                    <p:animEffect transition="in" filter="fade">
                                      <p:cBhvr>
                                        <p:cTn id="23" dur="500"/>
                                        <p:tgtEl>
                                          <p:spTgt spid="165"/>
                                        </p:tgtEl>
                                      </p:cBhvr>
                                    </p:animEffect>
                                  </p:childTnLst>
                                </p:cTn>
                              </p:par>
                            </p:childTnLst>
                          </p:cTn>
                        </p:par>
                        <p:par>
                          <p:cTn id="24" fill="hold">
                            <p:stCondLst>
                              <p:cond delay="4000"/>
                            </p:stCondLst>
                            <p:childTnLst>
                              <p:par>
                                <p:cTn id="25" presetID="22" presetClass="entr" presetSubtype="1" fill="hold" nodeType="afterEffect">
                                  <p:stCondLst>
                                    <p:cond delay="0"/>
                                  </p:stCondLst>
                                  <p:childTnLst>
                                    <p:set>
                                      <p:cBhvr>
                                        <p:cTn id="26" dur="1" fill="hold">
                                          <p:stCondLst>
                                            <p:cond delay="0"/>
                                          </p:stCondLst>
                                        </p:cTn>
                                        <p:tgtEl>
                                          <p:spTgt spid="190"/>
                                        </p:tgtEl>
                                        <p:attrNameLst>
                                          <p:attrName>style.visibility</p:attrName>
                                        </p:attrNameLst>
                                      </p:cBhvr>
                                      <p:to>
                                        <p:strVal val="visible"/>
                                      </p:to>
                                    </p:set>
                                    <p:animEffect transition="in" filter="wipe(up)">
                                      <p:cBhvr>
                                        <p:cTn id="27" dur="500"/>
                                        <p:tgtEl>
                                          <p:spTgt spid="190"/>
                                        </p:tgtEl>
                                      </p:cBhvr>
                                    </p:animEffect>
                                  </p:childTnLst>
                                </p:cTn>
                              </p:par>
                            </p:childTnLst>
                          </p:cTn>
                        </p:par>
                        <p:par>
                          <p:cTn id="28" fill="hold">
                            <p:stCondLst>
                              <p:cond delay="4500"/>
                            </p:stCondLst>
                            <p:childTnLst>
                              <p:par>
                                <p:cTn id="29" presetID="10" presetClass="entr" presetSubtype="0" fill="hold" grpId="1"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500"/>
                                        <p:tgtEl>
                                          <p:spTgt spid="67"/>
                                        </p:tgtEl>
                                      </p:cBhvr>
                                    </p:animEffect>
                                  </p:childTnLst>
                                </p:cTn>
                              </p:par>
                            </p:childTnLst>
                          </p:cTn>
                        </p:par>
                        <p:par>
                          <p:cTn id="32" fill="hold">
                            <p:stCondLst>
                              <p:cond delay="5000"/>
                            </p:stCondLst>
                            <p:childTnLst>
                              <p:par>
                                <p:cTn id="33" presetID="23" presetClass="entr" presetSubtype="16"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childTnLst>
                                </p:cTn>
                              </p:par>
                            </p:childTnLst>
                          </p:cTn>
                        </p:par>
                        <p:par>
                          <p:cTn id="37" fill="hold">
                            <p:stCondLst>
                              <p:cond delay="5500"/>
                            </p:stCondLst>
                            <p:childTnLst>
                              <p:par>
                                <p:cTn id="38" presetID="22" presetClass="entr" presetSubtype="8" fill="hold" nodeType="afterEffect">
                                  <p:stCondLst>
                                    <p:cond delay="0"/>
                                  </p:stCondLst>
                                  <p:childTnLst>
                                    <p:set>
                                      <p:cBhvr>
                                        <p:cTn id="39" dur="1" fill="hold">
                                          <p:stCondLst>
                                            <p:cond delay="0"/>
                                          </p:stCondLst>
                                        </p:cTn>
                                        <p:tgtEl>
                                          <p:spTgt spid="216"/>
                                        </p:tgtEl>
                                        <p:attrNameLst>
                                          <p:attrName>style.visibility</p:attrName>
                                        </p:attrNameLst>
                                      </p:cBhvr>
                                      <p:to>
                                        <p:strVal val="visible"/>
                                      </p:to>
                                    </p:set>
                                    <p:animEffect transition="in" filter="wipe(left)">
                                      <p:cBhvr>
                                        <p:cTn id="40" dur="1000"/>
                                        <p:tgtEl>
                                          <p:spTgt spid="216"/>
                                        </p:tgtEl>
                                      </p:cBhvr>
                                    </p:animEffect>
                                  </p:childTnLst>
                                </p:cTn>
                              </p:par>
                            </p:childTnLst>
                          </p:cTn>
                        </p:par>
                        <p:par>
                          <p:cTn id="41" fill="hold">
                            <p:stCondLst>
                              <p:cond delay="6500"/>
                            </p:stCondLst>
                            <p:childTnLst>
                              <p:par>
                                <p:cTn id="42" presetID="10" presetClass="entr" presetSubtype="0" fill="hold" nodeType="afterEffect">
                                  <p:stCondLst>
                                    <p:cond delay="0"/>
                                  </p:stCondLst>
                                  <p:childTnLst>
                                    <p:set>
                                      <p:cBhvr>
                                        <p:cTn id="43" dur="1" fill="hold">
                                          <p:stCondLst>
                                            <p:cond delay="0"/>
                                          </p:stCondLst>
                                        </p:cTn>
                                        <p:tgtEl>
                                          <p:spTgt spid="210"/>
                                        </p:tgtEl>
                                        <p:attrNameLst>
                                          <p:attrName>style.visibility</p:attrName>
                                        </p:attrNameLst>
                                      </p:cBhvr>
                                      <p:to>
                                        <p:strVal val="visible"/>
                                      </p:to>
                                    </p:set>
                                    <p:animEffect transition="in" filter="fade">
                                      <p:cBhvr>
                                        <p:cTn id="44" dur="10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67" grpId="0" animBg="1"/>
      <p:bldP spid="6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4E88C7C-63ED-F833-B9DB-9AB614F5F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5" y="895"/>
            <a:ext cx="12165394" cy="6505684"/>
          </a:xfrm>
          <a:prstGeom prst="rect">
            <a:avLst/>
          </a:prstGeom>
        </p:spPr>
      </p:pic>
      <p:sp>
        <p:nvSpPr>
          <p:cNvPr id="2" name="Title 1">
            <a:extLst>
              <a:ext uri="{FF2B5EF4-FFF2-40B4-BE49-F238E27FC236}">
                <a16:creationId xmlns:a16="http://schemas.microsoft.com/office/drawing/2014/main" id="{14CEC8BF-93A9-3A5C-AE09-23FE921BBC34}"/>
              </a:ext>
            </a:extLst>
          </p:cNvPr>
          <p:cNvSpPr>
            <a:spLocks noGrp="1"/>
          </p:cNvSpPr>
          <p:nvPr>
            <p:ph type="title"/>
          </p:nvPr>
        </p:nvSpPr>
        <p:spPr/>
        <p:txBody>
          <a:bodyPr/>
          <a:lstStyle/>
          <a:p>
            <a:r>
              <a:rPr lang="en-US" dirty="0">
                <a:solidFill>
                  <a:srgbClr val="EE0C5D"/>
                </a:solidFill>
                <a:latin typeface="Arial"/>
                <a:cs typeface="Arial"/>
              </a:rPr>
              <a:t>Collaboration Powers the Best Prevention</a:t>
            </a:r>
            <a:endParaRPr lang="en-US" dirty="0">
              <a:solidFill>
                <a:srgbClr val="EE0C5D"/>
              </a:solidFill>
            </a:endParaRPr>
          </a:p>
        </p:txBody>
      </p:sp>
      <p:sp>
        <p:nvSpPr>
          <p:cNvPr id="10" name="Content Placeholder 2">
            <a:extLst>
              <a:ext uri="{FF2B5EF4-FFF2-40B4-BE49-F238E27FC236}">
                <a16:creationId xmlns:a16="http://schemas.microsoft.com/office/drawing/2014/main" id="{335F0741-20FF-6447-8395-D91518D29183}"/>
              </a:ext>
            </a:extLst>
          </p:cNvPr>
          <p:cNvSpPr txBox="1">
            <a:spLocks/>
          </p:cNvSpPr>
          <p:nvPr/>
        </p:nvSpPr>
        <p:spPr bwMode="auto">
          <a:xfrm>
            <a:off x="727064" y="1454955"/>
            <a:ext cx="3403785" cy="4097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6" tIns="45708" rIns="91416" bIns="45708" numCol="1" anchor="t" anchorCtr="0" compatLnSpc="1">
            <a:prstTxWarp prst="textNoShape">
              <a:avLst/>
            </a:prstTxWarp>
            <a:noAutofit/>
          </a:bodyPr>
          <a:lstStyle>
            <a:lvl1pPr marL="228531" indent="-228531"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399">
                <a:solidFill>
                  <a:schemeClr val="tx1"/>
                </a:solidFill>
                <a:latin typeface="Arial" panose="020B0604020202020204" pitchFamily="34" charset="0"/>
                <a:ea typeface="+mn-ea"/>
                <a:cs typeface="Arial" pitchFamily="34" charset="0"/>
              </a:defRPr>
            </a:lvl1pPr>
            <a:lvl2pPr marL="475345"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999">
                <a:solidFill>
                  <a:schemeClr val="tx1"/>
                </a:solidFill>
                <a:latin typeface="Arial" panose="020B0604020202020204" pitchFamily="34" charset="0"/>
              </a:defRPr>
            </a:lvl2pPr>
            <a:lvl3pPr marL="703877"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799">
                <a:solidFill>
                  <a:schemeClr val="tx1"/>
                </a:solidFill>
                <a:latin typeface="Arial" panose="020B0604020202020204" pitchFamily="34" charset="0"/>
                <a:cs typeface="Arial" panose="020B0604020202020204" pitchFamily="34" charset="0"/>
              </a:defRPr>
            </a:lvl3pPr>
            <a:lvl4pPr marL="904984"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600">
                <a:solidFill>
                  <a:schemeClr val="tx1"/>
                </a:solidFill>
                <a:latin typeface="Arial" panose="020B0604020202020204" pitchFamily="34" charset="0"/>
                <a:cs typeface="Arial" panose="020B0604020202020204" pitchFamily="34" charset="0"/>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1600">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1600">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1600">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1600">
                <a:solidFill>
                  <a:schemeClr val="tx1"/>
                </a:solidFill>
                <a:latin typeface="+mn-lt"/>
              </a:defRPr>
            </a:lvl9pPr>
          </a:lstStyle>
          <a:p>
            <a:pPr marL="171399" indent="-171399">
              <a:spcBef>
                <a:spcPts val="1799"/>
              </a:spcBef>
              <a:buClr>
                <a:schemeClr val="accent4"/>
              </a:buClr>
              <a:buSzPct val="100000"/>
            </a:pPr>
            <a:r>
              <a:rPr lang="en-US" sz="1600" kern="0" dirty="0">
                <a:latin typeface="Arial"/>
                <a:cs typeface="Arial"/>
              </a:rPr>
              <a:t>Any </a:t>
            </a:r>
            <a:r>
              <a:rPr lang="en-US" sz="1600" kern="0" dirty="0">
                <a:solidFill>
                  <a:srgbClr val="30242F"/>
                </a:solidFill>
                <a:latin typeface="Arial"/>
                <a:cs typeface="Arial"/>
              </a:rPr>
              <a:t>security</a:t>
            </a:r>
            <a:r>
              <a:rPr lang="en-US" sz="1600" kern="0" dirty="0">
                <a:latin typeface="Arial"/>
                <a:cs typeface="Arial"/>
              </a:rPr>
              <a:t> product can trigger </a:t>
            </a:r>
            <a:r>
              <a:rPr lang="en-US" sz="1600" kern="0" dirty="0" err="1">
                <a:latin typeface="Arial"/>
                <a:cs typeface="Arial"/>
              </a:rPr>
              <a:t>Playblocks</a:t>
            </a:r>
            <a:r>
              <a:rPr lang="en-US" sz="1600" kern="0" dirty="0">
                <a:latin typeface="Arial"/>
                <a:cs typeface="Arial"/>
              </a:rPr>
              <a:t> to carry out automated preventative actions</a:t>
            </a:r>
            <a:endParaRPr lang="en-US" sz="1600" kern="0"/>
          </a:p>
          <a:p>
            <a:pPr marL="171399" indent="-171399">
              <a:spcBef>
                <a:spcPts val="1799"/>
              </a:spcBef>
              <a:buClr>
                <a:schemeClr val="accent4"/>
              </a:buClr>
              <a:buSzPct val="100000"/>
            </a:pPr>
            <a:r>
              <a:rPr lang="en-US" sz="1600" kern="0" dirty="0">
                <a:latin typeface="Arial"/>
                <a:cs typeface="Arial"/>
              </a:rPr>
              <a:t>Collaboration between security products prevents attack from spreading across environment</a:t>
            </a:r>
            <a:endParaRPr lang="en-US" sz="1600" kern="0"/>
          </a:p>
          <a:p>
            <a:pPr marL="171399" indent="-171399">
              <a:spcBef>
                <a:spcPts val="1799"/>
              </a:spcBef>
              <a:buClr>
                <a:schemeClr val="accent4"/>
              </a:buClr>
              <a:buSzPct val="100000"/>
            </a:pPr>
            <a:r>
              <a:rPr lang="en-US" sz="1600" dirty="0">
                <a:latin typeface="Arial"/>
                <a:cs typeface="Arial"/>
              </a:rPr>
              <a:t>Automatic Check Point integration:</a:t>
            </a:r>
            <a:endParaRPr lang="en-US" sz="1600" dirty="0">
              <a:solidFill>
                <a:srgbClr val="30242F"/>
              </a:solidFill>
            </a:endParaRPr>
          </a:p>
        </p:txBody>
      </p:sp>
      <p:pic>
        <p:nvPicPr>
          <p:cNvPr id="5" name="Picture 4">
            <a:extLst>
              <a:ext uri="{FF2B5EF4-FFF2-40B4-BE49-F238E27FC236}">
                <a16:creationId xmlns:a16="http://schemas.microsoft.com/office/drawing/2014/main" id="{07E5A21C-6B22-CF1F-0D36-BB27480C4B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473689" y="1375487"/>
            <a:ext cx="7160935" cy="4595671"/>
          </a:xfrm>
          <a:prstGeom prst="rect">
            <a:avLst/>
          </a:prstGeom>
        </p:spPr>
      </p:pic>
      <p:pic>
        <p:nvPicPr>
          <p:cNvPr id="11" name="Content Placeholder 19">
            <a:extLst>
              <a:ext uri="{FF2B5EF4-FFF2-40B4-BE49-F238E27FC236}">
                <a16:creationId xmlns:a16="http://schemas.microsoft.com/office/drawing/2014/main" id="{1C8E8A68-CF36-F657-F4E2-E8F1D3BC64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bwMode="auto">
          <a:xfrm>
            <a:off x="5544852" y="1642799"/>
            <a:ext cx="4974755" cy="2956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BC9EEE9B-23C0-4660-9FE7-4C0D99EC9698}"/>
              </a:ext>
            </a:extLst>
          </p:cNvPr>
          <p:cNvSpPr/>
          <p:nvPr/>
        </p:nvSpPr>
        <p:spPr bwMode="auto">
          <a:xfrm rot="10800000">
            <a:off x="5522944" y="1642796"/>
            <a:ext cx="5062424" cy="3289451"/>
          </a:xfrm>
          <a:prstGeom prst="rect">
            <a:avLst/>
          </a:prstGeom>
          <a:gradFill flip="none" rotWithShape="1">
            <a:gsLst>
              <a:gs pos="0">
                <a:schemeClr val="bg1">
                  <a:alpha val="0"/>
                </a:schemeClr>
              </a:gs>
              <a:gs pos="100000">
                <a:schemeClr val="accent4">
                  <a:lumMod val="75000"/>
                  <a:alpha val="22000"/>
                </a:schemeClr>
              </a:gs>
            </a:gsLst>
            <a:lin ang="16200000" scaled="1"/>
            <a:tileRect/>
          </a:gradFill>
          <a:ln w="12700" algn="ctr">
            <a:noFill/>
            <a:miter lim="800000"/>
            <a:headEnd/>
            <a:tailEnd/>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a:lnSpc>
                <a:spcPct val="80000"/>
              </a:lnSpc>
              <a:spcBef>
                <a:spcPts val="1200"/>
              </a:spcBef>
              <a:buSzPct val="115000"/>
            </a:pPr>
            <a:endParaRPr lang="en-US" sz="2398" err="1"/>
          </a:p>
        </p:txBody>
      </p:sp>
      <p:sp>
        <p:nvSpPr>
          <p:cNvPr id="16" name="Rectangle 15">
            <a:extLst>
              <a:ext uri="{FF2B5EF4-FFF2-40B4-BE49-F238E27FC236}">
                <a16:creationId xmlns:a16="http://schemas.microsoft.com/office/drawing/2014/main" id="{CBFCBF84-406F-C919-1218-773E98EA988B}"/>
              </a:ext>
            </a:extLst>
          </p:cNvPr>
          <p:cNvSpPr/>
          <p:nvPr/>
        </p:nvSpPr>
        <p:spPr bwMode="auto">
          <a:xfrm rot="10800000">
            <a:off x="5534190" y="1642795"/>
            <a:ext cx="4985415" cy="3241640"/>
          </a:xfrm>
          <a:prstGeom prst="rect">
            <a:avLst/>
          </a:prstGeom>
          <a:gradFill flip="none" rotWithShape="1">
            <a:gsLst>
              <a:gs pos="0">
                <a:schemeClr val="bg1">
                  <a:alpha val="0"/>
                </a:schemeClr>
              </a:gs>
              <a:gs pos="100000">
                <a:schemeClr val="bg2"/>
              </a:gs>
            </a:gsLst>
            <a:lin ang="16200000" scaled="1"/>
            <a:tileRect/>
          </a:gradFill>
          <a:ln w="12700" algn="ctr">
            <a:noFill/>
            <a:miter lim="800000"/>
            <a:headEnd/>
            <a:tailEnd/>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a:lnSpc>
                <a:spcPct val="80000"/>
              </a:lnSpc>
              <a:spcBef>
                <a:spcPts val="1200"/>
              </a:spcBef>
              <a:buSzPct val="115000"/>
            </a:pPr>
            <a:endParaRPr lang="en-US" sz="2398" err="1"/>
          </a:p>
        </p:txBody>
      </p:sp>
      <p:pic>
        <p:nvPicPr>
          <p:cNvPr id="20" name="Content Placeholder 19">
            <a:extLst>
              <a:ext uri="{FF2B5EF4-FFF2-40B4-BE49-F238E27FC236}">
                <a16:creationId xmlns:a16="http://schemas.microsoft.com/office/drawing/2014/main" id="{0667904C-7ED7-3E2E-64B1-0F516F1C7DC1}"/>
              </a:ext>
            </a:extLst>
          </p:cNvPr>
          <p:cNvPicPr>
            <a:picLocks noGrp="1" noChangeAspect="1"/>
          </p:cNvPicPr>
          <p:nvPr>
            <p:ph sz="half" idx="12"/>
          </p:nvPr>
        </p:nvPicPr>
        <p:blipFill>
          <a:blip r:embed="rId6">
            <a:extLst>
              <a:ext uri="{28A0092B-C50C-407E-A947-70E740481C1C}">
                <a14:useLocalDpi xmlns:a14="http://schemas.microsoft.com/office/drawing/2010/main" val="0"/>
              </a:ext>
            </a:extLst>
          </a:blip>
          <a:srcRect/>
          <a:stretch/>
        </p:blipFill>
        <p:spPr>
          <a:xfrm>
            <a:off x="7010120" y="2559483"/>
            <a:ext cx="4720197" cy="2655720"/>
          </a:xfrm>
          <a:ln w="38100">
            <a:solidFill>
              <a:srgbClr val="EE0C5D"/>
            </a:solidFill>
          </a:ln>
        </p:spPr>
      </p:pic>
      <p:pic>
        <p:nvPicPr>
          <p:cNvPr id="4" name="Picture 3" descr="A logo with a flower&#10;&#10;Description automatically generated">
            <a:extLst>
              <a:ext uri="{FF2B5EF4-FFF2-40B4-BE49-F238E27FC236}">
                <a16:creationId xmlns:a16="http://schemas.microsoft.com/office/drawing/2014/main" id="{B52C056B-4D24-4126-D1B1-64B15817BF8B}"/>
              </a:ext>
            </a:extLst>
          </p:cNvPr>
          <p:cNvPicPr>
            <a:picLocks noChangeAspect="1"/>
          </p:cNvPicPr>
          <p:nvPr/>
        </p:nvPicPr>
        <p:blipFill>
          <a:blip r:embed="rId7"/>
          <a:stretch>
            <a:fillRect/>
          </a:stretch>
        </p:blipFill>
        <p:spPr>
          <a:xfrm>
            <a:off x="3377835" y="4328222"/>
            <a:ext cx="1201759" cy="1050361"/>
          </a:xfrm>
          <a:prstGeom prst="rect">
            <a:avLst/>
          </a:prstGeom>
        </p:spPr>
      </p:pic>
      <p:pic>
        <p:nvPicPr>
          <p:cNvPr id="7" name="Picture 6" descr="A purple flower with black background&#10;&#10;Description automatically generated">
            <a:extLst>
              <a:ext uri="{FF2B5EF4-FFF2-40B4-BE49-F238E27FC236}">
                <a16:creationId xmlns:a16="http://schemas.microsoft.com/office/drawing/2014/main" id="{5167A746-DDE3-6CBC-BC2E-DACF50F2979E}"/>
              </a:ext>
            </a:extLst>
          </p:cNvPr>
          <p:cNvPicPr>
            <a:picLocks noChangeAspect="1"/>
          </p:cNvPicPr>
          <p:nvPr/>
        </p:nvPicPr>
        <p:blipFill>
          <a:blip r:embed="rId8"/>
          <a:stretch>
            <a:fillRect/>
          </a:stretch>
        </p:blipFill>
        <p:spPr>
          <a:xfrm>
            <a:off x="2198818" y="4328484"/>
            <a:ext cx="1201458" cy="1050098"/>
          </a:xfrm>
          <a:prstGeom prst="rect">
            <a:avLst/>
          </a:prstGeom>
        </p:spPr>
      </p:pic>
      <p:pic>
        <p:nvPicPr>
          <p:cNvPr id="9" name="Picture 8" descr="A blue cloud with black text&#10;&#10;Description automatically generated">
            <a:extLst>
              <a:ext uri="{FF2B5EF4-FFF2-40B4-BE49-F238E27FC236}">
                <a16:creationId xmlns:a16="http://schemas.microsoft.com/office/drawing/2014/main" id="{C12C4C52-F9AB-0F38-5A37-90B568A8BCBD}"/>
              </a:ext>
            </a:extLst>
          </p:cNvPr>
          <p:cNvPicPr>
            <a:picLocks noChangeAspect="1"/>
          </p:cNvPicPr>
          <p:nvPr/>
        </p:nvPicPr>
        <p:blipFill>
          <a:blip r:embed="rId9"/>
          <a:stretch>
            <a:fillRect/>
          </a:stretch>
        </p:blipFill>
        <p:spPr>
          <a:xfrm>
            <a:off x="962858" y="4323158"/>
            <a:ext cx="1201457" cy="1055426"/>
          </a:xfrm>
          <a:prstGeom prst="rect">
            <a:avLst/>
          </a:prstGeom>
        </p:spPr>
      </p:pic>
      <p:pic>
        <p:nvPicPr>
          <p:cNvPr id="12" name="Picture 11">
            <a:extLst>
              <a:ext uri="{FF2B5EF4-FFF2-40B4-BE49-F238E27FC236}">
                <a16:creationId xmlns:a16="http://schemas.microsoft.com/office/drawing/2014/main" id="{A1458986-C3C3-642E-2FD0-9269AAD0C8D2}"/>
              </a:ext>
            </a:extLst>
          </p:cNvPr>
          <p:cNvPicPr>
            <a:picLocks noChangeAspect="1"/>
          </p:cNvPicPr>
          <p:nvPr/>
        </p:nvPicPr>
        <p:blipFill>
          <a:blip r:embed="rId10"/>
          <a:stretch>
            <a:fillRect/>
          </a:stretch>
        </p:blipFill>
        <p:spPr>
          <a:xfrm>
            <a:off x="8358824" y="3597817"/>
            <a:ext cx="447737" cy="228632"/>
          </a:xfrm>
          <a:prstGeom prst="rect">
            <a:avLst/>
          </a:prstGeom>
        </p:spPr>
      </p:pic>
      <p:pic>
        <p:nvPicPr>
          <p:cNvPr id="13" name="Picture 12">
            <a:extLst>
              <a:ext uri="{FF2B5EF4-FFF2-40B4-BE49-F238E27FC236}">
                <a16:creationId xmlns:a16="http://schemas.microsoft.com/office/drawing/2014/main" id="{882CFE93-6B13-8E39-54DA-84378AF79E52}"/>
              </a:ext>
            </a:extLst>
          </p:cNvPr>
          <p:cNvPicPr>
            <a:picLocks noChangeAspect="1"/>
          </p:cNvPicPr>
          <p:nvPr/>
        </p:nvPicPr>
        <p:blipFill>
          <a:blip r:embed="rId10"/>
          <a:stretch>
            <a:fillRect/>
          </a:stretch>
        </p:blipFill>
        <p:spPr>
          <a:xfrm>
            <a:off x="10731155" y="3588939"/>
            <a:ext cx="447737" cy="228632"/>
          </a:xfrm>
          <a:prstGeom prst="rect">
            <a:avLst/>
          </a:prstGeom>
        </p:spPr>
      </p:pic>
      <p:pic>
        <p:nvPicPr>
          <p:cNvPr id="14" name="Picture 13">
            <a:extLst>
              <a:ext uri="{FF2B5EF4-FFF2-40B4-BE49-F238E27FC236}">
                <a16:creationId xmlns:a16="http://schemas.microsoft.com/office/drawing/2014/main" id="{E96772C6-7869-698C-45A2-1CA3C4D18899}"/>
              </a:ext>
            </a:extLst>
          </p:cNvPr>
          <p:cNvPicPr>
            <a:picLocks noChangeAspect="1"/>
          </p:cNvPicPr>
          <p:nvPr/>
        </p:nvPicPr>
        <p:blipFill>
          <a:blip r:embed="rId10"/>
          <a:stretch>
            <a:fillRect/>
          </a:stretch>
        </p:blipFill>
        <p:spPr>
          <a:xfrm>
            <a:off x="10680014" y="4951059"/>
            <a:ext cx="447737" cy="228632"/>
          </a:xfrm>
          <a:prstGeom prst="rect">
            <a:avLst/>
          </a:prstGeom>
        </p:spPr>
      </p:pic>
      <p:pic>
        <p:nvPicPr>
          <p:cNvPr id="15" name="Picture 14">
            <a:extLst>
              <a:ext uri="{FF2B5EF4-FFF2-40B4-BE49-F238E27FC236}">
                <a16:creationId xmlns:a16="http://schemas.microsoft.com/office/drawing/2014/main" id="{32BE5A35-E3B6-A432-BB47-5FCB1DBB9FC8}"/>
              </a:ext>
            </a:extLst>
          </p:cNvPr>
          <p:cNvPicPr>
            <a:picLocks noChangeAspect="1"/>
          </p:cNvPicPr>
          <p:nvPr/>
        </p:nvPicPr>
        <p:blipFill>
          <a:blip r:embed="rId10"/>
          <a:stretch>
            <a:fillRect/>
          </a:stretch>
        </p:blipFill>
        <p:spPr>
          <a:xfrm>
            <a:off x="8487109" y="4931387"/>
            <a:ext cx="447737" cy="228632"/>
          </a:xfrm>
          <a:prstGeom prst="rect">
            <a:avLst/>
          </a:prstGeom>
        </p:spPr>
      </p:pic>
      <p:pic>
        <p:nvPicPr>
          <p:cNvPr id="17" name="Picture 16" descr="A purple flower with black background&#10;&#10;Description automatically generated">
            <a:extLst>
              <a:ext uri="{FF2B5EF4-FFF2-40B4-BE49-F238E27FC236}">
                <a16:creationId xmlns:a16="http://schemas.microsoft.com/office/drawing/2014/main" id="{5E707C4E-41C6-6825-3608-1B0DBBC7BBED}"/>
              </a:ext>
            </a:extLst>
          </p:cNvPr>
          <p:cNvPicPr>
            <a:picLocks noChangeAspect="1"/>
          </p:cNvPicPr>
          <p:nvPr/>
        </p:nvPicPr>
        <p:blipFill>
          <a:blip r:embed="rId8"/>
          <a:stretch>
            <a:fillRect/>
          </a:stretch>
        </p:blipFill>
        <p:spPr>
          <a:xfrm>
            <a:off x="8559319" y="3555360"/>
            <a:ext cx="310164" cy="271089"/>
          </a:xfrm>
          <a:prstGeom prst="rect">
            <a:avLst/>
          </a:prstGeom>
        </p:spPr>
      </p:pic>
      <p:pic>
        <p:nvPicPr>
          <p:cNvPr id="18" name="Picture 17" descr="A purple flower with black background&#10;&#10;Description automatically generated">
            <a:extLst>
              <a:ext uri="{FF2B5EF4-FFF2-40B4-BE49-F238E27FC236}">
                <a16:creationId xmlns:a16="http://schemas.microsoft.com/office/drawing/2014/main" id="{6A70106A-DECB-617B-1835-C1E9BE80DBF3}"/>
              </a:ext>
            </a:extLst>
          </p:cNvPr>
          <p:cNvPicPr>
            <a:picLocks noChangeAspect="1"/>
          </p:cNvPicPr>
          <p:nvPr/>
        </p:nvPicPr>
        <p:blipFill>
          <a:blip r:embed="rId8"/>
          <a:stretch>
            <a:fillRect/>
          </a:stretch>
        </p:blipFill>
        <p:spPr>
          <a:xfrm>
            <a:off x="8672529" y="4928868"/>
            <a:ext cx="310164" cy="271089"/>
          </a:xfrm>
          <a:prstGeom prst="rect">
            <a:avLst/>
          </a:prstGeom>
        </p:spPr>
      </p:pic>
      <p:pic>
        <p:nvPicPr>
          <p:cNvPr id="19" name="Picture 18" descr="A purple flower with black background&#10;&#10;Description automatically generated">
            <a:extLst>
              <a:ext uri="{FF2B5EF4-FFF2-40B4-BE49-F238E27FC236}">
                <a16:creationId xmlns:a16="http://schemas.microsoft.com/office/drawing/2014/main" id="{EB6C88B0-F0BB-FD40-B9AF-D62D45F5A368}"/>
              </a:ext>
            </a:extLst>
          </p:cNvPr>
          <p:cNvPicPr>
            <a:picLocks noChangeAspect="1"/>
          </p:cNvPicPr>
          <p:nvPr/>
        </p:nvPicPr>
        <p:blipFill>
          <a:blip r:embed="rId8"/>
          <a:stretch>
            <a:fillRect/>
          </a:stretch>
        </p:blipFill>
        <p:spPr>
          <a:xfrm>
            <a:off x="10924169" y="3576588"/>
            <a:ext cx="310164" cy="271089"/>
          </a:xfrm>
          <a:prstGeom prst="rect">
            <a:avLst/>
          </a:prstGeom>
        </p:spPr>
      </p:pic>
      <p:pic>
        <p:nvPicPr>
          <p:cNvPr id="21" name="Picture 20" descr="A purple flower with black background&#10;&#10;Description automatically generated">
            <a:extLst>
              <a:ext uri="{FF2B5EF4-FFF2-40B4-BE49-F238E27FC236}">
                <a16:creationId xmlns:a16="http://schemas.microsoft.com/office/drawing/2014/main" id="{7FC93B22-F964-465E-104D-D48B21EF7AFC}"/>
              </a:ext>
            </a:extLst>
          </p:cNvPr>
          <p:cNvPicPr>
            <a:picLocks noChangeAspect="1"/>
          </p:cNvPicPr>
          <p:nvPr/>
        </p:nvPicPr>
        <p:blipFill>
          <a:blip r:embed="rId8"/>
          <a:stretch>
            <a:fillRect/>
          </a:stretch>
        </p:blipFill>
        <p:spPr>
          <a:xfrm>
            <a:off x="10936017" y="4517524"/>
            <a:ext cx="310164" cy="271089"/>
          </a:xfrm>
          <a:prstGeom prst="rect">
            <a:avLst/>
          </a:prstGeom>
        </p:spPr>
      </p:pic>
      <p:pic>
        <p:nvPicPr>
          <p:cNvPr id="22" name="Picture 21" descr="A logo with a flower&#10;&#10;Description automatically generated">
            <a:extLst>
              <a:ext uri="{FF2B5EF4-FFF2-40B4-BE49-F238E27FC236}">
                <a16:creationId xmlns:a16="http://schemas.microsoft.com/office/drawing/2014/main" id="{B521EB83-47C4-A674-C464-14A469451CF5}"/>
              </a:ext>
            </a:extLst>
          </p:cNvPr>
          <p:cNvPicPr>
            <a:picLocks noChangeAspect="1"/>
          </p:cNvPicPr>
          <p:nvPr/>
        </p:nvPicPr>
        <p:blipFill>
          <a:blip r:embed="rId7"/>
          <a:stretch>
            <a:fillRect/>
          </a:stretch>
        </p:blipFill>
        <p:spPr>
          <a:xfrm>
            <a:off x="8432630" y="4935770"/>
            <a:ext cx="303508" cy="265271"/>
          </a:xfrm>
          <a:prstGeom prst="rect">
            <a:avLst/>
          </a:prstGeom>
        </p:spPr>
      </p:pic>
    </p:spTree>
    <p:extLst>
      <p:ext uri="{BB962C8B-B14F-4D97-AF65-F5344CB8AC3E}">
        <p14:creationId xmlns:p14="http://schemas.microsoft.com/office/powerpoint/2010/main" val="1848951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anim calcmode="lin" valueType="num">
                                      <p:cBhvr>
                                        <p:cTn id="13"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anim calcmode="lin" valueType="num">
                                      <p:cBhvr>
                                        <p:cTn id="1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4E88C7C-63ED-F833-B9DB-9AB614F5F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8" y="-31142"/>
            <a:ext cx="12185651" cy="6505684"/>
          </a:xfrm>
          <a:prstGeom prst="rect">
            <a:avLst/>
          </a:prstGeom>
        </p:spPr>
      </p:pic>
      <p:sp>
        <p:nvSpPr>
          <p:cNvPr id="2" name="Title 1">
            <a:extLst>
              <a:ext uri="{FF2B5EF4-FFF2-40B4-BE49-F238E27FC236}">
                <a16:creationId xmlns:a16="http://schemas.microsoft.com/office/drawing/2014/main" id="{14CEC8BF-93A9-3A5C-AE09-23FE921BBC34}"/>
              </a:ext>
            </a:extLst>
          </p:cNvPr>
          <p:cNvSpPr>
            <a:spLocks noGrp="1"/>
          </p:cNvSpPr>
          <p:nvPr>
            <p:ph type="title"/>
          </p:nvPr>
        </p:nvSpPr>
        <p:spPr/>
        <p:txBody>
          <a:bodyPr/>
          <a:lstStyle/>
          <a:p>
            <a:r>
              <a:rPr lang="en-US">
                <a:latin typeface="Arial"/>
                <a:cs typeface="Arial"/>
              </a:rPr>
              <a:t>Collaboration Optimizes Operations</a:t>
            </a:r>
            <a:endParaRPr lang="en-US"/>
          </a:p>
        </p:txBody>
      </p:sp>
      <p:pic>
        <p:nvPicPr>
          <p:cNvPr id="14" name="Picture 13">
            <a:extLst>
              <a:ext uri="{FF2B5EF4-FFF2-40B4-BE49-F238E27FC236}">
                <a16:creationId xmlns:a16="http://schemas.microsoft.com/office/drawing/2014/main" id="{5ADD28FE-8F9C-374C-E09F-D0E1A4CD627C}"/>
              </a:ext>
            </a:extLst>
          </p:cNvPr>
          <p:cNvPicPr>
            <a:picLocks noChangeAspect="1"/>
          </p:cNvPicPr>
          <p:nvPr/>
        </p:nvPicPr>
        <p:blipFill rotWithShape="1">
          <a:blip r:embed="rId4"/>
          <a:srcRect t="1614"/>
          <a:stretch/>
        </p:blipFill>
        <p:spPr>
          <a:xfrm>
            <a:off x="4992694" y="2380993"/>
            <a:ext cx="5645547" cy="2870564"/>
          </a:xfrm>
          <a:prstGeom prst="rect">
            <a:avLst/>
          </a:prstGeom>
          <a:ln>
            <a:noFill/>
          </a:ln>
          <a:effectLst>
            <a:outerShdw blurRad="292100" dist="139700" dir="2700000" algn="tl" rotWithShape="0">
              <a:srgbClr val="333333">
                <a:alpha val="65000"/>
              </a:srgbClr>
            </a:outerShdw>
          </a:effectLst>
        </p:spPr>
      </p:pic>
      <p:sp>
        <p:nvSpPr>
          <p:cNvPr id="4" name="Content Placeholder 2">
            <a:extLst>
              <a:ext uri="{FF2B5EF4-FFF2-40B4-BE49-F238E27FC236}">
                <a16:creationId xmlns:a16="http://schemas.microsoft.com/office/drawing/2014/main" id="{2CDFF8DE-6639-0B57-885E-7F4AE345F477}"/>
              </a:ext>
            </a:extLst>
          </p:cNvPr>
          <p:cNvSpPr txBox="1">
            <a:spLocks/>
          </p:cNvSpPr>
          <p:nvPr/>
        </p:nvSpPr>
        <p:spPr bwMode="auto">
          <a:xfrm>
            <a:off x="727832" y="1478221"/>
            <a:ext cx="3681996" cy="141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6" tIns="45708" rIns="91416" bIns="45708" numCol="1" anchor="t" anchorCtr="0" compatLnSpc="1">
            <a:prstTxWarp prst="textNoShape">
              <a:avLst/>
            </a:prstTxWarp>
            <a:noAutofit/>
          </a:bodyPr>
          <a:lstStyle>
            <a:lvl1pPr marL="228531" indent="-228531"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399">
                <a:solidFill>
                  <a:schemeClr val="tx1"/>
                </a:solidFill>
                <a:latin typeface="Arial" panose="020B0604020202020204" pitchFamily="34" charset="0"/>
                <a:ea typeface="+mn-ea"/>
                <a:cs typeface="Arial" pitchFamily="34" charset="0"/>
              </a:defRPr>
            </a:lvl1pPr>
            <a:lvl2pPr marL="475345"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999">
                <a:solidFill>
                  <a:schemeClr val="tx1"/>
                </a:solidFill>
                <a:latin typeface="Arial" panose="020B0604020202020204" pitchFamily="34" charset="0"/>
              </a:defRPr>
            </a:lvl2pPr>
            <a:lvl3pPr marL="703877"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799">
                <a:solidFill>
                  <a:schemeClr val="tx1"/>
                </a:solidFill>
                <a:latin typeface="Arial" panose="020B0604020202020204" pitchFamily="34" charset="0"/>
                <a:cs typeface="Arial" panose="020B0604020202020204" pitchFamily="34" charset="0"/>
              </a:defRPr>
            </a:lvl3pPr>
            <a:lvl4pPr marL="904984" indent="-15540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600">
                <a:solidFill>
                  <a:schemeClr val="tx1"/>
                </a:solidFill>
                <a:latin typeface="Arial" panose="020B0604020202020204" pitchFamily="34" charset="0"/>
                <a:cs typeface="Arial" panose="020B0604020202020204" pitchFamily="34" charset="0"/>
              </a:defRPr>
            </a:lvl4pPr>
            <a:lvl5pPr marL="1462601" indent="-228531"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3351207" indent="-304656" algn="l" rtl="0" eaLnBrk="1" fontAlgn="base" hangingPunct="1">
              <a:spcBef>
                <a:spcPct val="20000"/>
              </a:spcBef>
              <a:spcAft>
                <a:spcPct val="0"/>
              </a:spcAft>
              <a:buClr>
                <a:schemeClr val="accent2"/>
              </a:buClr>
              <a:buChar char="»"/>
              <a:defRPr sz="1600">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1600">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1600">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1600">
                <a:solidFill>
                  <a:schemeClr val="tx1"/>
                </a:solidFill>
                <a:latin typeface="+mn-lt"/>
              </a:defRPr>
            </a:lvl9pPr>
          </a:lstStyle>
          <a:p>
            <a:pPr marL="171399" indent="-171399">
              <a:spcBef>
                <a:spcPts val="1799"/>
              </a:spcBef>
              <a:buClr>
                <a:schemeClr val="accent4"/>
              </a:buClr>
              <a:buSzPct val="100000"/>
            </a:pPr>
            <a:r>
              <a:rPr lang="en-US" sz="1999" kern="0">
                <a:latin typeface="Arial"/>
                <a:cs typeface="Arial"/>
              </a:rPr>
              <a:t>Leverage existing IT workflows to keep </a:t>
            </a:r>
            <a:br>
              <a:rPr lang="en-US" sz="1999" kern="0">
                <a:latin typeface="Arial"/>
                <a:cs typeface="Arial"/>
              </a:rPr>
            </a:br>
            <a:r>
              <a:rPr lang="en-US" sz="1999" kern="0">
                <a:latin typeface="Arial"/>
                <a:cs typeface="Arial"/>
              </a:rPr>
              <a:t>your teams updated</a:t>
            </a:r>
            <a:endParaRPr lang="en-US" sz="2799"/>
          </a:p>
          <a:p>
            <a:pPr marL="171399" indent="-171399">
              <a:spcBef>
                <a:spcPts val="1799"/>
              </a:spcBef>
              <a:buClr>
                <a:schemeClr val="accent4"/>
              </a:buClr>
              <a:buSzPct val="100000"/>
            </a:pPr>
            <a:endParaRPr lang="en-US" sz="1999" kern="0">
              <a:solidFill>
                <a:srgbClr val="30242F"/>
              </a:solidFill>
            </a:endParaRPr>
          </a:p>
        </p:txBody>
      </p:sp>
      <p:sp>
        <p:nvSpPr>
          <p:cNvPr id="8" name="Rectangle: Rounded Corners 7">
            <a:extLst>
              <a:ext uri="{FF2B5EF4-FFF2-40B4-BE49-F238E27FC236}">
                <a16:creationId xmlns:a16="http://schemas.microsoft.com/office/drawing/2014/main" id="{55F7E9BF-E8D3-65F2-D055-8DAA6573A78F}"/>
              </a:ext>
            </a:extLst>
          </p:cNvPr>
          <p:cNvSpPr/>
          <p:nvPr/>
        </p:nvSpPr>
        <p:spPr bwMode="auto">
          <a:xfrm>
            <a:off x="10257342" y="2380994"/>
            <a:ext cx="787203" cy="2857619"/>
          </a:xfrm>
          <a:prstGeom prst="roundRect">
            <a:avLst>
              <a:gd name="adj" fmla="val 50000"/>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LID4096" sz="2399" err="1">
              <a:latin typeface="+mn-lt"/>
            </a:endParaRPr>
          </a:p>
        </p:txBody>
      </p:sp>
      <p:pic>
        <p:nvPicPr>
          <p:cNvPr id="13" name="Content Placeholder 12" descr="A cell phone with a black screen&#10;&#10;Description automatically generated">
            <a:extLst>
              <a:ext uri="{FF2B5EF4-FFF2-40B4-BE49-F238E27FC236}">
                <a16:creationId xmlns:a16="http://schemas.microsoft.com/office/drawing/2014/main" id="{8C47619E-3173-5C6A-F59B-181EA8BB075B}"/>
              </a:ext>
            </a:extLst>
          </p:cNvPr>
          <p:cNvPicPr>
            <a:picLocks noGrp="1" noChangeAspect="1"/>
          </p:cNvPicPr>
          <p:nvPr>
            <p:ph sz="half" idx="12"/>
          </p:nvPr>
        </p:nvPicPr>
        <p:blipFill>
          <a:blip r:embed="rId5">
            <a:extLst>
              <a:ext uri="{28A0092B-C50C-407E-A947-70E740481C1C}">
                <a14:useLocalDpi xmlns:a14="http://schemas.microsoft.com/office/drawing/2010/main" val="0"/>
              </a:ext>
            </a:extLst>
          </a:blip>
          <a:stretch>
            <a:fillRect/>
          </a:stretch>
        </p:blipFill>
        <p:spPr>
          <a:xfrm rot="5400000">
            <a:off x="5681063" y="291741"/>
            <a:ext cx="4514563" cy="7188906"/>
          </a:xfrm>
        </p:spPr>
      </p:pic>
      <p:grpSp>
        <p:nvGrpSpPr>
          <p:cNvPr id="10" name="Group 9">
            <a:extLst>
              <a:ext uri="{FF2B5EF4-FFF2-40B4-BE49-F238E27FC236}">
                <a16:creationId xmlns:a16="http://schemas.microsoft.com/office/drawing/2014/main" id="{C029A004-681B-1C49-CB3A-EC8FF4A7CF7E}"/>
              </a:ext>
            </a:extLst>
          </p:cNvPr>
          <p:cNvGrpSpPr/>
          <p:nvPr/>
        </p:nvGrpSpPr>
        <p:grpSpPr>
          <a:xfrm>
            <a:off x="1000503" y="3429000"/>
            <a:ext cx="2644976" cy="2506739"/>
            <a:chOff x="8565826" y="3752110"/>
            <a:chExt cx="2645665" cy="2507392"/>
          </a:xfrm>
        </p:grpSpPr>
        <p:pic>
          <p:nvPicPr>
            <p:cNvPr id="18" name="Picture 17" descr="A green and yellow circles on a black background&#10;&#10;Description automatically generated">
              <a:extLst>
                <a:ext uri="{FF2B5EF4-FFF2-40B4-BE49-F238E27FC236}">
                  <a16:creationId xmlns:a16="http://schemas.microsoft.com/office/drawing/2014/main" id="{3575E94C-1076-7657-BE44-24DF01106B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83349" y="3752110"/>
              <a:ext cx="1340979" cy="538297"/>
            </a:xfrm>
            <a:prstGeom prst="rect">
              <a:avLst/>
            </a:prstGeom>
          </p:spPr>
        </p:pic>
        <p:pic>
          <p:nvPicPr>
            <p:cNvPr id="19" name="Picture 18" descr="A blue and black logo&#10;&#10;Description automatically generated">
              <a:extLst>
                <a:ext uri="{FF2B5EF4-FFF2-40B4-BE49-F238E27FC236}">
                  <a16:creationId xmlns:a16="http://schemas.microsoft.com/office/drawing/2014/main" id="{517BCABE-2868-8042-97AB-B2E6C026116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1628" y="4685196"/>
              <a:ext cx="1099863" cy="343657"/>
            </a:xfrm>
            <a:prstGeom prst="rect">
              <a:avLst/>
            </a:prstGeom>
          </p:spPr>
        </p:pic>
        <p:pic>
          <p:nvPicPr>
            <p:cNvPr id="20" name="Picture 19" descr="A logo for microsoft teams&#10;&#10;Description automatically generated">
              <a:extLst>
                <a:ext uri="{FF2B5EF4-FFF2-40B4-BE49-F238E27FC236}">
                  <a16:creationId xmlns:a16="http://schemas.microsoft.com/office/drawing/2014/main" id="{0ABCB2B0-5FA2-9C6F-1E14-DCFDE7B694B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65826" y="4438173"/>
              <a:ext cx="1415168" cy="829957"/>
            </a:xfrm>
            <a:prstGeom prst="rect">
              <a:avLst/>
            </a:prstGeom>
          </p:spPr>
        </p:pic>
        <p:pic>
          <p:nvPicPr>
            <p:cNvPr id="21" name="Picture 20" descr="A blue chat bubble with three dots&#10;&#10;Description automatically generated">
              <a:extLst>
                <a:ext uri="{FF2B5EF4-FFF2-40B4-BE49-F238E27FC236}">
                  <a16:creationId xmlns:a16="http://schemas.microsoft.com/office/drawing/2014/main" id="{2BECD494-0359-1DA3-006A-58B8D24B6D3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07812" y="5228740"/>
              <a:ext cx="719641" cy="729227"/>
            </a:xfrm>
            <a:prstGeom prst="rect">
              <a:avLst/>
            </a:prstGeom>
          </p:spPr>
        </p:pic>
        <p:pic>
          <p:nvPicPr>
            <p:cNvPr id="22" name="Picture 21">
              <a:extLst>
                <a:ext uri="{FF2B5EF4-FFF2-40B4-BE49-F238E27FC236}">
                  <a16:creationId xmlns:a16="http://schemas.microsoft.com/office/drawing/2014/main" id="{A8E6C1AB-8FBF-1518-D500-06B5A03DE4B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671535" y="5452878"/>
              <a:ext cx="481060" cy="481060"/>
            </a:xfrm>
            <a:prstGeom prst="rect">
              <a:avLst/>
            </a:prstGeom>
          </p:spPr>
        </p:pic>
        <p:pic>
          <p:nvPicPr>
            <p:cNvPr id="23" name="Picture 22">
              <a:extLst>
                <a:ext uri="{FF2B5EF4-FFF2-40B4-BE49-F238E27FC236}">
                  <a16:creationId xmlns:a16="http://schemas.microsoft.com/office/drawing/2014/main" id="{560B30DB-1DB4-EEF2-F4F5-D5FC65DC641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575152" y="5592360"/>
              <a:ext cx="746552" cy="667142"/>
            </a:xfrm>
            <a:prstGeom prst="rect">
              <a:avLst/>
            </a:prstGeom>
          </p:spPr>
        </p:pic>
      </p:grpSp>
      <p:pic>
        <p:nvPicPr>
          <p:cNvPr id="5" name="Picture 4">
            <a:extLst>
              <a:ext uri="{FF2B5EF4-FFF2-40B4-BE49-F238E27FC236}">
                <a16:creationId xmlns:a16="http://schemas.microsoft.com/office/drawing/2014/main" id="{5A198691-339E-3E2E-7EE2-EEBD99C03CC6}"/>
              </a:ext>
            </a:extLst>
          </p:cNvPr>
          <p:cNvPicPr>
            <a:picLocks noChangeAspect="1"/>
          </p:cNvPicPr>
          <p:nvPr/>
        </p:nvPicPr>
        <p:blipFill>
          <a:blip r:embed="rId12"/>
          <a:stretch>
            <a:fillRect/>
          </a:stretch>
        </p:blipFill>
        <p:spPr>
          <a:xfrm>
            <a:off x="5517222" y="2505546"/>
            <a:ext cx="461861" cy="196292"/>
          </a:xfrm>
          <a:prstGeom prst="rect">
            <a:avLst/>
          </a:prstGeom>
        </p:spPr>
      </p:pic>
      <p:pic>
        <p:nvPicPr>
          <p:cNvPr id="9" name="Picture 8">
            <a:extLst>
              <a:ext uri="{FF2B5EF4-FFF2-40B4-BE49-F238E27FC236}">
                <a16:creationId xmlns:a16="http://schemas.microsoft.com/office/drawing/2014/main" id="{5ED58C34-C018-4E2F-0D8D-B0F426D148AE}"/>
              </a:ext>
            </a:extLst>
          </p:cNvPr>
          <p:cNvPicPr>
            <a:picLocks noChangeAspect="1"/>
          </p:cNvPicPr>
          <p:nvPr/>
        </p:nvPicPr>
        <p:blipFill>
          <a:blip r:embed="rId12"/>
          <a:stretch>
            <a:fillRect/>
          </a:stretch>
        </p:blipFill>
        <p:spPr>
          <a:xfrm>
            <a:off x="5979084" y="2526094"/>
            <a:ext cx="569874" cy="161948"/>
          </a:xfrm>
          <a:prstGeom prst="rect">
            <a:avLst/>
          </a:prstGeom>
        </p:spPr>
      </p:pic>
    </p:spTree>
    <p:extLst>
      <p:ext uri="{BB962C8B-B14F-4D97-AF65-F5344CB8AC3E}">
        <p14:creationId xmlns:p14="http://schemas.microsoft.com/office/powerpoint/2010/main" val="24637542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42CC4-E9F4-5334-6AAE-51075001875D}"/>
            </a:ext>
          </a:extLst>
        </p:cNvPr>
        <p:cNvGrpSpPr/>
        <p:nvPr/>
      </p:nvGrpSpPr>
      <p:grpSpPr>
        <a:xfrm>
          <a:off x="0" y="0"/>
          <a:ext cx="0" cy="0"/>
          <a:chOff x="0" y="0"/>
          <a:chExt cx="0" cy="0"/>
        </a:xfrm>
      </p:grpSpPr>
      <p:grpSp>
        <p:nvGrpSpPr>
          <p:cNvPr id="53" name="Group 52">
            <a:extLst>
              <a:ext uri="{FF2B5EF4-FFF2-40B4-BE49-F238E27FC236}">
                <a16:creationId xmlns:a16="http://schemas.microsoft.com/office/drawing/2014/main" id="{15F0F5BE-C3F4-86E1-E618-73E7C02CDC2C}"/>
              </a:ext>
            </a:extLst>
          </p:cNvPr>
          <p:cNvGrpSpPr/>
          <p:nvPr/>
        </p:nvGrpSpPr>
        <p:grpSpPr>
          <a:xfrm>
            <a:off x="7051039" y="1298343"/>
            <a:ext cx="5994400" cy="3885671"/>
            <a:chOff x="6900437" y="1402351"/>
            <a:chExt cx="5995962" cy="3886683"/>
          </a:xfrm>
        </p:grpSpPr>
        <p:sp>
          <p:nvSpPr>
            <p:cNvPr id="54" name="Rectangle: Rounded Corners 5">
              <a:extLst>
                <a:ext uri="{FF2B5EF4-FFF2-40B4-BE49-F238E27FC236}">
                  <a16:creationId xmlns:a16="http://schemas.microsoft.com/office/drawing/2014/main" id="{C234291A-50BF-8634-AFC7-6C7E43FEABC2}"/>
                </a:ext>
              </a:extLst>
            </p:cNvPr>
            <p:cNvSpPr/>
            <p:nvPr/>
          </p:nvSpPr>
          <p:spPr bwMode="auto">
            <a:xfrm>
              <a:off x="6900437" y="1629926"/>
              <a:ext cx="5995962" cy="3659108"/>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LID4096" sz="2399" err="1">
                <a:solidFill>
                  <a:srgbClr val="30242F"/>
                </a:solidFill>
                <a:latin typeface="Calibri"/>
              </a:endParaRPr>
            </a:p>
          </p:txBody>
        </p:sp>
        <p:sp>
          <p:nvSpPr>
            <p:cNvPr id="55" name="Content Placeholder 2">
              <a:extLst>
                <a:ext uri="{FF2B5EF4-FFF2-40B4-BE49-F238E27FC236}">
                  <a16:creationId xmlns:a16="http://schemas.microsoft.com/office/drawing/2014/main" id="{F3260B0C-147E-90A7-50A7-FE122B4C43E9}"/>
                </a:ext>
              </a:extLst>
            </p:cNvPr>
            <p:cNvSpPr txBox="1">
              <a:spLocks/>
            </p:cNvSpPr>
            <p:nvPr/>
          </p:nvSpPr>
          <p:spPr>
            <a:xfrm>
              <a:off x="7227170" y="2242531"/>
              <a:ext cx="3981768" cy="2822320"/>
            </a:xfrm>
            <a:prstGeom prst="rect">
              <a:avLst/>
            </a:prstGeom>
          </p:spPr>
          <p:txBody>
            <a:bodyPr lIns="91416" tIns="45708" rIns="91416" bIns="45708" anchor="t"/>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170764" indent="-170764" defTabSz="914126">
                <a:lnSpc>
                  <a:spcPct val="110000"/>
                </a:lnSpc>
                <a:spcBef>
                  <a:spcPts val="600"/>
                </a:spcBef>
                <a:spcAft>
                  <a:spcPts val="1200"/>
                </a:spcAft>
                <a:buClr>
                  <a:schemeClr val="accent6"/>
                </a:buClr>
                <a:buSzPct val="100000"/>
                <a:defRPr/>
              </a:pPr>
              <a:r>
                <a:rPr lang="en-US" sz="1799" kern="0">
                  <a:solidFill>
                    <a:srgbClr val="FFFFFF"/>
                  </a:solidFill>
                  <a:latin typeface="DIN Pro" panose="020B0504020201010104" pitchFamily="34" charset="0"/>
                  <a:cs typeface="Arial"/>
                </a:rPr>
                <a:t>Trojan neutralized</a:t>
              </a:r>
              <a:endParaRPr lang="en-US" sz="1799">
                <a:solidFill>
                  <a:srgbClr val="FFFFFF"/>
                </a:solidFill>
                <a:latin typeface="DIN Pro" panose="020B0504020201010104" pitchFamily="34" charset="0"/>
              </a:endParaRPr>
            </a:p>
            <a:p>
              <a:pPr marL="170764" indent="-170764" defTabSz="914126">
                <a:lnSpc>
                  <a:spcPct val="110000"/>
                </a:lnSpc>
                <a:spcBef>
                  <a:spcPts val="600"/>
                </a:spcBef>
                <a:spcAft>
                  <a:spcPts val="1200"/>
                </a:spcAft>
                <a:buClr>
                  <a:schemeClr val="accent6"/>
                </a:buClr>
                <a:buSzPct val="100000"/>
                <a:defRPr/>
              </a:pPr>
              <a:r>
                <a:rPr lang="en-US" sz="1799" kern="0">
                  <a:solidFill>
                    <a:srgbClr val="FFFFFF"/>
                  </a:solidFill>
                  <a:latin typeface="DIN Pro" panose="020B0504020201010104" pitchFamily="34" charset="0"/>
                  <a:cs typeface="Arial"/>
                </a:rPr>
                <a:t>Lateral movement prevented</a:t>
              </a:r>
            </a:p>
            <a:p>
              <a:pPr marL="170764" indent="-170764" defTabSz="914126">
                <a:lnSpc>
                  <a:spcPct val="110000"/>
                </a:lnSpc>
                <a:spcBef>
                  <a:spcPts val="600"/>
                </a:spcBef>
                <a:spcAft>
                  <a:spcPts val="1200"/>
                </a:spcAft>
                <a:buClr>
                  <a:schemeClr val="accent6"/>
                </a:buClr>
                <a:buSzPct val="100000"/>
                <a:defRPr/>
              </a:pPr>
              <a:r>
                <a:rPr lang="en-US" sz="1799" kern="0">
                  <a:solidFill>
                    <a:srgbClr val="FFFFFF"/>
                  </a:solidFill>
                  <a:latin typeface="DIN Pro" panose="020B0504020201010104" pitchFamily="34" charset="0"/>
                  <a:cs typeface="Arial"/>
                </a:rPr>
                <a:t>No interruption to productivity </a:t>
              </a:r>
              <a:br>
                <a:rPr lang="en-US" sz="1799" kern="0">
                  <a:solidFill>
                    <a:srgbClr val="FFFFFF"/>
                  </a:solidFill>
                  <a:latin typeface="DIN Pro" panose="020B0504020201010104" pitchFamily="34" charset="0"/>
                  <a:cs typeface="Arial"/>
                </a:rPr>
              </a:br>
              <a:r>
                <a:rPr lang="en-US" sz="1799" kern="0">
                  <a:solidFill>
                    <a:srgbClr val="FFFFFF"/>
                  </a:solidFill>
                  <a:latin typeface="DIN Pro" panose="020B0504020201010104" pitchFamily="34" charset="0"/>
                  <a:cs typeface="Arial"/>
                </a:rPr>
                <a:t>or security workflow</a:t>
              </a:r>
            </a:p>
            <a:p>
              <a:pPr marL="170764" indent="-170764">
                <a:lnSpc>
                  <a:spcPct val="110000"/>
                </a:lnSpc>
                <a:spcBef>
                  <a:spcPts val="600"/>
                </a:spcBef>
                <a:spcAft>
                  <a:spcPts val="1200"/>
                </a:spcAft>
                <a:buClr>
                  <a:schemeClr val="accent6"/>
                </a:buClr>
                <a:buSzPct val="100000"/>
              </a:pPr>
              <a:r>
                <a:rPr lang="en-US" sz="1799" kern="0">
                  <a:solidFill>
                    <a:srgbClr val="FFFFFF"/>
                  </a:solidFill>
                  <a:latin typeface="DIN Pro" panose="020B0504020201010104" pitchFamily="34" charset="0"/>
                  <a:cs typeface="Arial"/>
                </a:rPr>
                <a:t>Organization remained safe </a:t>
              </a:r>
              <a:br>
                <a:rPr lang="en-US" sz="1799" kern="0">
                  <a:solidFill>
                    <a:srgbClr val="FFFFFF"/>
                  </a:solidFill>
                  <a:latin typeface="DIN Pro" panose="020B0504020201010104" pitchFamily="34" charset="0"/>
                  <a:cs typeface="Arial"/>
                </a:rPr>
              </a:br>
              <a:r>
                <a:rPr lang="en-US" sz="1799" kern="0">
                  <a:solidFill>
                    <a:srgbClr val="FFFFFF"/>
                  </a:solidFill>
                  <a:latin typeface="DIN Pro" panose="020B0504020201010104" pitchFamily="34" charset="0"/>
                  <a:cs typeface="Arial"/>
                </a:rPr>
                <a:t>and informed</a:t>
              </a:r>
            </a:p>
          </p:txBody>
        </p:sp>
        <p:grpSp>
          <p:nvGrpSpPr>
            <p:cNvPr id="56" name="Group 55">
              <a:extLst>
                <a:ext uri="{FF2B5EF4-FFF2-40B4-BE49-F238E27FC236}">
                  <a16:creationId xmlns:a16="http://schemas.microsoft.com/office/drawing/2014/main" id="{0B2928C6-0CB2-006D-6D8A-EA2B64267631}"/>
                </a:ext>
              </a:extLst>
            </p:cNvPr>
            <p:cNvGrpSpPr/>
            <p:nvPr/>
          </p:nvGrpSpPr>
          <p:grpSpPr>
            <a:xfrm>
              <a:off x="10425792" y="1402351"/>
              <a:ext cx="1212144" cy="1212145"/>
              <a:chOff x="10534990" y="1478838"/>
              <a:chExt cx="1212144" cy="1212145"/>
            </a:xfrm>
          </p:grpSpPr>
          <p:grpSp>
            <p:nvGrpSpPr>
              <p:cNvPr id="57" name="Group 56">
                <a:extLst>
                  <a:ext uri="{FF2B5EF4-FFF2-40B4-BE49-F238E27FC236}">
                    <a16:creationId xmlns:a16="http://schemas.microsoft.com/office/drawing/2014/main" id="{C00D5E46-C19D-F606-E036-2BED2BF1FF01}"/>
                  </a:ext>
                </a:extLst>
              </p:cNvPr>
              <p:cNvGrpSpPr>
                <a:grpSpLocks noChangeAspect="1"/>
              </p:cNvGrpSpPr>
              <p:nvPr/>
            </p:nvGrpSpPr>
            <p:grpSpPr>
              <a:xfrm>
                <a:off x="10534990" y="1478838"/>
                <a:ext cx="1212144" cy="1212145"/>
                <a:chOff x="5706316" y="-42050"/>
                <a:chExt cx="5079806" cy="5079810"/>
              </a:xfrm>
            </p:grpSpPr>
            <p:sp>
              <p:nvSpPr>
                <p:cNvPr id="62" name="Oval 61">
                  <a:extLst>
                    <a:ext uri="{FF2B5EF4-FFF2-40B4-BE49-F238E27FC236}">
                      <a16:creationId xmlns:a16="http://schemas.microsoft.com/office/drawing/2014/main" id="{A659721F-2DC1-8AAE-0DC5-31F4C124C31C}"/>
                    </a:ext>
                  </a:extLst>
                </p:cNvPr>
                <p:cNvSpPr/>
                <p:nvPr/>
              </p:nvSpPr>
              <p:spPr bwMode="auto">
                <a:xfrm>
                  <a:off x="5706316" y="-42050"/>
                  <a:ext cx="5079806" cy="5079810"/>
                </a:xfrm>
                <a:prstGeom prst="ellipse">
                  <a:avLst/>
                </a:prstGeom>
                <a:solidFill>
                  <a:schemeClr val="accent1"/>
                </a:solidFill>
                <a:ln w="63500" algn="ctr">
                  <a:solidFill>
                    <a:schemeClr val="accent1"/>
                  </a:solidFill>
                  <a:miter lim="800000"/>
                  <a:headEnd/>
                  <a:tailEnd/>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8" err="1">
                    <a:solidFill>
                      <a:srgbClr val="30242F"/>
                    </a:solidFill>
                    <a:latin typeface="Calibri"/>
                  </a:endParaRPr>
                </a:p>
              </p:txBody>
            </p:sp>
            <p:grpSp>
              <p:nvGrpSpPr>
                <p:cNvPr id="63" name="Group 62">
                  <a:extLst>
                    <a:ext uri="{FF2B5EF4-FFF2-40B4-BE49-F238E27FC236}">
                      <a16:creationId xmlns:a16="http://schemas.microsoft.com/office/drawing/2014/main" id="{8E1962EC-DB41-5603-4F4E-61CEED5109D6}"/>
                    </a:ext>
                  </a:extLst>
                </p:cNvPr>
                <p:cNvGrpSpPr/>
                <p:nvPr/>
              </p:nvGrpSpPr>
              <p:grpSpPr>
                <a:xfrm>
                  <a:off x="5918894" y="170530"/>
                  <a:ext cx="4654655" cy="4654651"/>
                  <a:chOff x="7872577" y="1313611"/>
                  <a:chExt cx="2162088" cy="2162086"/>
                </a:xfrm>
              </p:grpSpPr>
              <p:sp>
                <p:nvSpPr>
                  <p:cNvPr id="64" name="Oval 63">
                    <a:extLst>
                      <a:ext uri="{FF2B5EF4-FFF2-40B4-BE49-F238E27FC236}">
                        <a16:creationId xmlns:a16="http://schemas.microsoft.com/office/drawing/2014/main" id="{8F493B07-FDBB-5145-9817-EF0C3514DBE7}"/>
                      </a:ext>
                    </a:extLst>
                  </p:cNvPr>
                  <p:cNvSpPr/>
                  <p:nvPr/>
                </p:nvSpPr>
                <p:spPr bwMode="auto">
                  <a:xfrm>
                    <a:off x="7872577" y="1313611"/>
                    <a:ext cx="2162088" cy="2162086"/>
                  </a:xfrm>
                  <a:prstGeom prst="ellipse">
                    <a:avLst/>
                  </a:prstGeom>
                  <a:solidFill>
                    <a:schemeClr val="bg1"/>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8" err="1">
                      <a:solidFill>
                        <a:srgbClr val="30242F"/>
                      </a:solidFill>
                      <a:latin typeface="Calibri"/>
                    </a:endParaRPr>
                  </a:p>
                </p:txBody>
              </p:sp>
              <p:sp>
                <p:nvSpPr>
                  <p:cNvPr id="65" name="Oval 64">
                    <a:extLst>
                      <a:ext uri="{FF2B5EF4-FFF2-40B4-BE49-F238E27FC236}">
                        <a16:creationId xmlns:a16="http://schemas.microsoft.com/office/drawing/2014/main" id="{9B7C83BB-DA75-C252-9126-1F663CE14632}"/>
                      </a:ext>
                    </a:extLst>
                  </p:cNvPr>
                  <p:cNvSpPr/>
                  <p:nvPr/>
                </p:nvSpPr>
                <p:spPr bwMode="auto">
                  <a:xfrm>
                    <a:off x="8073190" y="1514226"/>
                    <a:ext cx="1760855" cy="1760855"/>
                  </a:xfrm>
                  <a:prstGeom prst="ellipse">
                    <a:avLst/>
                  </a:prstGeom>
                  <a:solidFill>
                    <a:schemeClr val="bg1"/>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endParaRPr lang="en-US" sz="2398" err="1">
                      <a:solidFill>
                        <a:srgbClr val="30242F"/>
                      </a:solidFill>
                      <a:latin typeface="Calibri"/>
                    </a:endParaRPr>
                  </a:p>
                </p:txBody>
              </p:sp>
            </p:grpSp>
          </p:grpSp>
          <p:pic>
            <p:nvPicPr>
              <p:cNvPr id="61" name="Graphic 60">
                <a:extLst>
                  <a:ext uri="{FF2B5EF4-FFF2-40B4-BE49-F238E27FC236}">
                    <a16:creationId xmlns:a16="http://schemas.microsoft.com/office/drawing/2014/main" id="{C7FDF26F-137B-187E-FBE8-648708541D0D}"/>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61508" y="1805000"/>
                <a:ext cx="552306" cy="552306"/>
              </a:xfrm>
              <a:prstGeom prst="rect">
                <a:avLst/>
              </a:prstGeom>
            </p:spPr>
          </p:pic>
        </p:grpSp>
      </p:grpSp>
      <p:sp>
        <p:nvSpPr>
          <p:cNvPr id="10" name="Title 1">
            <a:extLst>
              <a:ext uri="{FF2B5EF4-FFF2-40B4-BE49-F238E27FC236}">
                <a16:creationId xmlns:a16="http://schemas.microsoft.com/office/drawing/2014/main" id="{0305DFF7-0A3F-B944-3E14-718FB7D2FE89}"/>
              </a:ext>
            </a:extLst>
          </p:cNvPr>
          <p:cNvSpPr>
            <a:spLocks noGrp="1"/>
          </p:cNvSpPr>
          <p:nvPr>
            <p:ph type="title"/>
          </p:nvPr>
        </p:nvSpPr>
        <p:spPr>
          <a:xfrm>
            <a:off x="583842" y="460552"/>
            <a:ext cx="11022371" cy="914400"/>
          </a:xfrm>
        </p:spPr>
        <p:txBody>
          <a:bodyPr/>
          <a:lstStyle/>
          <a:p>
            <a:r>
              <a:rPr lang="en-US">
                <a:latin typeface="+mj-lt"/>
              </a:rPr>
              <a:t>Stop Lateral Movement </a:t>
            </a:r>
            <a:br>
              <a:rPr lang="en-US">
                <a:latin typeface="+mj-lt"/>
              </a:rPr>
            </a:br>
            <a:r>
              <a:rPr lang="en-US">
                <a:latin typeface="+mj-lt"/>
              </a:rPr>
              <a:t>Pharma – </a:t>
            </a:r>
            <a:r>
              <a:rPr lang="en-US" b="1">
                <a:latin typeface="+mj-lt"/>
              </a:rPr>
              <a:t>14,000 users</a:t>
            </a:r>
          </a:p>
        </p:txBody>
      </p:sp>
      <p:sp>
        <p:nvSpPr>
          <p:cNvPr id="3" name="Footer Placeholder 2" hidden="1">
            <a:extLst>
              <a:ext uri="{FF2B5EF4-FFF2-40B4-BE49-F238E27FC236}">
                <a16:creationId xmlns:a16="http://schemas.microsoft.com/office/drawing/2014/main" id="{7C8666DD-5166-5CD5-1407-D961FD4CC70D}"/>
              </a:ext>
            </a:extLst>
          </p:cNvPr>
          <p:cNvSpPr>
            <a:spLocks noGrp="1"/>
          </p:cNvSpPr>
          <p:nvPr>
            <p:ph type="ftr" sz="quarter" idx="11"/>
          </p:nvPr>
        </p:nvSpPr>
        <p:spPr>
          <a:xfrm>
            <a:off x="3391857" y="6543258"/>
            <a:ext cx="5405110" cy="302408"/>
          </a:xfrm>
        </p:spPr>
        <p:txBody>
          <a:bodyPr/>
          <a:lstStyle/>
          <a:p>
            <a:endParaRPr lang="en-IL"/>
          </a:p>
        </p:txBody>
      </p:sp>
      <p:sp>
        <p:nvSpPr>
          <p:cNvPr id="15" name="Date Placeholder 14">
            <a:extLst>
              <a:ext uri="{FF2B5EF4-FFF2-40B4-BE49-F238E27FC236}">
                <a16:creationId xmlns:a16="http://schemas.microsoft.com/office/drawing/2014/main" id="{CBD844C3-ED97-D1C7-A7BF-392A693EF012}"/>
              </a:ext>
            </a:extLst>
          </p:cNvPr>
          <p:cNvSpPr>
            <a:spLocks noGrp="1"/>
          </p:cNvSpPr>
          <p:nvPr>
            <p:ph type="dt" sz="half" idx="12"/>
          </p:nvPr>
        </p:nvSpPr>
        <p:spPr>
          <a:xfrm>
            <a:off x="-911989" y="6515100"/>
            <a:ext cx="811193" cy="263025"/>
          </a:xfrm>
        </p:spPr>
        <p:txBody>
          <a:bodyPr vert="horz" lIns="91440" tIns="45720" rIns="91440" bIns="45720" rtlCol="0" anchor="ctr"/>
          <a:lstStyle>
            <a:defPPr>
              <a:defRPr lang="en-US"/>
            </a:defPPr>
            <a:lvl1pPr marL="0" algn="l" defTabSz="914400" rtl="0" eaLnBrk="1" latinLnBrk="0" hangingPunct="1">
              <a:defRPr sz="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3289AC-4C12-4E6D-B39B-A4756814FEEC}" type="datetimeFigureOut">
              <a:rPr lang="en-US" smtClean="0"/>
              <a:pPr/>
              <a:t>5/17/24</a:t>
            </a:fld>
            <a:endParaRPr lang="en-IL"/>
          </a:p>
        </p:txBody>
      </p:sp>
      <p:sp>
        <p:nvSpPr>
          <p:cNvPr id="59" name="Content Placeholder 2">
            <a:extLst>
              <a:ext uri="{FF2B5EF4-FFF2-40B4-BE49-F238E27FC236}">
                <a16:creationId xmlns:a16="http://schemas.microsoft.com/office/drawing/2014/main" id="{F0EF4CFC-BD98-B19B-8CA4-6A69E2EA2527}"/>
              </a:ext>
            </a:extLst>
          </p:cNvPr>
          <p:cNvSpPr txBox="1">
            <a:spLocks/>
          </p:cNvSpPr>
          <p:nvPr/>
        </p:nvSpPr>
        <p:spPr>
          <a:xfrm>
            <a:off x="604632" y="1686842"/>
            <a:ext cx="4373120" cy="727651"/>
          </a:xfrm>
          <a:prstGeom prst="rect">
            <a:avLst/>
          </a:prstGeom>
        </p:spPr>
        <p:txBody>
          <a:bodyPr lIns="91416" tIns="45708" rIns="91416" bIns="45708" anchor="t"/>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170764" indent="-170764" defTabSz="914126">
              <a:lnSpc>
                <a:spcPct val="110000"/>
              </a:lnSpc>
              <a:buClr>
                <a:schemeClr val="accent1"/>
              </a:buClr>
              <a:buSzPct val="100000"/>
              <a:defRPr/>
            </a:pPr>
            <a:r>
              <a:rPr lang="en-US" sz="1600" kern="0">
                <a:solidFill>
                  <a:srgbClr val="30242F"/>
                </a:solidFill>
                <a:latin typeface="+mn-lt"/>
                <a:cs typeface="Arial"/>
              </a:rPr>
              <a:t>Chinese Trojan detected on endpoint </a:t>
            </a:r>
            <a:endParaRPr lang="en-US" sz="1600">
              <a:solidFill>
                <a:srgbClr val="30242F"/>
              </a:solidFill>
              <a:latin typeface="+mn-lt"/>
            </a:endParaRPr>
          </a:p>
          <a:p>
            <a:pPr marL="170764" indent="-170764" defTabSz="914126">
              <a:lnSpc>
                <a:spcPct val="110000"/>
              </a:lnSpc>
              <a:buClr>
                <a:schemeClr val="accent1"/>
              </a:buClr>
              <a:buSzPct val="100000"/>
              <a:defRPr/>
            </a:pPr>
            <a:r>
              <a:rPr lang="en-US" sz="1600" kern="0">
                <a:solidFill>
                  <a:srgbClr val="30242F"/>
                </a:solidFill>
                <a:latin typeface="+mn-lt"/>
                <a:cs typeface="Arial"/>
              </a:rPr>
              <a:t>Endpoint solution unable to mitigate device</a:t>
            </a:r>
          </a:p>
        </p:txBody>
      </p:sp>
      <p:sp>
        <p:nvSpPr>
          <p:cNvPr id="13" name="Content Placeholder 2">
            <a:extLst>
              <a:ext uri="{FF2B5EF4-FFF2-40B4-BE49-F238E27FC236}">
                <a16:creationId xmlns:a16="http://schemas.microsoft.com/office/drawing/2014/main" id="{7EBA3E8A-252F-60E0-D6F9-390D6BC2B2EE}"/>
              </a:ext>
            </a:extLst>
          </p:cNvPr>
          <p:cNvSpPr txBox="1">
            <a:spLocks/>
          </p:cNvSpPr>
          <p:nvPr/>
        </p:nvSpPr>
        <p:spPr>
          <a:xfrm>
            <a:off x="594472" y="4571534"/>
            <a:ext cx="4255119" cy="1485366"/>
          </a:xfrm>
          <a:prstGeom prst="rect">
            <a:avLst/>
          </a:prstGeom>
        </p:spPr>
        <p:txBody>
          <a:bodyPr lIns="91416" tIns="45708" rIns="91416" bIns="45708" anchor="t"/>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170764" indent="-170764" defTabSz="914126">
              <a:lnSpc>
                <a:spcPct val="110000"/>
              </a:lnSpc>
              <a:buClr>
                <a:schemeClr val="accent1"/>
              </a:buClr>
              <a:buSzPct val="100000"/>
              <a:defRPr/>
            </a:pPr>
            <a:r>
              <a:rPr lang="en-US" sz="1600" b="1" kern="0">
                <a:solidFill>
                  <a:schemeClr val="tx2"/>
                </a:solidFill>
                <a:latin typeface="+mn-lt"/>
                <a:cs typeface="Arial"/>
              </a:rPr>
              <a:t>Playblocks blocked</a:t>
            </a:r>
            <a:r>
              <a:rPr lang="en-US" sz="1600" b="1" kern="0">
                <a:solidFill>
                  <a:srgbClr val="30242F"/>
                </a:solidFill>
                <a:latin typeface="+mn-lt"/>
                <a:cs typeface="Arial"/>
              </a:rPr>
              <a:t> </a:t>
            </a:r>
            <a:r>
              <a:rPr lang="en-US" sz="1600" kern="0">
                <a:solidFill>
                  <a:srgbClr val="30242F"/>
                </a:solidFill>
                <a:latin typeface="+mn-lt"/>
                <a:cs typeface="Arial"/>
              </a:rPr>
              <a:t>outgoing traffic </a:t>
            </a:r>
            <a:br>
              <a:rPr lang="en-US" sz="1600" kern="0">
                <a:solidFill>
                  <a:srgbClr val="30242F"/>
                </a:solidFill>
                <a:latin typeface="+mn-lt"/>
                <a:cs typeface="Arial"/>
              </a:rPr>
            </a:br>
            <a:r>
              <a:rPr lang="en-US" sz="1600" kern="0">
                <a:solidFill>
                  <a:srgbClr val="30242F"/>
                </a:solidFill>
                <a:latin typeface="+mn-lt"/>
                <a:cs typeface="Arial"/>
              </a:rPr>
              <a:t>to 5 other devices on Gateway</a:t>
            </a:r>
          </a:p>
        </p:txBody>
      </p:sp>
      <p:pic>
        <p:nvPicPr>
          <p:cNvPr id="52" name="Picture 51">
            <a:extLst>
              <a:ext uri="{FF2B5EF4-FFF2-40B4-BE49-F238E27FC236}">
                <a16:creationId xmlns:a16="http://schemas.microsoft.com/office/drawing/2014/main" id="{3E23B93B-1484-FE7A-5F02-42B47FEEF7D8}"/>
              </a:ext>
            </a:extLst>
          </p:cNvPr>
          <p:cNvPicPr>
            <a:picLocks noChangeAspect="1"/>
          </p:cNvPicPr>
          <p:nvPr/>
        </p:nvPicPr>
        <p:blipFill>
          <a:blip r:embed="rId5">
            <a:grayscl/>
            <a:extLst>
              <a:ext uri="{28A0092B-C50C-407E-A947-70E740481C1C}">
                <a14:useLocalDpi xmlns:a14="http://schemas.microsoft.com/office/drawing/2010/main" val="0"/>
              </a:ext>
            </a:extLst>
          </a:blip>
          <a:srcRect/>
          <a:stretch/>
        </p:blipFill>
        <p:spPr>
          <a:xfrm>
            <a:off x="6071761" y="1185695"/>
            <a:ext cx="5469382" cy="4394021"/>
          </a:xfrm>
          <a:prstGeom prst="rect">
            <a:avLst/>
          </a:prstGeom>
        </p:spPr>
      </p:pic>
      <p:grpSp>
        <p:nvGrpSpPr>
          <p:cNvPr id="51" name="Group 50">
            <a:extLst>
              <a:ext uri="{FF2B5EF4-FFF2-40B4-BE49-F238E27FC236}">
                <a16:creationId xmlns:a16="http://schemas.microsoft.com/office/drawing/2014/main" id="{180F3348-C254-C684-71D8-504BB5FF659E}"/>
              </a:ext>
            </a:extLst>
          </p:cNvPr>
          <p:cNvGrpSpPr/>
          <p:nvPr/>
        </p:nvGrpSpPr>
        <p:grpSpPr>
          <a:xfrm>
            <a:off x="6037296" y="2353879"/>
            <a:ext cx="5526480" cy="2323759"/>
            <a:chOff x="6037296" y="1797041"/>
            <a:chExt cx="5526480" cy="2323759"/>
          </a:xfrm>
        </p:grpSpPr>
        <p:pic>
          <p:nvPicPr>
            <p:cNvPr id="49" name="Picture 48" descr="A screenshot of a email&#10;&#10;Description automatically generated">
              <a:extLst>
                <a:ext uri="{FF2B5EF4-FFF2-40B4-BE49-F238E27FC236}">
                  <a16:creationId xmlns:a16="http://schemas.microsoft.com/office/drawing/2014/main" id="{66A336FA-C8EF-03C5-92FC-9106DAFB0916}"/>
                </a:ext>
              </a:extLst>
            </p:cNvPr>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6037296" y="1797041"/>
              <a:ext cx="5526480" cy="2323759"/>
            </a:xfrm>
            <a:prstGeom prst="rect">
              <a:avLst/>
            </a:prstGeom>
          </p:spPr>
        </p:pic>
        <p:pic>
          <p:nvPicPr>
            <p:cNvPr id="50" name="Picture 49" descr="A green and yellow circles on a black background&#10;&#10;Description automatically generated">
              <a:extLst>
                <a:ext uri="{FF2B5EF4-FFF2-40B4-BE49-F238E27FC236}">
                  <a16:creationId xmlns:a16="http://schemas.microsoft.com/office/drawing/2014/main" id="{58BEF532-A095-AF66-FB30-FF6C07A622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48720" y="3491882"/>
              <a:ext cx="1340630" cy="538157"/>
            </a:xfrm>
            <a:prstGeom prst="rect">
              <a:avLst/>
            </a:prstGeom>
          </p:spPr>
        </p:pic>
      </p:grpSp>
      <p:grpSp>
        <p:nvGrpSpPr>
          <p:cNvPr id="48" name="Group 47">
            <a:extLst>
              <a:ext uri="{FF2B5EF4-FFF2-40B4-BE49-F238E27FC236}">
                <a16:creationId xmlns:a16="http://schemas.microsoft.com/office/drawing/2014/main" id="{B3E26FF3-B1D1-EBDE-CE03-E4E828DD9ED3}"/>
              </a:ext>
            </a:extLst>
          </p:cNvPr>
          <p:cNvGrpSpPr/>
          <p:nvPr/>
        </p:nvGrpSpPr>
        <p:grpSpPr>
          <a:xfrm>
            <a:off x="7453093" y="1668945"/>
            <a:ext cx="2490923" cy="2712409"/>
            <a:chOff x="7941320" y="1550406"/>
            <a:chExt cx="2490923" cy="2712409"/>
          </a:xfrm>
        </p:grpSpPr>
        <p:sp>
          <p:nvSpPr>
            <p:cNvPr id="31" name="Freeform 30">
              <a:extLst>
                <a:ext uri="{FF2B5EF4-FFF2-40B4-BE49-F238E27FC236}">
                  <a16:creationId xmlns:a16="http://schemas.microsoft.com/office/drawing/2014/main" id="{F191D5EE-90E2-78C7-77F3-49585B1232A6}"/>
                </a:ext>
              </a:extLst>
            </p:cNvPr>
            <p:cNvSpPr/>
            <p:nvPr/>
          </p:nvSpPr>
          <p:spPr>
            <a:xfrm>
              <a:off x="8531451" y="1555447"/>
              <a:ext cx="1310613" cy="1384213"/>
            </a:xfrm>
            <a:custGeom>
              <a:avLst/>
              <a:gdLst>
                <a:gd name="connsiteX0" fmla="*/ 904836 w 1310613"/>
                <a:gd name="connsiteY0" fmla="*/ 1384213 h 1384213"/>
                <a:gd name="connsiteX1" fmla="*/ 869250 w 1310613"/>
                <a:gd name="connsiteY1" fmla="*/ 1348597 h 1384213"/>
                <a:gd name="connsiteX2" fmla="*/ 904836 w 1310613"/>
                <a:gd name="connsiteY2" fmla="*/ 1312980 h 1384213"/>
                <a:gd name="connsiteX3" fmla="*/ 997444 w 1310613"/>
                <a:gd name="connsiteY3" fmla="*/ 1220289 h 1384213"/>
                <a:gd name="connsiteX4" fmla="*/ 997444 w 1310613"/>
                <a:gd name="connsiteY4" fmla="*/ 1170896 h 1384213"/>
                <a:gd name="connsiteX5" fmla="*/ 1154029 w 1310613"/>
                <a:gd name="connsiteY5" fmla="*/ 1014171 h 1384213"/>
                <a:gd name="connsiteX6" fmla="*/ 1239443 w 1310613"/>
                <a:gd name="connsiteY6" fmla="*/ 928681 h 1384213"/>
                <a:gd name="connsiteX7" fmla="*/ 1239443 w 1310613"/>
                <a:gd name="connsiteY7" fmla="*/ 655890 h 1384213"/>
                <a:gd name="connsiteX8" fmla="*/ 655307 w 1310613"/>
                <a:gd name="connsiteY8" fmla="*/ 71234 h 1384213"/>
                <a:gd name="connsiteX9" fmla="*/ 71171 w 1310613"/>
                <a:gd name="connsiteY9" fmla="*/ 655890 h 1384213"/>
                <a:gd name="connsiteX10" fmla="*/ 71171 w 1310613"/>
                <a:gd name="connsiteY10" fmla="*/ 928681 h 1384213"/>
                <a:gd name="connsiteX11" fmla="*/ 156585 w 1310613"/>
                <a:gd name="connsiteY11" fmla="*/ 1014171 h 1384213"/>
                <a:gd name="connsiteX12" fmla="*/ 313170 w 1310613"/>
                <a:gd name="connsiteY12" fmla="*/ 1170896 h 1384213"/>
                <a:gd name="connsiteX13" fmla="*/ 313170 w 1310613"/>
                <a:gd name="connsiteY13" fmla="*/ 1220289 h 1384213"/>
                <a:gd name="connsiteX14" fmla="*/ 405778 w 1310613"/>
                <a:gd name="connsiteY14" fmla="*/ 1312980 h 1384213"/>
                <a:gd name="connsiteX15" fmla="*/ 441363 w 1310613"/>
                <a:gd name="connsiteY15" fmla="*/ 1348597 h 1384213"/>
                <a:gd name="connsiteX16" fmla="*/ 405778 w 1310613"/>
                <a:gd name="connsiteY16" fmla="*/ 1384213 h 1384213"/>
                <a:gd name="connsiteX17" fmla="*/ 241999 w 1310613"/>
                <a:gd name="connsiteY17" fmla="*/ 1220289 h 1384213"/>
                <a:gd name="connsiteX18" fmla="*/ 241999 w 1310613"/>
                <a:gd name="connsiteY18" fmla="*/ 1170896 h 1384213"/>
                <a:gd name="connsiteX19" fmla="*/ 156585 w 1310613"/>
                <a:gd name="connsiteY19" fmla="*/ 1085405 h 1384213"/>
                <a:gd name="connsiteX20" fmla="*/ 0 w 1310613"/>
                <a:gd name="connsiteY20" fmla="*/ 928681 h 1384213"/>
                <a:gd name="connsiteX21" fmla="*/ 0 w 1310613"/>
                <a:gd name="connsiteY21" fmla="*/ 655890 h 1384213"/>
                <a:gd name="connsiteX22" fmla="*/ 655307 w 1310613"/>
                <a:gd name="connsiteY22" fmla="*/ 0 h 1384213"/>
                <a:gd name="connsiteX23" fmla="*/ 1310614 w 1310613"/>
                <a:gd name="connsiteY23" fmla="*/ 655890 h 1384213"/>
                <a:gd name="connsiteX24" fmla="*/ 1310614 w 1310613"/>
                <a:gd name="connsiteY24" fmla="*/ 928681 h 1384213"/>
                <a:gd name="connsiteX25" fmla="*/ 1154029 w 1310613"/>
                <a:gd name="connsiteY25" fmla="*/ 1085405 h 1384213"/>
                <a:gd name="connsiteX26" fmla="*/ 1068614 w 1310613"/>
                <a:gd name="connsiteY26" fmla="*/ 1170896 h 1384213"/>
                <a:gd name="connsiteX27" fmla="*/ 1068614 w 1310613"/>
                <a:gd name="connsiteY27" fmla="*/ 1220289 h 1384213"/>
                <a:gd name="connsiteX28" fmla="*/ 904836 w 1310613"/>
                <a:gd name="connsiteY28" fmla="*/ 1384213 h 138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10613" h="1384213">
                  <a:moveTo>
                    <a:pt x="904836" y="1384213"/>
                  </a:moveTo>
                  <a:cubicBezTo>
                    <a:pt x="885172" y="1384213"/>
                    <a:pt x="869250" y="1368277"/>
                    <a:pt x="869250" y="1348597"/>
                  </a:cubicBezTo>
                  <a:cubicBezTo>
                    <a:pt x="869250" y="1328916"/>
                    <a:pt x="885172" y="1312980"/>
                    <a:pt x="904836" y="1312980"/>
                  </a:cubicBezTo>
                  <a:cubicBezTo>
                    <a:pt x="955911" y="1312980"/>
                    <a:pt x="997444" y="1271363"/>
                    <a:pt x="997444" y="1220289"/>
                  </a:cubicBezTo>
                  <a:lnTo>
                    <a:pt x="997444" y="1170896"/>
                  </a:lnTo>
                  <a:cubicBezTo>
                    <a:pt x="997444" y="1084493"/>
                    <a:pt x="1067703" y="1014171"/>
                    <a:pt x="1154029" y="1014171"/>
                  </a:cubicBezTo>
                  <a:cubicBezTo>
                    <a:pt x="1201124" y="1014171"/>
                    <a:pt x="1239443" y="975818"/>
                    <a:pt x="1239443" y="928681"/>
                  </a:cubicBezTo>
                  <a:lnTo>
                    <a:pt x="1239443" y="655890"/>
                  </a:lnTo>
                  <a:cubicBezTo>
                    <a:pt x="1239443" y="333513"/>
                    <a:pt x="977397" y="71234"/>
                    <a:pt x="655307" y="71234"/>
                  </a:cubicBezTo>
                  <a:cubicBezTo>
                    <a:pt x="333217" y="71234"/>
                    <a:pt x="71171" y="333465"/>
                    <a:pt x="71171" y="655890"/>
                  </a:cubicBezTo>
                  <a:lnTo>
                    <a:pt x="71171" y="928681"/>
                  </a:lnTo>
                  <a:cubicBezTo>
                    <a:pt x="71171" y="975818"/>
                    <a:pt x="109490" y="1014171"/>
                    <a:pt x="156585" y="1014171"/>
                  </a:cubicBezTo>
                  <a:cubicBezTo>
                    <a:pt x="242910" y="1014171"/>
                    <a:pt x="313170" y="1084493"/>
                    <a:pt x="313170" y="1170896"/>
                  </a:cubicBezTo>
                  <a:lnTo>
                    <a:pt x="313170" y="1220289"/>
                  </a:lnTo>
                  <a:cubicBezTo>
                    <a:pt x="313170" y="1271363"/>
                    <a:pt x="354702" y="1312980"/>
                    <a:pt x="405778" y="1312980"/>
                  </a:cubicBezTo>
                  <a:cubicBezTo>
                    <a:pt x="425441" y="1312980"/>
                    <a:pt x="441363" y="1328916"/>
                    <a:pt x="441363" y="1348597"/>
                  </a:cubicBezTo>
                  <a:cubicBezTo>
                    <a:pt x="441363" y="1368277"/>
                    <a:pt x="425441" y="1384213"/>
                    <a:pt x="405778" y="1384213"/>
                  </a:cubicBezTo>
                  <a:cubicBezTo>
                    <a:pt x="315472" y="1384213"/>
                    <a:pt x="241999" y="1310676"/>
                    <a:pt x="241999" y="1220289"/>
                  </a:cubicBezTo>
                  <a:lnTo>
                    <a:pt x="241999" y="1170896"/>
                  </a:lnTo>
                  <a:cubicBezTo>
                    <a:pt x="241999" y="1123759"/>
                    <a:pt x="203680" y="1085405"/>
                    <a:pt x="156585" y="1085405"/>
                  </a:cubicBezTo>
                  <a:cubicBezTo>
                    <a:pt x="70259" y="1085405"/>
                    <a:pt x="0" y="1015083"/>
                    <a:pt x="0" y="928681"/>
                  </a:cubicBezTo>
                  <a:lnTo>
                    <a:pt x="0" y="655890"/>
                  </a:lnTo>
                  <a:cubicBezTo>
                    <a:pt x="0" y="294248"/>
                    <a:pt x="293986" y="0"/>
                    <a:pt x="655307" y="0"/>
                  </a:cubicBezTo>
                  <a:cubicBezTo>
                    <a:pt x="1016627" y="0"/>
                    <a:pt x="1310614" y="294248"/>
                    <a:pt x="1310614" y="655890"/>
                  </a:cubicBezTo>
                  <a:lnTo>
                    <a:pt x="1310614" y="928681"/>
                  </a:lnTo>
                  <a:cubicBezTo>
                    <a:pt x="1310614" y="1015083"/>
                    <a:pt x="1240354" y="1085405"/>
                    <a:pt x="1154029" y="1085405"/>
                  </a:cubicBezTo>
                  <a:cubicBezTo>
                    <a:pt x="1106933" y="1085405"/>
                    <a:pt x="1068614" y="1123759"/>
                    <a:pt x="1068614" y="1170896"/>
                  </a:cubicBezTo>
                  <a:lnTo>
                    <a:pt x="1068614" y="1220289"/>
                  </a:lnTo>
                  <a:cubicBezTo>
                    <a:pt x="1068614" y="1310676"/>
                    <a:pt x="995142" y="1384213"/>
                    <a:pt x="904836" y="1384213"/>
                  </a:cubicBezTo>
                  <a:close/>
                </a:path>
              </a:pathLst>
            </a:custGeom>
            <a:solidFill>
              <a:srgbClr val="FF0000"/>
            </a:solidFill>
            <a:ln w="0" cap="flat">
              <a:noFill/>
              <a:prstDash val="solid"/>
              <a:miter/>
            </a:ln>
          </p:spPr>
          <p:txBody>
            <a:bodyPr rtlCol="0" anchor="ctr"/>
            <a:lstStyle/>
            <a:p>
              <a:endParaRPr lang="en-IL"/>
            </a:p>
          </p:txBody>
        </p:sp>
        <p:sp>
          <p:nvSpPr>
            <p:cNvPr id="32" name="Freeform 31">
              <a:extLst>
                <a:ext uri="{FF2B5EF4-FFF2-40B4-BE49-F238E27FC236}">
                  <a16:creationId xmlns:a16="http://schemas.microsoft.com/office/drawing/2014/main" id="{56C049D3-D549-7123-B43A-9CDA1DBD136A}"/>
                </a:ext>
              </a:extLst>
            </p:cNvPr>
            <p:cNvSpPr/>
            <p:nvPr/>
          </p:nvSpPr>
          <p:spPr>
            <a:xfrm>
              <a:off x="9050843" y="2868426"/>
              <a:ext cx="271829" cy="71233"/>
            </a:xfrm>
            <a:custGeom>
              <a:avLst/>
              <a:gdLst>
                <a:gd name="connsiteX0" fmla="*/ 236244 w 271829"/>
                <a:gd name="connsiteY0" fmla="*/ 71234 h 71233"/>
                <a:gd name="connsiteX1" fmla="*/ 35585 w 271829"/>
                <a:gd name="connsiteY1" fmla="*/ 71234 h 71233"/>
                <a:gd name="connsiteX2" fmla="*/ 0 w 271829"/>
                <a:gd name="connsiteY2" fmla="*/ 35617 h 71233"/>
                <a:gd name="connsiteX3" fmla="*/ 35585 w 271829"/>
                <a:gd name="connsiteY3" fmla="*/ 0 h 71233"/>
                <a:gd name="connsiteX4" fmla="*/ 236244 w 271829"/>
                <a:gd name="connsiteY4" fmla="*/ 0 h 71233"/>
                <a:gd name="connsiteX5" fmla="*/ 271829 w 271829"/>
                <a:gd name="connsiteY5" fmla="*/ 35617 h 71233"/>
                <a:gd name="connsiteX6" fmla="*/ 236244 w 271829"/>
                <a:gd name="connsiteY6" fmla="*/ 71234 h 7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829" h="71233">
                  <a:moveTo>
                    <a:pt x="236244" y="71234"/>
                  </a:moveTo>
                  <a:lnTo>
                    <a:pt x="35585" y="71234"/>
                  </a:lnTo>
                  <a:cubicBezTo>
                    <a:pt x="15922" y="71234"/>
                    <a:pt x="0" y="55298"/>
                    <a:pt x="0" y="35617"/>
                  </a:cubicBezTo>
                  <a:cubicBezTo>
                    <a:pt x="0" y="15936"/>
                    <a:pt x="15922" y="0"/>
                    <a:pt x="35585" y="0"/>
                  </a:cubicBezTo>
                  <a:lnTo>
                    <a:pt x="236244" y="0"/>
                  </a:lnTo>
                  <a:cubicBezTo>
                    <a:pt x="255907" y="0"/>
                    <a:pt x="271829" y="15936"/>
                    <a:pt x="271829" y="35617"/>
                  </a:cubicBezTo>
                  <a:cubicBezTo>
                    <a:pt x="271829" y="55298"/>
                    <a:pt x="255907" y="71234"/>
                    <a:pt x="236244" y="71234"/>
                  </a:cubicBezTo>
                  <a:close/>
                </a:path>
              </a:pathLst>
            </a:custGeom>
            <a:solidFill>
              <a:srgbClr val="FF0000"/>
            </a:solidFill>
            <a:ln w="0" cap="flat">
              <a:noFill/>
              <a:prstDash val="solid"/>
              <a:miter/>
            </a:ln>
          </p:spPr>
          <p:txBody>
            <a:bodyPr rtlCol="0" anchor="ctr"/>
            <a:lstStyle/>
            <a:p>
              <a:endParaRPr lang="en-IL"/>
            </a:p>
          </p:txBody>
        </p:sp>
        <p:sp>
          <p:nvSpPr>
            <p:cNvPr id="33" name="Freeform 32">
              <a:extLst>
                <a:ext uri="{FF2B5EF4-FFF2-40B4-BE49-F238E27FC236}">
                  <a16:creationId xmlns:a16="http://schemas.microsoft.com/office/drawing/2014/main" id="{4334BF38-3279-B69D-953E-5EBBD02B7216}"/>
                </a:ext>
              </a:extLst>
            </p:cNvPr>
            <p:cNvSpPr/>
            <p:nvPr/>
          </p:nvSpPr>
          <p:spPr>
            <a:xfrm>
              <a:off x="8698203" y="1972146"/>
              <a:ext cx="387409" cy="387706"/>
            </a:xfrm>
            <a:custGeom>
              <a:avLst/>
              <a:gdLst>
                <a:gd name="connsiteX0" fmla="*/ 193705 w 387409"/>
                <a:gd name="connsiteY0" fmla="*/ 387707 h 387706"/>
                <a:gd name="connsiteX1" fmla="*/ 0 w 387409"/>
                <a:gd name="connsiteY1" fmla="*/ 193829 h 387706"/>
                <a:gd name="connsiteX2" fmla="*/ 193705 w 387409"/>
                <a:gd name="connsiteY2" fmla="*/ 0 h 387706"/>
                <a:gd name="connsiteX3" fmla="*/ 387410 w 387409"/>
                <a:gd name="connsiteY3" fmla="*/ 193829 h 387706"/>
                <a:gd name="connsiteX4" fmla="*/ 193705 w 387409"/>
                <a:gd name="connsiteY4" fmla="*/ 387707 h 387706"/>
                <a:gd name="connsiteX5" fmla="*/ 193705 w 387409"/>
                <a:gd name="connsiteY5" fmla="*/ 71234 h 387706"/>
                <a:gd name="connsiteX6" fmla="*/ 71171 w 387409"/>
                <a:gd name="connsiteY6" fmla="*/ 193829 h 387706"/>
                <a:gd name="connsiteX7" fmla="*/ 193705 w 387409"/>
                <a:gd name="connsiteY7" fmla="*/ 316473 h 387706"/>
                <a:gd name="connsiteX8" fmla="*/ 316239 w 387409"/>
                <a:gd name="connsiteY8" fmla="*/ 193829 h 387706"/>
                <a:gd name="connsiteX9" fmla="*/ 193705 w 387409"/>
                <a:gd name="connsiteY9" fmla="*/ 71234 h 38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409" h="387706">
                  <a:moveTo>
                    <a:pt x="193705" y="387707"/>
                  </a:moveTo>
                  <a:cubicBezTo>
                    <a:pt x="86901" y="387707"/>
                    <a:pt x="0" y="300776"/>
                    <a:pt x="0" y="193829"/>
                  </a:cubicBezTo>
                  <a:cubicBezTo>
                    <a:pt x="0" y="86882"/>
                    <a:pt x="86901" y="0"/>
                    <a:pt x="193705" y="0"/>
                  </a:cubicBezTo>
                  <a:cubicBezTo>
                    <a:pt x="300509" y="0"/>
                    <a:pt x="387410" y="86930"/>
                    <a:pt x="387410" y="193829"/>
                  </a:cubicBezTo>
                  <a:cubicBezTo>
                    <a:pt x="387410" y="300728"/>
                    <a:pt x="300509" y="387707"/>
                    <a:pt x="193705" y="387707"/>
                  </a:cubicBezTo>
                  <a:close/>
                  <a:moveTo>
                    <a:pt x="193705" y="71234"/>
                  </a:moveTo>
                  <a:cubicBezTo>
                    <a:pt x="126131" y="71234"/>
                    <a:pt x="71171" y="126243"/>
                    <a:pt x="71171" y="193829"/>
                  </a:cubicBezTo>
                  <a:cubicBezTo>
                    <a:pt x="71171" y="261415"/>
                    <a:pt x="126131" y="316473"/>
                    <a:pt x="193705" y="316473"/>
                  </a:cubicBezTo>
                  <a:cubicBezTo>
                    <a:pt x="261279" y="316473"/>
                    <a:pt x="316239" y="261463"/>
                    <a:pt x="316239" y="193829"/>
                  </a:cubicBezTo>
                  <a:cubicBezTo>
                    <a:pt x="316239" y="126195"/>
                    <a:pt x="261279" y="71234"/>
                    <a:pt x="193705" y="71234"/>
                  </a:cubicBezTo>
                  <a:close/>
                </a:path>
              </a:pathLst>
            </a:custGeom>
            <a:solidFill>
              <a:srgbClr val="FF0000"/>
            </a:solidFill>
            <a:ln w="0" cap="flat">
              <a:noFill/>
              <a:prstDash val="solid"/>
              <a:miter/>
            </a:ln>
          </p:spPr>
          <p:txBody>
            <a:bodyPr rtlCol="0" anchor="ctr"/>
            <a:lstStyle/>
            <a:p>
              <a:endParaRPr lang="en-IL"/>
            </a:p>
          </p:txBody>
        </p:sp>
        <p:sp>
          <p:nvSpPr>
            <p:cNvPr id="34" name="Freeform 33">
              <a:extLst>
                <a:ext uri="{FF2B5EF4-FFF2-40B4-BE49-F238E27FC236}">
                  <a16:creationId xmlns:a16="http://schemas.microsoft.com/office/drawing/2014/main" id="{8CC8E1C9-1023-3931-7870-C58909D24398}"/>
                </a:ext>
              </a:extLst>
            </p:cNvPr>
            <p:cNvSpPr/>
            <p:nvPr/>
          </p:nvSpPr>
          <p:spPr>
            <a:xfrm>
              <a:off x="9281476" y="1972146"/>
              <a:ext cx="387409" cy="387706"/>
            </a:xfrm>
            <a:custGeom>
              <a:avLst/>
              <a:gdLst>
                <a:gd name="connsiteX0" fmla="*/ 193705 w 387409"/>
                <a:gd name="connsiteY0" fmla="*/ 387707 h 387706"/>
                <a:gd name="connsiteX1" fmla="*/ 0 w 387409"/>
                <a:gd name="connsiteY1" fmla="*/ 193829 h 387706"/>
                <a:gd name="connsiteX2" fmla="*/ 193705 w 387409"/>
                <a:gd name="connsiteY2" fmla="*/ 0 h 387706"/>
                <a:gd name="connsiteX3" fmla="*/ 387410 w 387409"/>
                <a:gd name="connsiteY3" fmla="*/ 193829 h 387706"/>
                <a:gd name="connsiteX4" fmla="*/ 193705 w 387409"/>
                <a:gd name="connsiteY4" fmla="*/ 387707 h 387706"/>
                <a:gd name="connsiteX5" fmla="*/ 193705 w 387409"/>
                <a:gd name="connsiteY5" fmla="*/ 71234 h 387706"/>
                <a:gd name="connsiteX6" fmla="*/ 71218 w 387409"/>
                <a:gd name="connsiteY6" fmla="*/ 193829 h 387706"/>
                <a:gd name="connsiteX7" fmla="*/ 193705 w 387409"/>
                <a:gd name="connsiteY7" fmla="*/ 316473 h 387706"/>
                <a:gd name="connsiteX8" fmla="*/ 316239 w 387409"/>
                <a:gd name="connsiteY8" fmla="*/ 193829 h 387706"/>
                <a:gd name="connsiteX9" fmla="*/ 193705 w 387409"/>
                <a:gd name="connsiteY9" fmla="*/ 71234 h 38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409" h="387706">
                  <a:moveTo>
                    <a:pt x="193705" y="387707"/>
                  </a:moveTo>
                  <a:cubicBezTo>
                    <a:pt x="86901" y="387707"/>
                    <a:pt x="0" y="300776"/>
                    <a:pt x="0" y="193829"/>
                  </a:cubicBezTo>
                  <a:cubicBezTo>
                    <a:pt x="0" y="86882"/>
                    <a:pt x="86901" y="0"/>
                    <a:pt x="193705" y="0"/>
                  </a:cubicBezTo>
                  <a:cubicBezTo>
                    <a:pt x="300509" y="0"/>
                    <a:pt x="387410" y="86930"/>
                    <a:pt x="387410" y="193829"/>
                  </a:cubicBezTo>
                  <a:cubicBezTo>
                    <a:pt x="387410" y="300728"/>
                    <a:pt x="300509" y="387707"/>
                    <a:pt x="193705" y="387707"/>
                  </a:cubicBezTo>
                  <a:close/>
                  <a:moveTo>
                    <a:pt x="193705" y="71234"/>
                  </a:moveTo>
                  <a:cubicBezTo>
                    <a:pt x="126179" y="71234"/>
                    <a:pt x="71218" y="126243"/>
                    <a:pt x="71218" y="193829"/>
                  </a:cubicBezTo>
                  <a:cubicBezTo>
                    <a:pt x="71218" y="261415"/>
                    <a:pt x="126179" y="316473"/>
                    <a:pt x="193705" y="316473"/>
                  </a:cubicBezTo>
                  <a:cubicBezTo>
                    <a:pt x="261231" y="316473"/>
                    <a:pt x="316239" y="261463"/>
                    <a:pt x="316239" y="193829"/>
                  </a:cubicBezTo>
                  <a:cubicBezTo>
                    <a:pt x="316239" y="126195"/>
                    <a:pt x="261279" y="71234"/>
                    <a:pt x="193705" y="71234"/>
                  </a:cubicBezTo>
                  <a:close/>
                </a:path>
              </a:pathLst>
            </a:custGeom>
            <a:solidFill>
              <a:srgbClr val="FF0000"/>
            </a:solidFill>
            <a:ln w="0" cap="flat">
              <a:noFill/>
              <a:prstDash val="solid"/>
              <a:miter/>
            </a:ln>
          </p:spPr>
          <p:txBody>
            <a:bodyPr rtlCol="0" anchor="ctr"/>
            <a:lstStyle/>
            <a:p>
              <a:endParaRPr lang="en-IL"/>
            </a:p>
          </p:txBody>
        </p:sp>
        <p:sp>
          <p:nvSpPr>
            <p:cNvPr id="35" name="Freeform 34">
              <a:extLst>
                <a:ext uri="{FF2B5EF4-FFF2-40B4-BE49-F238E27FC236}">
                  <a16:creationId xmlns:a16="http://schemas.microsoft.com/office/drawing/2014/main" id="{D506BE9D-CABE-3B28-43A8-DC5F06C8A4C7}"/>
                </a:ext>
              </a:extLst>
            </p:cNvPr>
            <p:cNvSpPr/>
            <p:nvPr/>
          </p:nvSpPr>
          <p:spPr>
            <a:xfrm>
              <a:off x="9049017" y="2367112"/>
              <a:ext cx="275451" cy="260107"/>
            </a:xfrm>
            <a:custGeom>
              <a:avLst/>
              <a:gdLst>
                <a:gd name="connsiteX0" fmla="*/ 239892 w 275451"/>
                <a:gd name="connsiteY0" fmla="*/ 260107 h 260107"/>
                <a:gd name="connsiteX1" fmla="*/ 35589 w 275451"/>
                <a:gd name="connsiteY1" fmla="*/ 260107 h 260107"/>
                <a:gd name="connsiteX2" fmla="*/ 5039 w 275451"/>
                <a:gd name="connsiteY2" fmla="*/ 242779 h 260107"/>
                <a:gd name="connsiteX3" fmla="*/ 4224 w 275451"/>
                <a:gd name="connsiteY3" fmla="*/ 207642 h 260107"/>
                <a:gd name="connsiteX4" fmla="*/ 106375 w 275451"/>
                <a:gd name="connsiteY4" fmla="*/ 17316 h 260107"/>
                <a:gd name="connsiteX5" fmla="*/ 169057 w 275451"/>
                <a:gd name="connsiteY5" fmla="*/ 17316 h 260107"/>
                <a:gd name="connsiteX6" fmla="*/ 271209 w 275451"/>
                <a:gd name="connsiteY6" fmla="*/ 207642 h 260107"/>
                <a:gd name="connsiteX7" fmla="*/ 270394 w 275451"/>
                <a:gd name="connsiteY7" fmla="*/ 242779 h 260107"/>
                <a:gd name="connsiteX8" fmla="*/ 239844 w 275451"/>
                <a:gd name="connsiteY8" fmla="*/ 260107 h 260107"/>
                <a:gd name="connsiteX9" fmla="*/ 95105 w 275451"/>
                <a:gd name="connsiteY9" fmla="*/ 188873 h 260107"/>
                <a:gd name="connsiteX10" fmla="*/ 180376 w 275451"/>
                <a:gd name="connsiteY10" fmla="*/ 188873 h 260107"/>
                <a:gd name="connsiteX11" fmla="*/ 137740 w 275451"/>
                <a:gd name="connsiteY11" fmla="*/ 109431 h 260107"/>
                <a:gd name="connsiteX12" fmla="*/ 95105 w 275451"/>
                <a:gd name="connsiteY12" fmla="*/ 188873 h 260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5451" h="260107">
                  <a:moveTo>
                    <a:pt x="239892" y="260107"/>
                  </a:moveTo>
                  <a:lnTo>
                    <a:pt x="35589" y="260107"/>
                  </a:lnTo>
                  <a:cubicBezTo>
                    <a:pt x="23071" y="260107"/>
                    <a:pt x="11465" y="253531"/>
                    <a:pt x="5039" y="242779"/>
                  </a:cubicBezTo>
                  <a:cubicBezTo>
                    <a:pt x="-1388" y="231978"/>
                    <a:pt x="-1675" y="218682"/>
                    <a:pt x="4224" y="207642"/>
                  </a:cubicBezTo>
                  <a:lnTo>
                    <a:pt x="106375" y="17316"/>
                  </a:lnTo>
                  <a:cubicBezTo>
                    <a:pt x="118797" y="-5772"/>
                    <a:pt x="156636" y="-5772"/>
                    <a:pt x="169057" y="17316"/>
                  </a:cubicBezTo>
                  <a:lnTo>
                    <a:pt x="271209" y="207642"/>
                  </a:lnTo>
                  <a:cubicBezTo>
                    <a:pt x="277156" y="218682"/>
                    <a:pt x="276821" y="232026"/>
                    <a:pt x="270394" y="242779"/>
                  </a:cubicBezTo>
                  <a:cubicBezTo>
                    <a:pt x="263967" y="253531"/>
                    <a:pt x="252362" y="260107"/>
                    <a:pt x="239844" y="260107"/>
                  </a:cubicBezTo>
                  <a:close/>
                  <a:moveTo>
                    <a:pt x="95105" y="188873"/>
                  </a:moveTo>
                  <a:lnTo>
                    <a:pt x="180376" y="188873"/>
                  </a:lnTo>
                  <a:lnTo>
                    <a:pt x="137740" y="109431"/>
                  </a:lnTo>
                  <a:lnTo>
                    <a:pt x="95105" y="188873"/>
                  </a:lnTo>
                  <a:close/>
                </a:path>
              </a:pathLst>
            </a:custGeom>
            <a:solidFill>
              <a:srgbClr val="FF0000"/>
            </a:solidFill>
            <a:ln w="0" cap="flat">
              <a:noFill/>
              <a:prstDash val="solid"/>
              <a:miter/>
            </a:ln>
          </p:spPr>
          <p:txBody>
            <a:bodyPr rtlCol="0" anchor="ctr"/>
            <a:lstStyle/>
            <a:p>
              <a:endParaRPr lang="en-IL"/>
            </a:p>
          </p:txBody>
        </p:sp>
        <p:sp>
          <p:nvSpPr>
            <p:cNvPr id="36" name="Freeform 35">
              <a:extLst>
                <a:ext uri="{FF2B5EF4-FFF2-40B4-BE49-F238E27FC236}">
                  <a16:creationId xmlns:a16="http://schemas.microsoft.com/office/drawing/2014/main" id="{89D691C6-CBC8-E890-1FED-A38CE075B929}"/>
                </a:ext>
              </a:extLst>
            </p:cNvPr>
            <p:cNvSpPr/>
            <p:nvPr/>
          </p:nvSpPr>
          <p:spPr>
            <a:xfrm>
              <a:off x="8324240" y="3015795"/>
              <a:ext cx="1725056" cy="1247020"/>
            </a:xfrm>
            <a:custGeom>
              <a:avLst/>
              <a:gdLst>
                <a:gd name="connsiteX0" fmla="*/ 290180 w 1725056"/>
                <a:gd name="connsiteY0" fmla="*/ 1246925 h 1247020"/>
                <a:gd name="connsiteX1" fmla="*/ 148798 w 1725056"/>
                <a:gd name="connsiteY1" fmla="*/ 1177659 h 1247020"/>
                <a:gd name="connsiteX2" fmla="*/ 113548 w 1725056"/>
                <a:gd name="connsiteY2" fmla="*/ 1086552 h 1247020"/>
                <a:gd name="connsiteX3" fmla="*/ 67699 w 1725056"/>
                <a:gd name="connsiteY3" fmla="*/ 1002358 h 1247020"/>
                <a:gd name="connsiteX4" fmla="*/ 10293 w 1725056"/>
                <a:gd name="connsiteY4" fmla="*/ 923252 h 1247020"/>
                <a:gd name="connsiteX5" fmla="*/ 73838 w 1725056"/>
                <a:gd name="connsiteY5" fmla="*/ 719582 h 1247020"/>
                <a:gd name="connsiteX6" fmla="*/ 293537 w 1725056"/>
                <a:gd name="connsiteY6" fmla="*/ 731679 h 1247020"/>
                <a:gd name="connsiteX7" fmla="*/ 338090 w 1725056"/>
                <a:gd name="connsiteY7" fmla="*/ 734415 h 1247020"/>
                <a:gd name="connsiteX8" fmla="*/ 1240000 w 1725056"/>
                <a:gd name="connsiteY8" fmla="*/ 242546 h 1247020"/>
                <a:gd name="connsiteX9" fmla="*/ 1261869 w 1725056"/>
                <a:gd name="connsiteY9" fmla="*/ 203616 h 1247020"/>
                <a:gd name="connsiteX10" fmla="*/ 1370831 w 1725056"/>
                <a:gd name="connsiteY10" fmla="*/ 12283 h 1247020"/>
                <a:gd name="connsiteX11" fmla="*/ 1576238 w 1725056"/>
                <a:gd name="connsiteY11" fmla="*/ 69213 h 1247020"/>
                <a:gd name="connsiteX12" fmla="*/ 1611536 w 1725056"/>
                <a:gd name="connsiteY12" fmla="*/ 160415 h 1247020"/>
                <a:gd name="connsiteX13" fmla="*/ 1657336 w 1725056"/>
                <a:gd name="connsiteY13" fmla="*/ 244562 h 1247020"/>
                <a:gd name="connsiteX14" fmla="*/ 1714743 w 1725056"/>
                <a:gd name="connsiteY14" fmla="*/ 323668 h 1247020"/>
                <a:gd name="connsiteX15" fmla="*/ 1651198 w 1725056"/>
                <a:gd name="connsiteY15" fmla="*/ 527337 h 1247020"/>
                <a:gd name="connsiteX16" fmla="*/ 1431451 w 1725056"/>
                <a:gd name="connsiteY16" fmla="*/ 515241 h 1247020"/>
                <a:gd name="connsiteX17" fmla="*/ 1386945 w 1725056"/>
                <a:gd name="connsiteY17" fmla="*/ 512505 h 1247020"/>
                <a:gd name="connsiteX18" fmla="*/ 485035 w 1725056"/>
                <a:gd name="connsiteY18" fmla="*/ 1004374 h 1247020"/>
                <a:gd name="connsiteX19" fmla="*/ 463166 w 1725056"/>
                <a:gd name="connsiteY19" fmla="*/ 1043351 h 1247020"/>
                <a:gd name="connsiteX20" fmla="*/ 354204 w 1725056"/>
                <a:gd name="connsiteY20" fmla="*/ 1234732 h 1247020"/>
                <a:gd name="connsiteX21" fmla="*/ 290132 w 1725056"/>
                <a:gd name="connsiteY21" fmla="*/ 1247021 h 1247020"/>
                <a:gd name="connsiteX22" fmla="*/ 176326 w 1725056"/>
                <a:gd name="connsiteY22" fmla="*/ 758031 h 1247020"/>
                <a:gd name="connsiteX23" fmla="*/ 114939 w 1725056"/>
                <a:gd name="connsiteY23" fmla="*/ 777712 h 1247020"/>
                <a:gd name="connsiteX24" fmla="*/ 77147 w 1725056"/>
                <a:gd name="connsiteY24" fmla="*/ 898723 h 1247020"/>
                <a:gd name="connsiteX25" fmla="*/ 111390 w 1725056"/>
                <a:gd name="connsiteY25" fmla="*/ 946052 h 1247020"/>
                <a:gd name="connsiteX26" fmla="*/ 184479 w 1725056"/>
                <a:gd name="connsiteY26" fmla="*/ 1080264 h 1247020"/>
                <a:gd name="connsiteX27" fmla="*/ 205676 w 1725056"/>
                <a:gd name="connsiteY27" fmla="*/ 1134698 h 1247020"/>
                <a:gd name="connsiteX28" fmla="*/ 327779 w 1725056"/>
                <a:gd name="connsiteY28" fmla="*/ 1168539 h 1247020"/>
                <a:gd name="connsiteX29" fmla="*/ 393003 w 1725056"/>
                <a:gd name="connsiteY29" fmla="*/ 1054296 h 1247020"/>
                <a:gd name="connsiteX30" fmla="*/ 451081 w 1725056"/>
                <a:gd name="connsiteY30" fmla="*/ 941732 h 1247020"/>
                <a:gd name="connsiteX31" fmla="*/ 1352991 w 1725056"/>
                <a:gd name="connsiteY31" fmla="*/ 449911 h 1247020"/>
                <a:gd name="connsiteX32" fmla="*/ 1478930 w 1725056"/>
                <a:gd name="connsiteY32" fmla="*/ 462055 h 1247020"/>
                <a:gd name="connsiteX33" fmla="*/ 1610193 w 1725056"/>
                <a:gd name="connsiteY33" fmla="*/ 469160 h 1247020"/>
                <a:gd name="connsiteX34" fmla="*/ 1647984 w 1725056"/>
                <a:gd name="connsiteY34" fmla="*/ 348196 h 1247020"/>
                <a:gd name="connsiteX35" fmla="*/ 1613742 w 1725056"/>
                <a:gd name="connsiteY35" fmla="*/ 300771 h 1247020"/>
                <a:gd name="connsiteX36" fmla="*/ 1540701 w 1725056"/>
                <a:gd name="connsiteY36" fmla="*/ 166607 h 1247020"/>
                <a:gd name="connsiteX37" fmla="*/ 1519503 w 1725056"/>
                <a:gd name="connsiteY37" fmla="*/ 112126 h 1247020"/>
                <a:gd name="connsiteX38" fmla="*/ 1397448 w 1725056"/>
                <a:gd name="connsiteY38" fmla="*/ 78333 h 1247020"/>
                <a:gd name="connsiteX39" fmla="*/ 1332225 w 1725056"/>
                <a:gd name="connsiteY39" fmla="*/ 192528 h 1247020"/>
                <a:gd name="connsiteX40" fmla="*/ 1274147 w 1725056"/>
                <a:gd name="connsiteY40" fmla="*/ 305043 h 1247020"/>
                <a:gd name="connsiteX41" fmla="*/ 372237 w 1725056"/>
                <a:gd name="connsiteY41" fmla="*/ 796913 h 1247020"/>
                <a:gd name="connsiteX42" fmla="*/ 246297 w 1725056"/>
                <a:gd name="connsiteY42" fmla="*/ 784768 h 1247020"/>
                <a:gd name="connsiteX43" fmla="*/ 176422 w 1725056"/>
                <a:gd name="connsiteY43" fmla="*/ 757983 h 124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725056" h="1247020">
                  <a:moveTo>
                    <a:pt x="290180" y="1246925"/>
                  </a:moveTo>
                  <a:cubicBezTo>
                    <a:pt x="235938" y="1246925"/>
                    <a:pt x="182225" y="1222012"/>
                    <a:pt x="148798" y="1177659"/>
                  </a:cubicBezTo>
                  <a:cubicBezTo>
                    <a:pt x="128607" y="1150874"/>
                    <a:pt x="116377" y="1119385"/>
                    <a:pt x="113548" y="1086552"/>
                  </a:cubicBezTo>
                  <a:cubicBezTo>
                    <a:pt x="110670" y="1053912"/>
                    <a:pt x="93549" y="1022423"/>
                    <a:pt x="67699" y="1002358"/>
                  </a:cubicBezTo>
                  <a:cubicBezTo>
                    <a:pt x="41706" y="982149"/>
                    <a:pt x="21851" y="954837"/>
                    <a:pt x="10293" y="923252"/>
                  </a:cubicBezTo>
                  <a:cubicBezTo>
                    <a:pt x="-16420" y="850194"/>
                    <a:pt x="10293" y="764560"/>
                    <a:pt x="73838" y="719582"/>
                  </a:cubicBezTo>
                  <a:cubicBezTo>
                    <a:pt x="141604" y="671629"/>
                    <a:pt x="231958" y="676621"/>
                    <a:pt x="293537" y="731679"/>
                  </a:cubicBezTo>
                  <a:cubicBezTo>
                    <a:pt x="304615" y="741567"/>
                    <a:pt x="322935" y="742671"/>
                    <a:pt x="338090" y="734415"/>
                  </a:cubicBezTo>
                  <a:lnTo>
                    <a:pt x="1240000" y="242546"/>
                  </a:lnTo>
                  <a:cubicBezTo>
                    <a:pt x="1255155" y="234289"/>
                    <a:pt x="1264123" y="218257"/>
                    <a:pt x="1261869" y="203616"/>
                  </a:cubicBezTo>
                  <a:cubicBezTo>
                    <a:pt x="1249016" y="121966"/>
                    <a:pt x="1293858" y="43292"/>
                    <a:pt x="1370831" y="12283"/>
                  </a:cubicBezTo>
                  <a:cubicBezTo>
                    <a:pt x="1443057" y="-16805"/>
                    <a:pt x="1529431" y="7195"/>
                    <a:pt x="1576238" y="69213"/>
                  </a:cubicBezTo>
                  <a:cubicBezTo>
                    <a:pt x="1596477" y="96045"/>
                    <a:pt x="1608706" y="127582"/>
                    <a:pt x="1611536" y="160415"/>
                  </a:cubicBezTo>
                  <a:cubicBezTo>
                    <a:pt x="1614413" y="193008"/>
                    <a:pt x="1631534" y="224497"/>
                    <a:pt x="1657336" y="244562"/>
                  </a:cubicBezTo>
                  <a:cubicBezTo>
                    <a:pt x="1683378" y="264818"/>
                    <a:pt x="1703233" y="292179"/>
                    <a:pt x="1714743" y="323668"/>
                  </a:cubicBezTo>
                  <a:cubicBezTo>
                    <a:pt x="1741503" y="396678"/>
                    <a:pt x="1714743" y="482360"/>
                    <a:pt x="1651198" y="527337"/>
                  </a:cubicBezTo>
                  <a:cubicBezTo>
                    <a:pt x="1583432" y="575243"/>
                    <a:pt x="1493078" y="570250"/>
                    <a:pt x="1431451" y="515241"/>
                  </a:cubicBezTo>
                  <a:cubicBezTo>
                    <a:pt x="1420373" y="505353"/>
                    <a:pt x="1402052" y="504249"/>
                    <a:pt x="1386945" y="512505"/>
                  </a:cubicBezTo>
                  <a:lnTo>
                    <a:pt x="485035" y="1004374"/>
                  </a:lnTo>
                  <a:cubicBezTo>
                    <a:pt x="469881" y="1012630"/>
                    <a:pt x="460912" y="1028663"/>
                    <a:pt x="463166" y="1043351"/>
                  </a:cubicBezTo>
                  <a:cubicBezTo>
                    <a:pt x="476019" y="1125001"/>
                    <a:pt x="431178" y="1203676"/>
                    <a:pt x="354204" y="1234732"/>
                  </a:cubicBezTo>
                  <a:cubicBezTo>
                    <a:pt x="333582" y="1242989"/>
                    <a:pt x="311809" y="1247021"/>
                    <a:pt x="290132" y="1247021"/>
                  </a:cubicBezTo>
                  <a:close/>
                  <a:moveTo>
                    <a:pt x="176326" y="758031"/>
                  </a:moveTo>
                  <a:cubicBezTo>
                    <a:pt x="155032" y="758031"/>
                    <a:pt x="133547" y="764512"/>
                    <a:pt x="114939" y="777712"/>
                  </a:cubicBezTo>
                  <a:cubicBezTo>
                    <a:pt x="77147" y="804449"/>
                    <a:pt x="61273" y="855330"/>
                    <a:pt x="77147" y="898723"/>
                  </a:cubicBezTo>
                  <a:cubicBezTo>
                    <a:pt x="84101" y="917684"/>
                    <a:pt x="95947" y="934052"/>
                    <a:pt x="111390" y="946052"/>
                  </a:cubicBezTo>
                  <a:cubicBezTo>
                    <a:pt x="153210" y="978549"/>
                    <a:pt x="179827" y="1027463"/>
                    <a:pt x="184479" y="1080264"/>
                  </a:cubicBezTo>
                  <a:cubicBezTo>
                    <a:pt x="186205" y="1099801"/>
                    <a:pt x="193543" y="1118617"/>
                    <a:pt x="205676" y="1134698"/>
                  </a:cubicBezTo>
                  <a:cubicBezTo>
                    <a:pt x="233493" y="1171515"/>
                    <a:pt x="284760" y="1185771"/>
                    <a:pt x="327779" y="1168539"/>
                  </a:cubicBezTo>
                  <a:cubicBezTo>
                    <a:pt x="373819" y="1150010"/>
                    <a:pt x="400628" y="1103017"/>
                    <a:pt x="393003" y="1054296"/>
                  </a:cubicBezTo>
                  <a:cubicBezTo>
                    <a:pt x="386001" y="1009750"/>
                    <a:pt x="409357" y="964533"/>
                    <a:pt x="451081" y="941732"/>
                  </a:cubicBezTo>
                  <a:cubicBezTo>
                    <a:pt x="451081" y="941732"/>
                    <a:pt x="1352991" y="449911"/>
                    <a:pt x="1352991" y="449911"/>
                  </a:cubicBezTo>
                  <a:cubicBezTo>
                    <a:pt x="1394763" y="427110"/>
                    <a:pt x="1445359" y="432055"/>
                    <a:pt x="1478930" y="462055"/>
                  </a:cubicBezTo>
                  <a:cubicBezTo>
                    <a:pt x="1515762" y="494984"/>
                    <a:pt x="1569716" y="497864"/>
                    <a:pt x="1610193" y="469160"/>
                  </a:cubicBezTo>
                  <a:cubicBezTo>
                    <a:pt x="1647984" y="442423"/>
                    <a:pt x="1663858" y="391542"/>
                    <a:pt x="1647984" y="348196"/>
                  </a:cubicBezTo>
                  <a:cubicBezTo>
                    <a:pt x="1640934" y="328948"/>
                    <a:pt x="1629424" y="313011"/>
                    <a:pt x="1613742" y="300771"/>
                  </a:cubicBezTo>
                  <a:cubicBezTo>
                    <a:pt x="1571970" y="268274"/>
                    <a:pt x="1545353" y="219361"/>
                    <a:pt x="1540701" y="166607"/>
                  </a:cubicBezTo>
                  <a:cubicBezTo>
                    <a:pt x="1539022" y="147119"/>
                    <a:pt x="1531637" y="128254"/>
                    <a:pt x="1519503" y="112126"/>
                  </a:cubicBezTo>
                  <a:cubicBezTo>
                    <a:pt x="1491687" y="75213"/>
                    <a:pt x="1440323" y="61053"/>
                    <a:pt x="1397448" y="78333"/>
                  </a:cubicBezTo>
                  <a:cubicBezTo>
                    <a:pt x="1351408" y="96862"/>
                    <a:pt x="1324599" y="143855"/>
                    <a:pt x="1332225" y="192528"/>
                  </a:cubicBezTo>
                  <a:cubicBezTo>
                    <a:pt x="1339227" y="237073"/>
                    <a:pt x="1315871" y="282291"/>
                    <a:pt x="1274147" y="305043"/>
                  </a:cubicBezTo>
                  <a:lnTo>
                    <a:pt x="372237" y="796913"/>
                  </a:lnTo>
                  <a:cubicBezTo>
                    <a:pt x="330465" y="819713"/>
                    <a:pt x="279868" y="814769"/>
                    <a:pt x="246297" y="784768"/>
                  </a:cubicBezTo>
                  <a:cubicBezTo>
                    <a:pt x="226443" y="767008"/>
                    <a:pt x="201504" y="757983"/>
                    <a:pt x="176422" y="757983"/>
                  </a:cubicBezTo>
                  <a:close/>
                </a:path>
              </a:pathLst>
            </a:custGeom>
            <a:solidFill>
              <a:srgbClr val="FF0000"/>
            </a:solidFill>
            <a:ln w="0" cap="flat">
              <a:noFill/>
              <a:prstDash val="solid"/>
              <a:miter/>
            </a:ln>
          </p:spPr>
          <p:txBody>
            <a:bodyPr rtlCol="0" anchor="ctr"/>
            <a:lstStyle/>
            <a:p>
              <a:endParaRPr lang="en-IL"/>
            </a:p>
          </p:txBody>
        </p:sp>
        <p:sp>
          <p:nvSpPr>
            <p:cNvPr id="37" name="Freeform 36">
              <a:extLst>
                <a:ext uri="{FF2B5EF4-FFF2-40B4-BE49-F238E27FC236}">
                  <a16:creationId xmlns:a16="http://schemas.microsoft.com/office/drawing/2014/main" id="{063AC3AB-2293-0E57-8263-B72CE1DE7AB5}"/>
                </a:ext>
              </a:extLst>
            </p:cNvPr>
            <p:cNvSpPr/>
            <p:nvPr/>
          </p:nvSpPr>
          <p:spPr>
            <a:xfrm>
              <a:off x="9294834" y="3669608"/>
              <a:ext cx="754462" cy="593159"/>
            </a:xfrm>
            <a:custGeom>
              <a:avLst/>
              <a:gdLst>
                <a:gd name="connsiteX0" fmla="*/ 464310 w 754462"/>
                <a:gd name="connsiteY0" fmla="*/ 593112 h 593159"/>
                <a:gd name="connsiteX1" fmla="*/ 400238 w 754462"/>
                <a:gd name="connsiteY1" fmla="*/ 580823 h 593159"/>
                <a:gd name="connsiteX2" fmla="*/ 291276 w 754462"/>
                <a:gd name="connsiteY2" fmla="*/ 389442 h 593159"/>
                <a:gd name="connsiteX3" fmla="*/ 269406 w 754462"/>
                <a:gd name="connsiteY3" fmla="*/ 350465 h 593159"/>
                <a:gd name="connsiteX4" fmla="*/ 18583 w 754462"/>
                <a:gd name="connsiteY4" fmla="*/ 213661 h 593159"/>
                <a:gd name="connsiteX5" fmla="*/ 4339 w 754462"/>
                <a:gd name="connsiteY5" fmla="*/ 165324 h 593159"/>
                <a:gd name="connsiteX6" fmla="*/ 52633 w 754462"/>
                <a:gd name="connsiteY6" fmla="*/ 151115 h 593159"/>
                <a:gd name="connsiteX7" fmla="*/ 303505 w 754462"/>
                <a:gd name="connsiteY7" fmla="*/ 287919 h 593159"/>
                <a:gd name="connsiteX8" fmla="*/ 361583 w 754462"/>
                <a:gd name="connsiteY8" fmla="*/ 400482 h 593159"/>
                <a:gd name="connsiteX9" fmla="*/ 426807 w 754462"/>
                <a:gd name="connsiteY9" fmla="*/ 514725 h 593159"/>
                <a:gd name="connsiteX10" fmla="*/ 548861 w 754462"/>
                <a:gd name="connsiteY10" fmla="*/ 480884 h 593159"/>
                <a:gd name="connsiteX11" fmla="*/ 570059 w 754462"/>
                <a:gd name="connsiteY11" fmla="*/ 426451 h 593159"/>
                <a:gd name="connsiteX12" fmla="*/ 643100 w 754462"/>
                <a:gd name="connsiteY12" fmla="*/ 292239 h 593159"/>
                <a:gd name="connsiteX13" fmla="*/ 677295 w 754462"/>
                <a:gd name="connsiteY13" fmla="*/ 244910 h 593159"/>
                <a:gd name="connsiteX14" fmla="*/ 639503 w 754462"/>
                <a:gd name="connsiteY14" fmla="*/ 123899 h 593159"/>
                <a:gd name="connsiteX15" fmla="*/ 508240 w 754462"/>
                <a:gd name="connsiteY15" fmla="*/ 131003 h 593159"/>
                <a:gd name="connsiteX16" fmla="*/ 382301 w 754462"/>
                <a:gd name="connsiteY16" fmla="*/ 143147 h 593159"/>
                <a:gd name="connsiteX17" fmla="*/ 242454 w 754462"/>
                <a:gd name="connsiteY17" fmla="*/ 66873 h 593159"/>
                <a:gd name="connsiteX18" fmla="*/ 228258 w 754462"/>
                <a:gd name="connsiteY18" fmla="*/ 18584 h 593159"/>
                <a:gd name="connsiteX19" fmla="*/ 276504 w 754462"/>
                <a:gd name="connsiteY19" fmla="*/ 4375 h 593159"/>
                <a:gd name="connsiteX20" fmla="*/ 416352 w 754462"/>
                <a:gd name="connsiteY20" fmla="*/ 80650 h 593159"/>
                <a:gd name="connsiteX21" fmla="*/ 460905 w 754462"/>
                <a:gd name="connsiteY21" fmla="*/ 77913 h 593159"/>
                <a:gd name="connsiteX22" fmla="*/ 680604 w 754462"/>
                <a:gd name="connsiteY22" fmla="*/ 65817 h 593159"/>
                <a:gd name="connsiteX23" fmla="*/ 744149 w 754462"/>
                <a:gd name="connsiteY23" fmla="*/ 269487 h 593159"/>
                <a:gd name="connsiteX24" fmla="*/ 686742 w 754462"/>
                <a:gd name="connsiteY24" fmla="*/ 348593 h 593159"/>
                <a:gd name="connsiteX25" fmla="*/ 640942 w 754462"/>
                <a:gd name="connsiteY25" fmla="*/ 432787 h 593159"/>
                <a:gd name="connsiteX26" fmla="*/ 605644 w 754462"/>
                <a:gd name="connsiteY26" fmla="*/ 523893 h 593159"/>
                <a:gd name="connsiteX27" fmla="*/ 464310 w 754462"/>
                <a:gd name="connsiteY27" fmla="*/ 593159 h 593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54462" h="593159">
                  <a:moveTo>
                    <a:pt x="464310" y="593112"/>
                  </a:moveTo>
                  <a:cubicBezTo>
                    <a:pt x="442633" y="593112"/>
                    <a:pt x="420860" y="589127"/>
                    <a:pt x="400238" y="580823"/>
                  </a:cubicBezTo>
                  <a:cubicBezTo>
                    <a:pt x="323264" y="549766"/>
                    <a:pt x="278423" y="471140"/>
                    <a:pt x="291276" y="389442"/>
                  </a:cubicBezTo>
                  <a:cubicBezTo>
                    <a:pt x="293578" y="374801"/>
                    <a:pt x="284609" y="358769"/>
                    <a:pt x="269406" y="350465"/>
                  </a:cubicBezTo>
                  <a:lnTo>
                    <a:pt x="18583" y="213661"/>
                  </a:lnTo>
                  <a:cubicBezTo>
                    <a:pt x="1318" y="204253"/>
                    <a:pt x="-5061" y="182652"/>
                    <a:pt x="4339" y="165324"/>
                  </a:cubicBezTo>
                  <a:cubicBezTo>
                    <a:pt x="13739" y="148043"/>
                    <a:pt x="35320" y="141659"/>
                    <a:pt x="52633" y="151115"/>
                  </a:cubicBezTo>
                  <a:lnTo>
                    <a:pt x="303505" y="287919"/>
                  </a:lnTo>
                  <a:cubicBezTo>
                    <a:pt x="345229" y="310720"/>
                    <a:pt x="368585" y="355937"/>
                    <a:pt x="361583" y="400482"/>
                  </a:cubicBezTo>
                  <a:cubicBezTo>
                    <a:pt x="353958" y="449155"/>
                    <a:pt x="380766" y="496149"/>
                    <a:pt x="426807" y="514725"/>
                  </a:cubicBezTo>
                  <a:cubicBezTo>
                    <a:pt x="469730" y="532006"/>
                    <a:pt x="521045" y="517797"/>
                    <a:pt x="548861" y="480884"/>
                  </a:cubicBezTo>
                  <a:cubicBezTo>
                    <a:pt x="561043" y="464804"/>
                    <a:pt x="568333" y="445987"/>
                    <a:pt x="570059" y="426451"/>
                  </a:cubicBezTo>
                  <a:cubicBezTo>
                    <a:pt x="574663" y="373649"/>
                    <a:pt x="601280" y="324736"/>
                    <a:pt x="643100" y="292239"/>
                  </a:cubicBezTo>
                  <a:cubicBezTo>
                    <a:pt x="658543" y="280239"/>
                    <a:pt x="670341" y="263870"/>
                    <a:pt x="677295" y="244910"/>
                  </a:cubicBezTo>
                  <a:cubicBezTo>
                    <a:pt x="693169" y="201517"/>
                    <a:pt x="677295" y="150635"/>
                    <a:pt x="639503" y="123899"/>
                  </a:cubicBezTo>
                  <a:cubicBezTo>
                    <a:pt x="598978" y="95242"/>
                    <a:pt x="544977" y="98122"/>
                    <a:pt x="508240" y="131003"/>
                  </a:cubicBezTo>
                  <a:cubicBezTo>
                    <a:pt x="474669" y="161004"/>
                    <a:pt x="424025" y="165948"/>
                    <a:pt x="382301" y="143147"/>
                  </a:cubicBezTo>
                  <a:lnTo>
                    <a:pt x="242454" y="66873"/>
                  </a:lnTo>
                  <a:cubicBezTo>
                    <a:pt x="225189" y="57513"/>
                    <a:pt x="218810" y="35864"/>
                    <a:pt x="228258" y="18584"/>
                  </a:cubicBezTo>
                  <a:cubicBezTo>
                    <a:pt x="237610" y="1303"/>
                    <a:pt x="259239" y="-5081"/>
                    <a:pt x="276504" y="4375"/>
                  </a:cubicBezTo>
                  <a:lnTo>
                    <a:pt x="416352" y="80650"/>
                  </a:lnTo>
                  <a:cubicBezTo>
                    <a:pt x="431507" y="88906"/>
                    <a:pt x="449779" y="87802"/>
                    <a:pt x="460905" y="77913"/>
                  </a:cubicBezTo>
                  <a:cubicBezTo>
                    <a:pt x="522532" y="22856"/>
                    <a:pt x="612886" y="17912"/>
                    <a:pt x="680604" y="65817"/>
                  </a:cubicBezTo>
                  <a:cubicBezTo>
                    <a:pt x="744149" y="110794"/>
                    <a:pt x="770910" y="196477"/>
                    <a:pt x="744149" y="269487"/>
                  </a:cubicBezTo>
                  <a:cubicBezTo>
                    <a:pt x="732591" y="301023"/>
                    <a:pt x="712736" y="328384"/>
                    <a:pt x="686742" y="348593"/>
                  </a:cubicBezTo>
                  <a:cubicBezTo>
                    <a:pt x="660893" y="368657"/>
                    <a:pt x="643819" y="400146"/>
                    <a:pt x="640942" y="432787"/>
                  </a:cubicBezTo>
                  <a:cubicBezTo>
                    <a:pt x="638017" y="465668"/>
                    <a:pt x="625835" y="497157"/>
                    <a:pt x="605644" y="523893"/>
                  </a:cubicBezTo>
                  <a:cubicBezTo>
                    <a:pt x="572217" y="568247"/>
                    <a:pt x="518552" y="593159"/>
                    <a:pt x="464310" y="593159"/>
                  </a:cubicBezTo>
                  <a:close/>
                </a:path>
              </a:pathLst>
            </a:custGeom>
            <a:solidFill>
              <a:srgbClr val="FF0000"/>
            </a:solidFill>
            <a:ln w="0" cap="flat">
              <a:noFill/>
              <a:prstDash val="solid"/>
              <a:miter/>
            </a:ln>
          </p:spPr>
          <p:txBody>
            <a:bodyPr rtlCol="0" anchor="ctr"/>
            <a:lstStyle/>
            <a:p>
              <a:endParaRPr lang="en-IL"/>
            </a:p>
          </p:txBody>
        </p:sp>
        <p:sp>
          <p:nvSpPr>
            <p:cNvPr id="38" name="Freeform 37">
              <a:extLst>
                <a:ext uri="{FF2B5EF4-FFF2-40B4-BE49-F238E27FC236}">
                  <a16:creationId xmlns:a16="http://schemas.microsoft.com/office/drawing/2014/main" id="{26B855F3-6D12-6543-335D-AFB988489AAE}"/>
                </a:ext>
              </a:extLst>
            </p:cNvPr>
            <p:cNvSpPr/>
            <p:nvPr/>
          </p:nvSpPr>
          <p:spPr>
            <a:xfrm>
              <a:off x="8324212" y="3015787"/>
              <a:ext cx="779776" cy="600451"/>
            </a:xfrm>
            <a:custGeom>
              <a:avLst/>
              <a:gdLst>
                <a:gd name="connsiteX0" fmla="*/ 508371 w 779776"/>
                <a:gd name="connsiteY0" fmla="*/ 600452 h 600451"/>
                <a:gd name="connsiteX1" fmla="*/ 491346 w 779776"/>
                <a:gd name="connsiteY1" fmla="*/ 596083 h 600451"/>
                <a:gd name="connsiteX2" fmla="*/ 338118 w 779776"/>
                <a:gd name="connsiteY2" fmla="*/ 512513 h 600451"/>
                <a:gd name="connsiteX3" fmla="*/ 293564 w 779776"/>
                <a:gd name="connsiteY3" fmla="*/ 515249 h 600451"/>
                <a:gd name="connsiteX4" fmla="*/ 73866 w 779776"/>
                <a:gd name="connsiteY4" fmla="*/ 527346 h 600451"/>
                <a:gd name="connsiteX5" fmla="*/ 10321 w 779776"/>
                <a:gd name="connsiteY5" fmla="*/ 323676 h 600451"/>
                <a:gd name="connsiteX6" fmla="*/ 67679 w 779776"/>
                <a:gd name="connsiteY6" fmla="*/ 244618 h 600451"/>
                <a:gd name="connsiteX7" fmla="*/ 113528 w 779776"/>
                <a:gd name="connsiteY7" fmla="*/ 160424 h 600451"/>
                <a:gd name="connsiteX8" fmla="*/ 148825 w 779776"/>
                <a:gd name="connsiteY8" fmla="*/ 69221 h 600451"/>
                <a:gd name="connsiteX9" fmla="*/ 354280 w 779776"/>
                <a:gd name="connsiteY9" fmla="*/ 12292 h 600451"/>
                <a:gd name="connsiteX10" fmla="*/ 463242 w 779776"/>
                <a:gd name="connsiteY10" fmla="*/ 203625 h 600451"/>
                <a:gd name="connsiteX11" fmla="*/ 485063 w 779776"/>
                <a:gd name="connsiteY11" fmla="*/ 242554 h 600451"/>
                <a:gd name="connsiteX12" fmla="*/ 761209 w 779776"/>
                <a:gd name="connsiteY12" fmla="*/ 393134 h 600451"/>
                <a:gd name="connsiteX13" fmla="*/ 775405 w 779776"/>
                <a:gd name="connsiteY13" fmla="*/ 441471 h 600451"/>
                <a:gd name="connsiteX14" fmla="*/ 727110 w 779776"/>
                <a:gd name="connsiteY14" fmla="*/ 455680 h 600451"/>
                <a:gd name="connsiteX15" fmla="*/ 450965 w 779776"/>
                <a:gd name="connsiteY15" fmla="*/ 305100 h 600451"/>
                <a:gd name="connsiteX16" fmla="*/ 392887 w 779776"/>
                <a:gd name="connsiteY16" fmla="*/ 192585 h 600451"/>
                <a:gd name="connsiteX17" fmla="*/ 327663 w 779776"/>
                <a:gd name="connsiteY17" fmla="*/ 78389 h 600451"/>
                <a:gd name="connsiteX18" fmla="*/ 205560 w 779776"/>
                <a:gd name="connsiteY18" fmla="*/ 112182 h 600451"/>
                <a:gd name="connsiteX19" fmla="*/ 184363 w 779776"/>
                <a:gd name="connsiteY19" fmla="*/ 166712 h 600451"/>
                <a:gd name="connsiteX20" fmla="*/ 111322 w 779776"/>
                <a:gd name="connsiteY20" fmla="*/ 300875 h 600451"/>
                <a:gd name="connsiteX21" fmla="*/ 77079 w 779776"/>
                <a:gd name="connsiteY21" fmla="*/ 348205 h 600451"/>
                <a:gd name="connsiteX22" fmla="*/ 114871 w 779776"/>
                <a:gd name="connsiteY22" fmla="*/ 469216 h 600451"/>
                <a:gd name="connsiteX23" fmla="*/ 246133 w 779776"/>
                <a:gd name="connsiteY23" fmla="*/ 462112 h 600451"/>
                <a:gd name="connsiteX24" fmla="*/ 372073 w 779776"/>
                <a:gd name="connsiteY24" fmla="*/ 449968 h 600451"/>
                <a:gd name="connsiteX25" fmla="*/ 525349 w 779776"/>
                <a:gd name="connsiteY25" fmla="*/ 533538 h 600451"/>
                <a:gd name="connsiteX26" fmla="*/ 539544 w 779776"/>
                <a:gd name="connsiteY26" fmla="*/ 581827 h 600451"/>
                <a:gd name="connsiteX27" fmla="*/ 508275 w 779776"/>
                <a:gd name="connsiteY27" fmla="*/ 600404 h 600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79776" h="600451">
                  <a:moveTo>
                    <a:pt x="508371" y="600452"/>
                  </a:moveTo>
                  <a:cubicBezTo>
                    <a:pt x="502616" y="600452"/>
                    <a:pt x="496765" y="599060"/>
                    <a:pt x="491346" y="596083"/>
                  </a:cubicBezTo>
                  <a:lnTo>
                    <a:pt x="338118" y="512513"/>
                  </a:lnTo>
                  <a:cubicBezTo>
                    <a:pt x="322963" y="504257"/>
                    <a:pt x="304691" y="505361"/>
                    <a:pt x="293564" y="515249"/>
                  </a:cubicBezTo>
                  <a:cubicBezTo>
                    <a:pt x="231938" y="570355"/>
                    <a:pt x="141583" y="575251"/>
                    <a:pt x="73866" y="527346"/>
                  </a:cubicBezTo>
                  <a:cubicBezTo>
                    <a:pt x="10273" y="482320"/>
                    <a:pt x="-16440" y="396686"/>
                    <a:pt x="10321" y="323676"/>
                  </a:cubicBezTo>
                  <a:cubicBezTo>
                    <a:pt x="21831" y="292187"/>
                    <a:pt x="41686" y="264875"/>
                    <a:pt x="67679" y="244618"/>
                  </a:cubicBezTo>
                  <a:cubicBezTo>
                    <a:pt x="93577" y="224505"/>
                    <a:pt x="110650" y="193017"/>
                    <a:pt x="113528" y="160424"/>
                  </a:cubicBezTo>
                  <a:cubicBezTo>
                    <a:pt x="116453" y="127543"/>
                    <a:pt x="128635" y="96054"/>
                    <a:pt x="148825" y="69221"/>
                  </a:cubicBezTo>
                  <a:cubicBezTo>
                    <a:pt x="195681" y="7156"/>
                    <a:pt x="282006" y="-16797"/>
                    <a:pt x="354280" y="12292"/>
                  </a:cubicBezTo>
                  <a:cubicBezTo>
                    <a:pt x="431254" y="43300"/>
                    <a:pt x="476095" y="121975"/>
                    <a:pt x="463242" y="203625"/>
                  </a:cubicBezTo>
                  <a:cubicBezTo>
                    <a:pt x="460940" y="218265"/>
                    <a:pt x="469908" y="234250"/>
                    <a:pt x="485063" y="242554"/>
                  </a:cubicBezTo>
                  <a:lnTo>
                    <a:pt x="761209" y="393134"/>
                  </a:lnTo>
                  <a:cubicBezTo>
                    <a:pt x="778474" y="402542"/>
                    <a:pt x="784853" y="424191"/>
                    <a:pt x="775405" y="441471"/>
                  </a:cubicBezTo>
                  <a:cubicBezTo>
                    <a:pt x="766005" y="458704"/>
                    <a:pt x="744328" y="465088"/>
                    <a:pt x="727110" y="455680"/>
                  </a:cubicBezTo>
                  <a:lnTo>
                    <a:pt x="450965" y="305100"/>
                  </a:lnTo>
                  <a:cubicBezTo>
                    <a:pt x="409241" y="282347"/>
                    <a:pt x="385885" y="237130"/>
                    <a:pt x="392887" y="192585"/>
                  </a:cubicBezTo>
                  <a:cubicBezTo>
                    <a:pt x="400512" y="143911"/>
                    <a:pt x="373703" y="96918"/>
                    <a:pt x="327663" y="78389"/>
                  </a:cubicBezTo>
                  <a:cubicBezTo>
                    <a:pt x="284692" y="61157"/>
                    <a:pt x="233376" y="75269"/>
                    <a:pt x="205560" y="112182"/>
                  </a:cubicBezTo>
                  <a:cubicBezTo>
                    <a:pt x="193427" y="128263"/>
                    <a:pt x="186089" y="147127"/>
                    <a:pt x="184363" y="166712"/>
                  </a:cubicBezTo>
                  <a:cubicBezTo>
                    <a:pt x="179759" y="219465"/>
                    <a:pt x="153094" y="268379"/>
                    <a:pt x="111322" y="300875"/>
                  </a:cubicBezTo>
                  <a:cubicBezTo>
                    <a:pt x="95687" y="313068"/>
                    <a:pt x="84129" y="329004"/>
                    <a:pt x="77079" y="348205"/>
                  </a:cubicBezTo>
                  <a:cubicBezTo>
                    <a:pt x="61205" y="391598"/>
                    <a:pt x="77079" y="442479"/>
                    <a:pt x="114871" y="469216"/>
                  </a:cubicBezTo>
                  <a:cubicBezTo>
                    <a:pt x="155444" y="497921"/>
                    <a:pt x="209397" y="495041"/>
                    <a:pt x="246133" y="462112"/>
                  </a:cubicBezTo>
                  <a:cubicBezTo>
                    <a:pt x="279704" y="432111"/>
                    <a:pt x="330397" y="427215"/>
                    <a:pt x="372073" y="449968"/>
                  </a:cubicBezTo>
                  <a:lnTo>
                    <a:pt x="525349" y="533538"/>
                  </a:lnTo>
                  <a:cubicBezTo>
                    <a:pt x="542614" y="542946"/>
                    <a:pt x="548944" y="564547"/>
                    <a:pt x="539544" y="581827"/>
                  </a:cubicBezTo>
                  <a:cubicBezTo>
                    <a:pt x="533118" y="593683"/>
                    <a:pt x="520888" y="600404"/>
                    <a:pt x="508275" y="600404"/>
                  </a:cubicBezTo>
                  <a:close/>
                </a:path>
              </a:pathLst>
            </a:custGeom>
            <a:solidFill>
              <a:srgbClr val="FF0000"/>
            </a:solidFill>
            <a:ln w="0" cap="flat">
              <a:noFill/>
              <a:prstDash val="solid"/>
              <a:miter/>
            </a:ln>
          </p:spPr>
          <p:txBody>
            <a:bodyPr rtlCol="0" anchor="ctr"/>
            <a:lstStyle/>
            <a:p>
              <a:endParaRPr lang="en-IL"/>
            </a:p>
          </p:txBody>
        </p:sp>
        <p:sp>
          <p:nvSpPr>
            <p:cNvPr id="40" name="Freeform 39">
              <a:extLst>
                <a:ext uri="{FF2B5EF4-FFF2-40B4-BE49-F238E27FC236}">
                  <a16:creationId xmlns:a16="http://schemas.microsoft.com/office/drawing/2014/main" id="{4BA34E5A-422B-3860-4234-E6CDFBAC57F4}"/>
                </a:ext>
              </a:extLst>
            </p:cNvPr>
            <p:cNvSpPr/>
            <p:nvPr/>
          </p:nvSpPr>
          <p:spPr>
            <a:xfrm>
              <a:off x="7941320" y="1550406"/>
              <a:ext cx="320267" cy="2707321"/>
            </a:xfrm>
            <a:custGeom>
              <a:avLst/>
              <a:gdLst>
                <a:gd name="connsiteX0" fmla="*/ 284682 w 320267"/>
                <a:gd name="connsiteY0" fmla="*/ 2707321 h 2707321"/>
                <a:gd name="connsiteX1" fmla="*/ 35585 w 320267"/>
                <a:gd name="connsiteY1" fmla="*/ 2707321 h 2707321"/>
                <a:gd name="connsiteX2" fmla="*/ 0 w 320267"/>
                <a:gd name="connsiteY2" fmla="*/ 2671704 h 2707321"/>
                <a:gd name="connsiteX3" fmla="*/ 0 w 320267"/>
                <a:gd name="connsiteY3" fmla="*/ 35617 h 2707321"/>
                <a:gd name="connsiteX4" fmla="*/ 35585 w 320267"/>
                <a:gd name="connsiteY4" fmla="*/ 0 h 2707321"/>
                <a:gd name="connsiteX5" fmla="*/ 284682 w 320267"/>
                <a:gd name="connsiteY5" fmla="*/ 0 h 2707321"/>
                <a:gd name="connsiteX6" fmla="*/ 320268 w 320267"/>
                <a:gd name="connsiteY6" fmla="*/ 35617 h 2707321"/>
                <a:gd name="connsiteX7" fmla="*/ 284682 w 320267"/>
                <a:gd name="connsiteY7" fmla="*/ 71234 h 2707321"/>
                <a:gd name="connsiteX8" fmla="*/ 71171 w 320267"/>
                <a:gd name="connsiteY8" fmla="*/ 71234 h 2707321"/>
                <a:gd name="connsiteX9" fmla="*/ 71171 w 320267"/>
                <a:gd name="connsiteY9" fmla="*/ 2636088 h 2707321"/>
                <a:gd name="connsiteX10" fmla="*/ 284682 w 320267"/>
                <a:gd name="connsiteY10" fmla="*/ 2636088 h 2707321"/>
                <a:gd name="connsiteX11" fmla="*/ 320268 w 320267"/>
                <a:gd name="connsiteY11" fmla="*/ 2671704 h 2707321"/>
                <a:gd name="connsiteX12" fmla="*/ 284682 w 320267"/>
                <a:gd name="connsiteY12" fmla="*/ 2707321 h 270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267" h="2707321">
                  <a:moveTo>
                    <a:pt x="284682" y="2707321"/>
                  </a:moveTo>
                  <a:lnTo>
                    <a:pt x="35585" y="2707321"/>
                  </a:lnTo>
                  <a:cubicBezTo>
                    <a:pt x="15922" y="2707321"/>
                    <a:pt x="0" y="2691385"/>
                    <a:pt x="0" y="2671704"/>
                  </a:cubicBezTo>
                  <a:lnTo>
                    <a:pt x="0" y="35617"/>
                  </a:lnTo>
                  <a:cubicBezTo>
                    <a:pt x="0" y="15936"/>
                    <a:pt x="15922" y="0"/>
                    <a:pt x="35585" y="0"/>
                  </a:cubicBezTo>
                  <a:lnTo>
                    <a:pt x="284682" y="0"/>
                  </a:lnTo>
                  <a:cubicBezTo>
                    <a:pt x="304345" y="0"/>
                    <a:pt x="320268" y="15936"/>
                    <a:pt x="320268" y="35617"/>
                  </a:cubicBezTo>
                  <a:cubicBezTo>
                    <a:pt x="320268" y="55297"/>
                    <a:pt x="304345" y="71234"/>
                    <a:pt x="284682" y="71234"/>
                  </a:cubicBezTo>
                  <a:lnTo>
                    <a:pt x="71171" y="71234"/>
                  </a:lnTo>
                  <a:lnTo>
                    <a:pt x="71171" y="2636088"/>
                  </a:lnTo>
                  <a:lnTo>
                    <a:pt x="284682" y="2636088"/>
                  </a:lnTo>
                  <a:cubicBezTo>
                    <a:pt x="304345" y="2636088"/>
                    <a:pt x="320268" y="2652024"/>
                    <a:pt x="320268" y="2671704"/>
                  </a:cubicBezTo>
                  <a:cubicBezTo>
                    <a:pt x="320268" y="2691385"/>
                    <a:pt x="304345" y="2707321"/>
                    <a:pt x="284682" y="2707321"/>
                  </a:cubicBezTo>
                  <a:close/>
                </a:path>
              </a:pathLst>
            </a:custGeom>
            <a:solidFill>
              <a:srgbClr val="FF0000"/>
            </a:solidFill>
            <a:ln w="0" cap="flat">
              <a:noFill/>
              <a:prstDash val="solid"/>
              <a:miter/>
            </a:ln>
          </p:spPr>
          <p:txBody>
            <a:bodyPr rtlCol="0" anchor="ctr"/>
            <a:lstStyle/>
            <a:p>
              <a:endParaRPr lang="en-IL"/>
            </a:p>
          </p:txBody>
        </p:sp>
        <p:sp>
          <p:nvSpPr>
            <p:cNvPr id="46" name="Freeform 45">
              <a:extLst>
                <a:ext uri="{FF2B5EF4-FFF2-40B4-BE49-F238E27FC236}">
                  <a16:creationId xmlns:a16="http://schemas.microsoft.com/office/drawing/2014/main" id="{0E39C031-DF97-B720-5581-75E70F0CA76D}"/>
                </a:ext>
              </a:extLst>
            </p:cNvPr>
            <p:cNvSpPr/>
            <p:nvPr/>
          </p:nvSpPr>
          <p:spPr>
            <a:xfrm>
              <a:off x="10111976" y="1550406"/>
              <a:ext cx="320267" cy="2707321"/>
            </a:xfrm>
            <a:custGeom>
              <a:avLst/>
              <a:gdLst>
                <a:gd name="connsiteX0" fmla="*/ 284682 w 320267"/>
                <a:gd name="connsiteY0" fmla="*/ 2707321 h 2707321"/>
                <a:gd name="connsiteX1" fmla="*/ 35585 w 320267"/>
                <a:gd name="connsiteY1" fmla="*/ 2707321 h 2707321"/>
                <a:gd name="connsiteX2" fmla="*/ 0 w 320267"/>
                <a:gd name="connsiteY2" fmla="*/ 2671704 h 2707321"/>
                <a:gd name="connsiteX3" fmla="*/ 35585 w 320267"/>
                <a:gd name="connsiteY3" fmla="*/ 2636088 h 2707321"/>
                <a:gd name="connsiteX4" fmla="*/ 249097 w 320267"/>
                <a:gd name="connsiteY4" fmla="*/ 2636088 h 2707321"/>
                <a:gd name="connsiteX5" fmla="*/ 249097 w 320267"/>
                <a:gd name="connsiteY5" fmla="*/ 71234 h 2707321"/>
                <a:gd name="connsiteX6" fmla="*/ 35585 w 320267"/>
                <a:gd name="connsiteY6" fmla="*/ 71234 h 2707321"/>
                <a:gd name="connsiteX7" fmla="*/ 0 w 320267"/>
                <a:gd name="connsiteY7" fmla="*/ 35617 h 2707321"/>
                <a:gd name="connsiteX8" fmla="*/ 35585 w 320267"/>
                <a:gd name="connsiteY8" fmla="*/ 0 h 2707321"/>
                <a:gd name="connsiteX9" fmla="*/ 284682 w 320267"/>
                <a:gd name="connsiteY9" fmla="*/ 0 h 2707321"/>
                <a:gd name="connsiteX10" fmla="*/ 320268 w 320267"/>
                <a:gd name="connsiteY10" fmla="*/ 35617 h 2707321"/>
                <a:gd name="connsiteX11" fmla="*/ 320268 w 320267"/>
                <a:gd name="connsiteY11" fmla="*/ 2671704 h 2707321"/>
                <a:gd name="connsiteX12" fmla="*/ 284682 w 320267"/>
                <a:gd name="connsiteY12" fmla="*/ 2707321 h 270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267" h="2707321">
                  <a:moveTo>
                    <a:pt x="284682" y="2707321"/>
                  </a:moveTo>
                  <a:lnTo>
                    <a:pt x="35585" y="2707321"/>
                  </a:lnTo>
                  <a:cubicBezTo>
                    <a:pt x="15922" y="2707321"/>
                    <a:pt x="0" y="2691385"/>
                    <a:pt x="0" y="2671704"/>
                  </a:cubicBezTo>
                  <a:cubicBezTo>
                    <a:pt x="0" y="2652024"/>
                    <a:pt x="15922" y="2636088"/>
                    <a:pt x="35585" y="2636088"/>
                  </a:cubicBezTo>
                  <a:lnTo>
                    <a:pt x="249097" y="2636088"/>
                  </a:lnTo>
                  <a:lnTo>
                    <a:pt x="249097" y="71234"/>
                  </a:lnTo>
                  <a:lnTo>
                    <a:pt x="35585" y="71234"/>
                  </a:lnTo>
                  <a:cubicBezTo>
                    <a:pt x="15922" y="71234"/>
                    <a:pt x="0" y="55297"/>
                    <a:pt x="0" y="35617"/>
                  </a:cubicBezTo>
                  <a:cubicBezTo>
                    <a:pt x="0" y="15936"/>
                    <a:pt x="15922" y="0"/>
                    <a:pt x="35585" y="0"/>
                  </a:cubicBezTo>
                  <a:lnTo>
                    <a:pt x="284682" y="0"/>
                  </a:lnTo>
                  <a:cubicBezTo>
                    <a:pt x="304346" y="0"/>
                    <a:pt x="320268" y="15936"/>
                    <a:pt x="320268" y="35617"/>
                  </a:cubicBezTo>
                  <a:lnTo>
                    <a:pt x="320268" y="2671704"/>
                  </a:lnTo>
                  <a:cubicBezTo>
                    <a:pt x="320268" y="2691385"/>
                    <a:pt x="304346" y="2707321"/>
                    <a:pt x="284682" y="2707321"/>
                  </a:cubicBezTo>
                  <a:close/>
                </a:path>
              </a:pathLst>
            </a:custGeom>
            <a:solidFill>
              <a:srgbClr val="FF0000"/>
            </a:solidFill>
            <a:ln w="0" cap="flat">
              <a:noFill/>
              <a:prstDash val="solid"/>
              <a:miter/>
            </a:ln>
          </p:spPr>
          <p:txBody>
            <a:bodyPr rtlCol="0" anchor="ctr"/>
            <a:lstStyle/>
            <a:p>
              <a:endParaRPr lang="en-IL"/>
            </a:p>
          </p:txBody>
        </p:sp>
      </p:grpSp>
      <p:grpSp>
        <p:nvGrpSpPr>
          <p:cNvPr id="8" name="Group 7">
            <a:extLst>
              <a:ext uri="{FF2B5EF4-FFF2-40B4-BE49-F238E27FC236}">
                <a16:creationId xmlns:a16="http://schemas.microsoft.com/office/drawing/2014/main" id="{0578E9B7-9E64-38B0-DDBA-B8DBD9F2CA39}"/>
              </a:ext>
            </a:extLst>
          </p:cNvPr>
          <p:cNvGrpSpPr/>
          <p:nvPr/>
        </p:nvGrpSpPr>
        <p:grpSpPr>
          <a:xfrm>
            <a:off x="404008" y="2927833"/>
            <a:ext cx="4707615" cy="1339149"/>
            <a:chOff x="404008" y="2927833"/>
            <a:chExt cx="4707615" cy="1339149"/>
          </a:xfrm>
        </p:grpSpPr>
        <p:sp>
          <p:nvSpPr>
            <p:cNvPr id="60" name="Content Placeholder 2">
              <a:extLst>
                <a:ext uri="{FF2B5EF4-FFF2-40B4-BE49-F238E27FC236}">
                  <a16:creationId xmlns:a16="http://schemas.microsoft.com/office/drawing/2014/main" id="{6E875040-5F57-DE5D-B399-900470405FB3}"/>
                </a:ext>
              </a:extLst>
            </p:cNvPr>
            <p:cNvSpPr txBox="1">
              <a:spLocks/>
            </p:cNvSpPr>
            <p:nvPr/>
          </p:nvSpPr>
          <p:spPr>
            <a:xfrm>
              <a:off x="404008" y="2927833"/>
              <a:ext cx="4707615" cy="1339149"/>
            </a:xfrm>
            <a:prstGeom prst="rect">
              <a:avLst/>
            </a:prstGeom>
          </p:spPr>
          <p:txBody>
            <a:bodyPr lIns="91392" tIns="45696" rIns="91392" bIns="45696" anchor="t"/>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365650" lvl="1" indent="-170764" defTabSz="914126">
                <a:lnSpc>
                  <a:spcPct val="110000"/>
                </a:lnSpc>
                <a:buClr>
                  <a:schemeClr val="accent1"/>
                </a:buClr>
                <a:defRPr/>
              </a:pPr>
              <a:r>
                <a:rPr lang="en-US" sz="1600" kern="0">
                  <a:solidFill>
                    <a:srgbClr val="30242F"/>
                  </a:solidFill>
                  <a:latin typeface="+mn-lt"/>
                  <a:cs typeface="Arial"/>
                </a:rPr>
                <a:t>Infected device automatically quarantined</a:t>
              </a:r>
            </a:p>
            <a:p>
              <a:pPr marL="365650" lvl="1" indent="-170764" defTabSz="914126">
                <a:lnSpc>
                  <a:spcPct val="110000"/>
                </a:lnSpc>
                <a:buClr>
                  <a:schemeClr val="accent1"/>
                </a:buClr>
                <a:defRPr/>
              </a:pPr>
              <a:r>
                <a:rPr lang="en-US" sz="1600" kern="0">
                  <a:solidFill>
                    <a:srgbClr val="30242F"/>
                  </a:solidFill>
                  <a:latin typeface="+mn-lt"/>
                  <a:cs typeface="Arial"/>
                </a:rPr>
                <a:t>Prevented outbound traffic</a:t>
              </a:r>
            </a:p>
            <a:p>
              <a:pPr marL="365650" lvl="1" indent="-170764" defTabSz="914126">
                <a:lnSpc>
                  <a:spcPct val="110000"/>
                </a:lnSpc>
                <a:buClr>
                  <a:schemeClr val="accent1"/>
                </a:buClr>
                <a:defRPr/>
              </a:pPr>
              <a:r>
                <a:rPr lang="en-US" sz="1600" kern="0">
                  <a:solidFill>
                    <a:srgbClr val="30242F"/>
                  </a:solidFill>
                  <a:latin typeface="+mn-lt"/>
                  <a:cs typeface="Arial"/>
                </a:rPr>
                <a:t>Team notified on Slack</a:t>
              </a:r>
            </a:p>
          </p:txBody>
        </p:sp>
        <p:pic>
          <p:nvPicPr>
            <p:cNvPr id="6" name="Picture 5">
              <a:extLst>
                <a:ext uri="{FF2B5EF4-FFF2-40B4-BE49-F238E27FC236}">
                  <a16:creationId xmlns:a16="http://schemas.microsoft.com/office/drawing/2014/main" id="{32ED06E2-D7C1-46AD-3760-3594172E6B7D}"/>
                </a:ext>
              </a:extLst>
            </p:cNvPr>
            <p:cNvPicPr>
              <a:picLocks noChangeAspect="1"/>
            </p:cNvPicPr>
            <p:nvPr/>
          </p:nvPicPr>
          <p:blipFill>
            <a:blip r:embed="rId8"/>
            <a:stretch>
              <a:fillRect/>
            </a:stretch>
          </p:blipFill>
          <p:spPr>
            <a:xfrm>
              <a:off x="3769396" y="3378035"/>
              <a:ext cx="529314" cy="589339"/>
            </a:xfrm>
            <a:prstGeom prst="rect">
              <a:avLst/>
            </a:prstGeom>
          </p:spPr>
        </p:pic>
      </p:grpSp>
    </p:spTree>
    <p:extLst>
      <p:ext uri="{BB962C8B-B14F-4D97-AF65-F5344CB8AC3E}">
        <p14:creationId xmlns:p14="http://schemas.microsoft.com/office/powerpoint/2010/main" val="2558728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5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52"/>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87CA4736-64E7-3E6F-232D-1BFADC856AA7}"/>
              </a:ext>
            </a:extLst>
          </p:cNvPr>
          <p:cNvSpPr>
            <a:spLocks noGrp="1"/>
          </p:cNvSpPr>
          <p:nvPr>
            <p:ph type="ftr" sz="quarter" idx="11"/>
          </p:nvPr>
        </p:nvSpPr>
        <p:spPr>
          <a:xfrm>
            <a:off x="3391857" y="6543258"/>
            <a:ext cx="5405110" cy="302408"/>
          </a:xfrm>
        </p:spPr>
        <p:txBody>
          <a:bodyPr/>
          <a:lstStyle/>
          <a:p>
            <a:endParaRPr lang="en-US"/>
          </a:p>
        </p:txBody>
      </p:sp>
      <p:sp>
        <p:nvSpPr>
          <p:cNvPr id="4" name="Text Placeholder 3">
            <a:extLst>
              <a:ext uri="{FF2B5EF4-FFF2-40B4-BE49-F238E27FC236}">
                <a16:creationId xmlns:a16="http://schemas.microsoft.com/office/drawing/2014/main" id="{DA5884E7-6F06-9D48-0181-8E5C29C107AE}"/>
              </a:ext>
            </a:extLst>
          </p:cNvPr>
          <p:cNvSpPr>
            <a:spLocks noGrp="1"/>
          </p:cNvSpPr>
          <p:nvPr>
            <p:ph type="body" sz="quarter" idx="13"/>
          </p:nvPr>
        </p:nvSpPr>
        <p:spPr/>
        <p:txBody>
          <a:bodyPr/>
          <a:lstStyle/>
          <a:p>
            <a:r>
              <a:rPr lang="en-US" dirty="0"/>
              <a:t>Infinity Playblocks &amp; MS Defender Demo</a:t>
            </a:r>
          </a:p>
        </p:txBody>
      </p:sp>
    </p:spTree>
    <p:extLst>
      <p:ext uri="{BB962C8B-B14F-4D97-AF65-F5344CB8AC3E}">
        <p14:creationId xmlns:p14="http://schemas.microsoft.com/office/powerpoint/2010/main" val="3248904060"/>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IMING" val="|21.2"/>
</p:tagLst>
</file>

<file path=ppt/theme/theme1.xml><?xml version="1.0" encoding="utf-8"?>
<a:theme xmlns:a="http://schemas.openxmlformats.org/drawingml/2006/main" name="CP_CorpTemp_2024">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1346F4D-CF09-43DE-A25D-9E4F47DE7CD9}" vid="{FFCC1F68-9C57-45DE-B973-BE7E3750B607}"/>
    </a:ext>
  </a:extLst>
</a:theme>
</file>

<file path=ppt/theme/theme10.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P_CorpTemp2020 (1)">
  <a:themeElements>
    <a:clrScheme name="Check Point 2022">
      <a:dk1>
        <a:srgbClr val="4D4D4F"/>
      </a:dk1>
      <a:lt1>
        <a:srgbClr val="FFFFFF"/>
      </a:lt1>
      <a:dk2>
        <a:srgbClr val="920053"/>
      </a:dk2>
      <a:lt2>
        <a:srgbClr val="DA1572"/>
      </a:lt2>
      <a:accent1>
        <a:srgbClr val="DA1572"/>
      </a:accent1>
      <a:accent2>
        <a:srgbClr val="3075FF"/>
      </a:accent2>
      <a:accent3>
        <a:srgbClr val="B6DB19"/>
      </a:accent3>
      <a:accent4>
        <a:srgbClr val="FFC000"/>
      </a:accent4>
      <a:accent5>
        <a:srgbClr val="FF6600"/>
      </a:accent5>
      <a:accent6>
        <a:srgbClr val="293896"/>
      </a:accent6>
      <a:hlink>
        <a:srgbClr val="293896"/>
      </a:hlink>
      <a:folHlink>
        <a:srgbClr val="00B0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P_CorpTemp_2022.potx" id="{7FCE50DC-3398-4FF8-9936-A5D65B4BBDA2}" vid="{CE42E83D-A6DE-4647-B90E-C6A560B26724}"/>
    </a:ext>
  </a:extLst>
</a:theme>
</file>

<file path=ppt/theme/theme3.xml><?xml version="1.0" encoding="utf-8"?>
<a:theme xmlns:a="http://schemas.openxmlformats.org/drawingml/2006/main" name="5_CP_CorpTemp_2024_Keynote">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CP">
      <a:majorFont>
        <a:latin typeface="DIN Pro"/>
        <a:ea typeface=""/>
        <a:cs typeface=""/>
      </a:majorFont>
      <a:minorFont>
        <a:latin typeface="DIN Pro Light"/>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xec Template Dark (002).potx [Read-Only]" id="{1316D26A-12FC-4DE4-8C48-7E1493C5046E}" vid="{E4A16A16-5859-45EF-AE3F-53C7E027E8F2}"/>
    </a:ext>
  </a:extLst>
</a:theme>
</file>

<file path=ppt/theme/theme4.xml><?xml version="1.0" encoding="utf-8"?>
<a:theme xmlns:a="http://schemas.openxmlformats.org/drawingml/2006/main" name="2_CP_CorpTemp_2024">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P_Corp_Temp_CPX2024.potx" id="{7E74EA8F-BCB1-4584-8126-7D4AD5444A85}" vid="{29742977-21FE-4A74-9E71-058FCCC04B49}"/>
    </a:ext>
  </a:extLst>
</a:theme>
</file>

<file path=ppt/theme/theme5.xml><?xml version="1.0" encoding="utf-8"?>
<a:theme xmlns:a="http://schemas.openxmlformats.org/drawingml/2006/main" name="1_CP_CorpTemp_2024">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P_Corp_Temp_CPX2024.potx" id="{7E74EA8F-BCB1-4584-8126-7D4AD5444A85}" vid="{29742977-21FE-4A74-9E71-058FCCC04B49}"/>
    </a:ext>
  </a:extLst>
</a:theme>
</file>

<file path=ppt/theme/theme6.xml><?xml version="1.0" encoding="utf-8"?>
<a:theme xmlns:a="http://schemas.openxmlformats.org/drawingml/2006/main" name="1_CP_CorpTemp_2023">
  <a:themeElements>
    <a:clrScheme name="Check Point 2023">
      <a:dk1>
        <a:srgbClr val="30242F"/>
      </a:dk1>
      <a:lt1>
        <a:srgbClr val="FFFFFF"/>
      </a:lt1>
      <a:dk2>
        <a:srgbClr val="DA1572"/>
      </a:dk2>
      <a:lt2>
        <a:srgbClr val="7F7F7F"/>
      </a:lt2>
      <a:accent1>
        <a:srgbClr val="DA1572"/>
      </a:accent1>
      <a:accent2>
        <a:srgbClr val="00B7FF"/>
      </a:accent2>
      <a:accent3>
        <a:srgbClr val="C42DE8"/>
      </a:accent3>
      <a:accent4>
        <a:srgbClr val="00EFE8"/>
      </a:accent4>
      <a:accent5>
        <a:srgbClr val="FF6600"/>
      </a:accent5>
      <a:accent6>
        <a:srgbClr val="293896"/>
      </a:accent6>
      <a:hlink>
        <a:srgbClr val="DA1572"/>
      </a:hlink>
      <a:folHlink>
        <a:srgbClr val="7F7F7F"/>
      </a:folHlink>
    </a:clrScheme>
    <a:fontScheme name="Check Point 2016">
      <a:majorFont>
        <a:latin typeface="Calibri"/>
        <a:ea typeface=""/>
        <a:cs typeface=""/>
      </a:majorFont>
      <a:minorFont>
        <a:latin typeface="Calibri"/>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P_CorpTemp_2023--COMPANY.potx [Read-Only]" id="{74C847C5-7487-4962-AE5E-0324ACFABB30}" vid="{DF279750-16DE-4DEC-A69D-84C006E57EDB}"/>
    </a:ext>
  </a:extLst>
</a:theme>
</file>

<file path=ppt/theme/theme7.xml><?xml version="1.0" encoding="utf-8"?>
<a:theme xmlns:a="http://schemas.openxmlformats.org/drawingml/2006/main" name="4_CP_CorpTemp_2024_Keynote">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CP">
      <a:majorFont>
        <a:latin typeface="DIN Pro"/>
        <a:ea typeface=""/>
        <a:cs typeface=""/>
      </a:majorFont>
      <a:minorFont>
        <a:latin typeface="DIN Pro Light"/>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xec Template Dark (002).potx [Read-Only]" id="{1316D26A-12FC-4DE4-8C48-7E1493C5046E}" vid="{E4A16A16-5859-45EF-AE3F-53C7E027E8F2}"/>
    </a:ext>
  </a:extLst>
</a:theme>
</file>

<file path=ppt/theme/theme8.xml><?xml version="1.0" encoding="utf-8"?>
<a:theme xmlns:a="http://schemas.openxmlformats.org/drawingml/2006/main" name="3_CP_CorpTemp_2024">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1346F4D-CF09-43DE-A25D-9E4F47DE7CD9}" vid="{FFCC1F68-9C57-45DE-B973-BE7E3750B607}"/>
    </a:ext>
  </a:extLst>
</a:theme>
</file>

<file path=ppt/theme/theme9.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e0cf9a1c-2cb1-4d38-9733-321b2d511f49}" enabled="1" method="Privileged" siteId="{612a5289-89a8-45c2-a40d-f36fadb6d37c}" contentBits="0" removed="0"/>
</clbl:labelList>
</file>

<file path=docProps/app.xml><?xml version="1.0" encoding="utf-8"?>
<Properties xmlns="http://schemas.openxmlformats.org/officeDocument/2006/extended-properties" xmlns:vt="http://schemas.openxmlformats.org/officeDocument/2006/docPropsVTypes">
  <Template>CP_CorpTemp_2024</Template>
  <TotalTime>491</TotalTime>
  <Words>2509</Words>
  <Application>Microsoft Macintosh PowerPoint</Application>
  <PresentationFormat>Custom</PresentationFormat>
  <Paragraphs>318</Paragraphs>
  <Slides>30</Slides>
  <Notes>26</Notes>
  <HiddenSlides>0</HiddenSlides>
  <MMClips>0</MMClips>
  <ScaleCrop>false</ScaleCrop>
  <HeadingPairs>
    <vt:vector size="6" baseType="variant">
      <vt:variant>
        <vt:lpstr>Fonts Used</vt:lpstr>
      </vt:variant>
      <vt:variant>
        <vt:i4>16</vt:i4>
      </vt:variant>
      <vt:variant>
        <vt:lpstr>Theme</vt:lpstr>
      </vt:variant>
      <vt:variant>
        <vt:i4>8</vt:i4>
      </vt:variant>
      <vt:variant>
        <vt:lpstr>Slide Titles</vt:lpstr>
      </vt:variant>
      <vt:variant>
        <vt:i4>30</vt:i4>
      </vt:variant>
    </vt:vector>
  </HeadingPairs>
  <TitlesOfParts>
    <vt:vector size="54" baseType="lpstr">
      <vt:lpstr>Arial</vt:lpstr>
      <vt:lpstr>Arial</vt:lpstr>
      <vt:lpstr>Arial Narrow</vt:lpstr>
      <vt:lpstr>Avenir Next LT Pro</vt:lpstr>
      <vt:lpstr>Calibri</vt:lpstr>
      <vt:lpstr>Ciscolight</vt:lpstr>
      <vt:lpstr>DIN Pro</vt:lpstr>
      <vt:lpstr>DIN Pro Cond</vt:lpstr>
      <vt:lpstr>DIN Pro Cond Black</vt:lpstr>
      <vt:lpstr>DIN Pro Cond Light</vt:lpstr>
      <vt:lpstr>DIN Pro Light</vt:lpstr>
      <vt:lpstr>DIN-Light</vt:lpstr>
      <vt:lpstr>Helvetica</vt:lpstr>
      <vt:lpstr>Segoe UI</vt:lpstr>
      <vt:lpstr>Segoe UI Semilight</vt:lpstr>
      <vt:lpstr>Wingdings</vt:lpstr>
      <vt:lpstr>CP_CorpTemp_2024</vt:lpstr>
      <vt:lpstr>CP_CorpTemp2020 (1)</vt:lpstr>
      <vt:lpstr>5_CP_CorpTemp_2024_Keynote</vt:lpstr>
      <vt:lpstr>2_CP_CorpTemp_2024</vt:lpstr>
      <vt:lpstr>1_CP_CorpTemp_2024</vt:lpstr>
      <vt:lpstr>1_CP_CorpTemp_2023</vt:lpstr>
      <vt:lpstr>4_CP_CorpTemp_2024_Keynote</vt:lpstr>
      <vt:lpstr>3_CP_CorpTemp_2024</vt:lpstr>
      <vt:lpstr>PowerPoint Presentation</vt:lpstr>
      <vt:lpstr>Infinity: Prevention-First Security Operations</vt:lpstr>
      <vt:lpstr>PowerPoint Presentation</vt:lpstr>
      <vt:lpstr>PowerPoint Presentation</vt:lpstr>
      <vt:lpstr>Automated, Collaborative Security Across the Enterprise</vt:lpstr>
      <vt:lpstr>Collaboration Powers the Best Prevention</vt:lpstr>
      <vt:lpstr>Collaboration Optimizes Operations</vt:lpstr>
      <vt:lpstr>Stop Lateral Movement  Pharma – 14,000 users</vt:lpstr>
      <vt:lpstr>PowerPoint Presentation</vt:lpstr>
      <vt:lpstr>PowerPoint Presentation</vt:lpstr>
      <vt:lpstr>PowerPoint Presentation</vt:lpstr>
      <vt:lpstr>Infinity: Prevention-First Security Operations</vt:lpstr>
      <vt:lpstr>PowerPoint Presentation</vt:lpstr>
      <vt:lpstr>XDR/XPR addresses cyber complexity with the 3Cs of Best Security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Challenge: Security and Data Silos</vt:lpstr>
      <vt:lpstr>The Goal:  Bringing it all Together</vt:lpstr>
      <vt:lpstr>Example - A bank in Europe</vt:lpstr>
      <vt:lpstr>PowerPoint Presentation</vt:lpstr>
      <vt:lpstr>PowerPoint Presentation</vt:lpstr>
      <vt:lpstr>20  New XDR/XPR Sources</vt:lpstr>
      <vt:lpstr>Infinity  AI Copilot   Now available in public preview for XDR/XPR customers</vt:lpstr>
      <vt:lpstr>VirusTotal Integration  Comprehensive investigation</vt:lpstr>
      <vt:lpstr>PowerPoint Presentation</vt:lpstr>
    </vt:vector>
  </TitlesOfParts>
  <Company>Checkpoint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Yael Cinamon</dc:creator>
  <cp:lastModifiedBy>Valeri Loukine</cp:lastModifiedBy>
  <cp:revision>3</cp:revision>
  <cp:lastPrinted>2013-06-12T23:53:29Z</cp:lastPrinted>
  <dcterms:created xsi:type="dcterms:W3CDTF">2024-05-15T11:14:45Z</dcterms:created>
  <dcterms:modified xsi:type="dcterms:W3CDTF">2024-05-17T07:52:51Z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NoClassification</vt:lpwstr>
  </property>
  <property fmtid="{D5CDD505-2E9C-101B-9397-08002B2CF9AE}" pid="3" name="ClassificationDisplay">
    <vt:lpwstr>[No Classification] </vt:lpwstr>
  </property>
  <property fmtid="{D5CDD505-2E9C-101B-9397-08002B2CF9AE}" pid="4" name="ClassificationEntries">
    <vt:lpwstr>50</vt:lpwstr>
  </property>
  <property fmtid="{D5CDD505-2E9C-101B-9397-08002B2CF9AE}" pid="5" name="Classification_1">
    <vt:lpwstr>WGB8ZnR5dHdGZkpmfmpwanSJPnOXICeDOz0rm46QczeDLSQubzs0Nj4nVFE=</vt:lpwstr>
  </property>
  <property fmtid="{D5CDD505-2E9C-101B-9397-08002B2CF9AE}" pid="6" name="Classification_2">
    <vt:lpwstr>WGB8ZnR5dHdGZEpifGp2YXSJPnOGKjqRIDAtgZ+dKSlIOjUgNYJfIS8pJSpATw==</vt:lpwstr>
  </property>
  <property fmtid="{D5CDD505-2E9C-101B-9397-08002B2CF9AE}" pid="7" name="Classification_3">
    <vt:lpwstr>WGB8ZnR5dHdGZEpifGp2Z3SJPnOVNzuDLDc8io9POjWWKS5+hjkhMjRcVA==</vt:lpwstr>
  </property>
  <property fmtid="{D5CDD505-2E9C-101B-9397-08002B2CF9AE}" pid="8" name="Classification_4">
    <vt:lpwstr>WGB8ZnR5dHdGZEpifGp2ZHSJPnONLDOfJS1oPY6HPDeaKzEgMFKWg5qNj1oiLyQ0NEBC</vt:lpwstr>
  </property>
  <property fmtid="{D5CDD505-2E9C-101B-9397-08002B2CF9AE}" pid="9" name="Classification_5">
    <vt:lpwstr>WGB1f2l7dXVVd0FidWJ8aGduU4mIfoaSOiA6hoiALSFIOjUgNYJfIS8pJSpATw==</vt:lpwstr>
  </property>
  <property fmtid="{D5CDD505-2E9C-101B-9397-08002B2CF9AE}" pid="10" name="Verifier">
    <vt:lpwstr>IyCHJSc6Ni2APpMzOzkqPA==</vt:lpwstr>
  </property>
  <property fmtid="{D5CDD505-2E9C-101B-9397-08002B2CF9AE}" pid="11" name="PolicyName">
    <vt:lpwstr>IyBkiiooNjePMZkxLiQsPTo=</vt:lpwstr>
  </property>
  <property fmtid="{D5CDD505-2E9C-101B-9397-08002B2CF9AE}" pid="12" name="Version">
    <vt:lpwstr>Xw==</vt:lpwstr>
  </property>
  <property fmtid="{D5CDD505-2E9C-101B-9397-08002B2CF9AE}" pid="13" name="PolicyID">
    <vt:lpwstr/>
  </property>
  <property fmtid="{D5CDD505-2E9C-101B-9397-08002B2CF9AE}" pid="14" name="DomainID">
    <vt:lpwstr/>
  </property>
  <property fmtid="{D5CDD505-2E9C-101B-9397-08002B2CF9AE}" pid="15" name="HText">
    <vt:lpwstr/>
  </property>
  <property fmtid="{D5CDD505-2E9C-101B-9397-08002B2CF9AE}" pid="16" name="FText">
    <vt:lpwstr/>
  </property>
  <property fmtid="{D5CDD505-2E9C-101B-9397-08002B2CF9AE}" pid="17" name="WMark">
    <vt:lpwstr/>
  </property>
  <property fmtid="{D5CDD505-2E9C-101B-9397-08002B2CF9AE}" pid="18" name="Set">
    <vt:lpwstr>Ky4oOiM=</vt:lpwstr>
  </property>
  <property fmtid="{D5CDD505-2E9C-101B-9397-08002B2CF9AE}" pid="19" name="Classification_6">
    <vt:lpwstr>W2B1eml7dXVVd0FidWR8aGZpU4mIfoaSOiA6hoiALSFILC4wJoaAkj+PjISTlJGalp6GQZOKn08tLiY8OigtIFY=</vt:lpwstr>
  </property>
  <property fmtid="{D5CDD505-2E9C-101B-9397-08002B2CF9AE}" pid="20" name="Classification_7">
    <vt:lpwstr>VWBzZnR5dHBGbkphfmp0anSYPnOGKjqRIDAtgZ+dKSlIKy8sNSmHm5qPj5Gflo+BUZOdgksmOD0oSDcrOSA=</vt:lpwstr>
  </property>
  <property fmtid="{D5CDD505-2E9C-101B-9397-08002B2CF9AE}" pid="21" name="Classification_8">
    <vt:lpwstr>VWBzZnR5dHBGbkpneGp0ZHSYPnOVNzuDLDc8io9PKy+aKYUmPIyHmI+DjY+EUYKakksxJTkkXzAsKT8=</vt:lpwstr>
  </property>
  <property fmtid="{D5CDD505-2E9C-101B-9397-08002B2CF9AE}" pid="22" name="Classification_9">
    <vt:lpwstr>VWBzZnR5dHBGZkBofmB/YGZ5MoV+jT2QITgxTzmROzGBISYxMY1fkJWFhSGTl4SWlICdhp6RXJeGiEgtPyUtPSIyMzs=</vt:lpwstr>
  </property>
  <property fmtid="{D5CDD505-2E9C-101B-9397-08002B2CF9AE}" pid="23" name="Classification_10">
    <vt:lpwstr>VWB8ZnR5dHBGZkpnfWp2YnSJPnOGKjqRIDAtgZ+dKSlIKy8sNSmHm5qPj5Gflo+BUZOdgksmOD0oSDcrOSA=</vt:lpwstr>
  </property>
  <property fmtid="{D5CDD505-2E9C-101B-9397-08002B2CF9AE}" pid="24" name="Classification_11">
    <vt:lpwstr>VWB8ZnR5dHBGZkpne2p3ZHSJPnOVNzuDLDc8io9PKy+aKYUmPIyHmI+DjY+EUYKakksxJTkkXzAsKT8=</vt:lpwstr>
  </property>
  <property fmtid="{D5CDD505-2E9C-101B-9397-08002B2CF9AE}" pid="25" name="Classification_12">
    <vt:lpwstr>VGB9ZnR5dHBGY0pgd2p0a3SJPnOGKjqRIDAtgZ+dKSlIKy8sNSmHm5qPj5Gflo+BUZOdgksmOD0oSD5YQlxcPVZH</vt:lpwstr>
  </property>
  <property fmtid="{D5CDD505-2E9C-101B-9397-08002B2CF9AE}" pid="26" name="Classification_13">
    <vt:lpwstr>VGB9ZnR5dHBGY0pgd2p2YXSJPnOVNzuDLDc8io9PKy+aKYUmPIyHmI+DjY+EUYKakksxJTkkXzlfUkNeWFxc</vt:lpwstr>
  </property>
  <property fmtid="{D5CDD505-2E9C-101B-9397-08002B2CF9AE}" pid="27" name="Classification_14">
    <vt:lpwstr>XH5re3Zmd3RXY1BhdWVyaGRgU5iIfpeYJzIhi46aPCySJH4mPoCFM5yEgYKbj46ckYRcjJ+ISTcjLDJDOFpbIFZaT0Y=</vt:lpwstr>
  </property>
  <property fmtid="{D5CDD505-2E9C-101B-9397-08002B2CF9AE}" pid="28" name="Classification_15">
    <vt:lpwstr>XH5re3Zmd3RXY1BmdWBxaGVuU5iIfoSFJiAtjJ+RLH6QIiwklIqMlpyHlI6ZkZVbnJ+fVDMvOzVEKEVZRVxBIFc=</vt:lpwstr>
  </property>
  <property fmtid="{D5CDD505-2E9C-101B-9397-08002B2CF9AE}" pid="29" name="Classification_16">
    <vt:lpwstr>XH1rfWl7dXVSd0FidWF8aGZhU4mIfoaSOiA6hoiALSFIKy8sNSmHm5qPj5Gflo+BUZOdgksmOD0oSD5YQlxcPVZG</vt:lpwstr>
  </property>
  <property fmtid="{D5CDD505-2E9C-101B-9397-08002B2CF9AE}" pid="30" name="Classification_17">
    <vt:lpwstr>XH1rfWl7dXVSd0FidWF8aGdhU4mIfoSFJiAtjJ+RLH6QIiwklIqMlpyHlI6ZkZVbnJ+fVDMvOzVEKEVZRVxBIFc=</vt:lpwstr>
  </property>
  <property fmtid="{D5CDD505-2E9C-101B-9397-08002B2CF9AE}" pid="31" name="Classification_18">
    <vt:lpwstr>XH1rfWl7dXVSd0FidWNzaGFpU4mIfpeYJzIhi46aPCySJH4mPoCFM5yEgYKbj46ckYRcjJ+ISTcjLDJDOFpbIFZaT0Y=</vt:lpwstr>
  </property>
  <property fmtid="{D5CDD505-2E9C-101B-9397-08002B2CF9AE}" pid="32" name="Classification_19">
    <vt:lpwstr>XH1rfWl7dXVSd0FidWN9aGRtU4mIfoSFJiAtjJ+RLH6QIiwklIqMlpyHlI6ZkZVbnJ+fVDMvOzVEKEVZRVxBIFc=</vt:lpwstr>
  </property>
  <property fmtid="{D5CDD505-2E9C-101B-9397-08002B2CF9AE}" pid="33" name="Classification_20">
    <vt:lpwstr>XH1rcWl7dXVSd0NofmR/Z2x5I4V+iztXijgpnJidLiyQKTEsO4dfmYuEi4yAjI41nJiXjJuVnZ2HkV2NmoFXWjI/MDogLCBPLiAvOENc</vt:lpwstr>
  </property>
  <property fmtid="{D5CDD505-2E9C-101B-9397-08002B2CF9AE}" pid="34" name="Classification_21">
    <vt:lpwstr>XH1reHBmd3RXY1Bjf2p1ZW5sQWiEiG8lLCc8nYKXPCCXc36PgCErPi8/K0w0Oi05T0E=</vt:lpwstr>
  </property>
  <property fmtid="{D5CDD505-2E9C-101B-9397-08002B2CF9AE}" pid="35" name="Classification_22">
    <vt:lpwstr>XH1reHBmd3RXY1Bjf2p1am5pR2iEiG8nOzs8ioiALSFIIjEtO4SUgJAsh4mVnIqFkJmcm16GnZlSLycmOiE8QylaOzI8M19T</vt:lpwstr>
  </property>
  <property fmtid="{D5CDD505-2E9C-101B-9397-08002B2CF9AE}" pid="36" name="Classification_23">
    <vt:lpwstr>XH1re3Nmd3RXY1BjfWpxYm5rR2iViG85JnSLg4qHOyyVISYkIICLnUSei4SZjCGWl5WRhICKm5qdS5CBmFc/US41Pjw6LQ==</vt:lpwstr>
  </property>
  <property fmtid="{D5CDD505-2E9C-101B-9397-08002B2CF9AE}" pid="37" name="Classification_24">
    <vt:lpwstr>XGB1cGl7dXVTd0FidWN3aGBqU4mIfoaSOiA6hoiALSFIc4aPnShJPklbVFFdT1A=</vt:lpwstr>
  </property>
  <property fmtid="{D5CDD505-2E9C-101B-9397-08002B2CF9AE}" pid="38" name="Classification_25">
    <vt:lpwstr>XGB1cGl7dXVTd0FidWR8aGZvU4mIfoSFJiAtjJ+RLH6QIiwklIqMlpyHlI6ZkZVbnJ+fVDMvOzVEKEVZRVxBIFc=</vt:lpwstr>
  </property>
  <property fmtid="{D5CDD505-2E9C-101B-9397-08002B2CF9AE}" pid="39" name="Classification_26">
    <vt:lpwstr>XGB1cGl7dXVTd0FidWV1aGdrU4mIfpeYJzIhi46aPCySJH4mPoCFM5yEgYKbj46ckYRcjJ+ISTcjLDJDOFpbIFZaT0Y=</vt:lpwstr>
  </property>
  <property fmtid="{D5CDD505-2E9C-101B-9397-08002B2CF9AE}" pid="40" name="Classification_27">
    <vt:lpwstr>XGB1cGl7dXVTd0FidWV0aGZgU4mIfoSFJiAtjJ+RLH6QIiwklIqMlpyHlI6ZkZVbnJ+fVDMvOzVEKEVZRVxBIFc=</vt:lpwstr>
  </property>
  <property fmtid="{D5CDD505-2E9C-101B-9397-08002B2CF9AE}" pid="41" name="Classification_28">
    <vt:lpwstr>XGB2eWl7dXVTd0lofml/Ymx5MoV+iztXijgpnJidLiyQKTEsO4dfkJWFhSGTl4SWlICdhp6RXJeGiEgtPyUtPStBSEdAUl9T</vt:lpwstr>
  </property>
  <property fmtid="{D5CDD505-2E9C-101B-9397-08002B2CF9AE}" pid="42" name="Classification_29">
    <vt:lpwstr>XGB2eWl7dXVTd0lofWd/Y2d5MoV+lzGEPSYhjJ+RLH5Ii4+MlUQpRUhcVExATg==</vt:lpwstr>
  </property>
  <property fmtid="{D5CDD505-2E9C-101B-9397-08002B2CF9AE}" pid="43" name="Classification_30">
    <vt:lpwstr>XGB2eWl7dXVTd0lofWh/Z2x5MoV+iztXijgpnJidLiyQKTEsO4dfkJWFhSGTl4SWlICdhp6RXJeGiEgtPyUtPStBSEdAUl9T</vt:lpwstr>
  </property>
  <property fmtid="{D5CDD505-2E9C-101B-9397-08002B2CF9AE}" pid="44" name="Classification_31">
    <vt:lpwstr>XGB2eWl7dXVTd0lofGR/YWd5MoV+lzGEPSYhjJ+RLH5Ii4+MlUQpRUhcVExATg==</vt:lpwstr>
  </property>
  <property fmtid="{D5CDD505-2E9C-101B-9397-08002B2CF9AE}" pid="45" name="Classification_32">
    <vt:lpwstr>XGB2eWl7dXVTd0lofGV/Ym15MoV+iztXijgpnJidLiyQKTEsO4dfkJWFhSGTl4SWlICdhp6RXJeGiEgtPyUtPStBSEdAUl9T</vt:lpwstr>
  </property>
  <property fmtid="{D5CDD505-2E9C-101B-9397-08002B2CF9AE}" pid="46" name="Classification_33">
    <vt:lpwstr>XGB2eWl7dXVTd0loe2B/Y2R5MoV+lzGEPSYhjJ+RLH5Ii4+MlUQpRUhcVExATg==</vt:lpwstr>
  </property>
  <property fmtid="{D5CDD505-2E9C-101B-9397-08002B2CF9AE}" pid="47" name="Classification_34">
    <vt:lpwstr>XGB2eWl7dXVTd0loe2J/YWZ5MoV+iztXijgpnJidLiyQKTEsO4dfkJWFhSGTl4SWlICdhp6RXJeGiEgtPyUtPStBSEdAUl9T</vt:lpwstr>
  </property>
  <property fmtid="{D5CDD505-2E9C-101B-9397-08002B2CF9AE}" pid="48" name="Classification_35">
    <vt:lpwstr>XGB2eWl7dXVTd0Fof2F/Z2d5I4V+lzGEPSYhjJ+RLH5Ii4+MlUQpRUhcVExATg==</vt:lpwstr>
  </property>
  <property fmtid="{D5CDD505-2E9C-101B-9397-08002B2CF9AE}" pid="49" name="Classification_36">
    <vt:lpwstr>XGB2eWl7dXVTd0FoemB/Ymd5I4V+iztXijgpnJidLiyQKTEsO4dfmYuEi4yAjI41nJiXjJuVnZ2HkV2NmoFXWjI/MDogLCBPLiAvOENc</vt:lpwstr>
  </property>
  <property fmtid="{D5CDD505-2E9C-101B-9397-08002B2CF9AE}" pid="50" name="Classification_37">
    <vt:lpwstr>XGB2eWl7dXVTd0Nofmd/Y2B5I4V+lzGEPSYhjJ+RLH5Ii4+MlUQpRUhcVExATg==</vt:lpwstr>
  </property>
  <property fmtid="{D5CDD505-2E9C-101B-9397-08002B2CF9AE}" pid="51" name="Classification_38">
    <vt:lpwstr>XGB2eWl7dXVTd0Nofmd/YGV5I4V+iztXijgpnJidLiyQKTEsO4dfkJWFhSGTl4SWlICdhp6RXJeGiEgtPyUtPStBSEdAUl9T</vt:lpwstr>
  </property>
  <property fmtid="{D5CDD505-2E9C-101B-9397-08002B2CF9AE}" pid="52" name="Classification_39">
    <vt:lpwstr>XGB2eWl7dXVTd0NofGZ/Y2N5I4V+lzGEPSYhjJ+RLH5IgpGNmyQ0IDBBICQ8M1FE</vt:lpwstr>
  </property>
  <property fmtid="{D5CDD505-2E9C-101B-9397-08002B2CF9AE}" pid="53" name="Classification_40">
    <vt:lpwstr>XGB2eWl7dXVTd0dof2Z/YWd5I4V+iztXijgpnJidLiyQKTEsO4dfkJWFhSGTl4SWlICdhp6RXJeGiEgtPyUtPStBSEdAUl9T</vt:lpwstr>
  </property>
  <property fmtid="{D5CDD505-2E9C-101B-9397-08002B2CF9AE}" pid="54" name="Classification_41">
    <vt:lpwstr>XGB2eGl7dXVTd0lofmd/ZmN5MoV+lzGEPSYhjJ+RLH5Ii4+MlUQpRUhcVExATg==</vt:lpwstr>
  </property>
  <property fmtid="{D5CDD505-2E9C-101B-9397-08002B2CF9AE}" pid="55" name="Classification_42">
    <vt:lpwstr>XGB2eGl7dXVTd0FidWF2aGFuU4mIfpqYaZckjpiHISOaKyQxPYaKSJyGjYAwnImQnJuCgJmLhlqKip5VNiYlUUs6SUBAT0JSWw==</vt:lpwstr>
  </property>
  <property fmtid="{D5CDD505-2E9C-101B-9397-08002B2CF9AE}" pid="56" name="Classification_43">
    <vt:lpwstr>XGB2eGl7dXVTd0FidWFxaGdgU4mIfoaSOiA6hoiALSFIKy8sNSmHm5qPj5Gflo+BUZOdgksmOD0oSD5YQlxcPVZG</vt:lpwstr>
  </property>
  <property fmtid="{D5CDD505-2E9C-101B-9397-08002B2CF9AE}" pid="57" name="Classification_44">
    <vt:lpwstr>XGB2eGl7dXVTd0FidWFwaGFvU4mIfoSFJiAtjJ+RLH6QIiwklIqMlpyHlI6ZkZVbnJ+fVDMvOzVEKEVZRVxBIFc=</vt:lpwstr>
  </property>
  <property fmtid="{D5CDD505-2E9C-101B-9397-08002B2CF9AE}" pid="58" name="Classification_45">
    <vt:lpwstr>XGB2eGl7dXVTd0FidWFyaGRhU4mIfpqYaZckjpiHISOaKyQxPYaKSJyGjYAwnImQnJuCgJmLhlqKip5VNiYlUUs6SUBAT0JSWw==</vt:lpwstr>
  </property>
  <property fmtid="{D5CDD505-2E9C-101B-9397-08002B2CF9AE}" pid="59" name="Classification_46">
    <vt:lpwstr>XGB2cWl7dXVTd0FidWN3aGdtU4mIfpeYJzIhi46aPCySJH4mPoCFM5yEgYKbj46ckYRcjJ+ISTcjLDJDOFpbIFZaT0Y=</vt:lpwstr>
  </property>
  <property fmtid="{D5CDD505-2E9C-101B-9397-08002B2CF9AE}" pid="60" name="Classification_47">
    <vt:lpwstr>XGB2cWl7dXVTd0FidWN3aGBhU4mIfoSFJiAtjJ+RLH6QIiwklIqMlpyHlI6ZkZVbnJ+fVDMvOzVEKEVZRVxBIFc=</vt:lpwstr>
  </property>
  <property fmtid="{D5CDD505-2E9C-101B-9397-08002B2CF9AE}" pid="61" name="Classification_48">
    <vt:lpwstr>XGB2cWl7dXVTd0FidWN3aGFuU4mIfpqYaZckjpiHISOaKyQxPYaKSJyGjYAwnImQnJuCgJmLhlqKip5VNiYlUUs6SUBAT0JSWw==</vt:lpwstr>
  </property>
  <property fmtid="{D5CDD505-2E9C-101B-9397-08002B2CF9AE}" pid="62" name="Classification_49">
    <vt:lpwstr>XGB2cWl7dXVTd0FidWN2aGRqU4mIfoaSOiA6hoiALSFIKy8sNSmHm5qPj5Gflo+BUZOdgksmOD0oSD5YQlxcPVZG</vt:lpwstr>
  </property>
  <property fmtid="{D5CDD505-2E9C-101B-9397-08002B2CF9AE}" pid="63" name="Classification_50">
    <vt:lpwstr>XGB2cWl7dXVTd0FidWN2aGRgU4mIfoSFJiAtjJ+RLH6QIiwklIqMlpyHlI6ZkZVbnJ+fVDMvOzVEKEVZRVxBIFc=</vt:lpwstr>
  </property>
  <property fmtid="{D5CDD505-2E9C-101B-9397-08002B2CF9AE}" pid="64" name="lqminfo">
    <vt:i4>3</vt:i4>
  </property>
  <property fmtid="{D5CDD505-2E9C-101B-9397-08002B2CF9AE}" pid="65" name="lqmsess">
    <vt:lpwstr>1a5f720e-7d00-4620-88a5-38245ece3927</vt:lpwstr>
  </property>
  <property fmtid="{D5CDD505-2E9C-101B-9397-08002B2CF9AE}" pid="66" name="ClassificationContentMarkingFooterText">
    <vt:lpwstr>[Confidential]</vt:lpwstr>
  </property>
</Properties>
</file>