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24"/>
  </p:notesMasterIdLst>
  <p:handoutMasterIdLst>
    <p:handoutMasterId r:id="rId25"/>
  </p:handoutMasterIdLst>
  <p:sldIdLst>
    <p:sldId id="13722" r:id="rId2"/>
    <p:sldId id="2134805306" r:id="rId3"/>
    <p:sldId id="13490" r:id="rId4"/>
    <p:sldId id="13197" r:id="rId5"/>
    <p:sldId id="13723" r:id="rId6"/>
    <p:sldId id="13178" r:id="rId7"/>
    <p:sldId id="13121" r:id="rId8"/>
    <p:sldId id="897" r:id="rId9"/>
    <p:sldId id="2134805174" r:id="rId10"/>
    <p:sldId id="903" r:id="rId11"/>
    <p:sldId id="13725" r:id="rId12"/>
    <p:sldId id="13726" r:id="rId13"/>
    <p:sldId id="13727" r:id="rId14"/>
    <p:sldId id="13728" r:id="rId15"/>
    <p:sldId id="13696" r:id="rId16"/>
    <p:sldId id="13175" r:id="rId17"/>
    <p:sldId id="13721" r:id="rId18"/>
    <p:sldId id="13196" r:id="rId19"/>
    <p:sldId id="13717" r:id="rId20"/>
    <p:sldId id="13718" r:id="rId21"/>
    <p:sldId id="13719" r:id="rId22"/>
    <p:sldId id="845" r:id="rId23"/>
  </p:sldIdLst>
  <p:sldSz cx="12188825" cy="6858000"/>
  <p:notesSz cx="7010400" cy="9296400"/>
  <p:defaultTextStyle>
    <a:defPPr>
      <a:defRPr lang="en-US"/>
    </a:defPPr>
    <a:lvl1pPr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p:defaultTextStyle>
  <p:extLst>
    <p:ext uri="{EFAFB233-063F-42B5-8137-9DF3F51BA10A}">
      <p15:sldGuideLst xmlns:p15="http://schemas.microsoft.com/office/powerpoint/2012/main">
        <p15:guide id="1" orient="horz" pos="1449">
          <p15:clr>
            <a:srgbClr val="A4A3A4"/>
          </p15:clr>
        </p15:guide>
        <p15:guide id="2" orient="horz" pos="4320" userDrawn="1">
          <p15:clr>
            <a:srgbClr val="A4A3A4"/>
          </p15:clr>
        </p15:guide>
        <p15:guide id="3" orient="horz" pos="3379">
          <p15:clr>
            <a:srgbClr val="A4A3A4"/>
          </p15:clr>
        </p15:guide>
        <p15:guide id="10" orient="horz" userDrawn="1">
          <p15:clr>
            <a:srgbClr val="A4A3A4"/>
          </p15:clr>
        </p15:guide>
        <p15:guide id="11" pos="3839">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378619-C4A9-551E-E63F-A7CDD86E1B15}" name="Avi Grabinsky" initials="AG" userId="S::avig@checkpoint.com::6e6dd6d8-fb97-456a-a709-9dfbae88cc6b" providerId="AD"/>
  <p188:author id="{9F2CA448-E287-E23E-1C48-A5A22DE405DA}" name="Alex Vaisberg" initials="AV" userId="S::alexva@checkpoint.com::41a8cd00-89a2-4cee-8486-9407f16a57fc" providerId="AD"/>
  <p188:author id="{B48879BA-0D0B-68F3-272C-80B01C1C7330}" name="Yaniv Shechtman" initials="YS" userId="S::yanivshe@checkpoint.com::c178bb07-ac37-43ec-a778-df433a5f91d6" providerId="AD"/>
  <p188:author id="{27620ECF-FD56-F824-E43C-25BFD3C1D90B}" name="Eyal Manor" initials="EM" userId="S::emanor@checkpoint.com::c2bdd663-c145-4397-be6d-2c0b9599bbb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Rachel Peak" initials="" lastIdx="8" clrIdx="0"/>
  <p:cmAuthor id="1" name="Shay Barak" initials="SB" lastIdx="1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E2FF"/>
    <a:srgbClr val="4D4D4F"/>
    <a:srgbClr val="D51067"/>
    <a:srgbClr val="FFFFFF"/>
    <a:srgbClr val="920053"/>
    <a:srgbClr val="000000"/>
    <a:srgbClr val="57CBFF"/>
    <a:srgbClr val="85CA3A"/>
    <a:srgbClr val="4A8DF0"/>
    <a:srgbClr val="FE94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F8A405-710C-3880-6972-1087019A33F2}" v="54" dt="2023-03-20T14:13:03.328"/>
    <p1510:client id="{31C4F688-C382-42A4-B9B1-069B7E294185}" v="226" dt="2023-03-08T08:41:18.0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1434" y="96"/>
      </p:cViewPr>
      <p:guideLst>
        <p:guide orient="horz" pos="1449"/>
        <p:guide orient="horz" pos="4320"/>
        <p:guide orient="horz" pos="3379"/>
        <p:guide orient="horz"/>
        <p:guide pos="3839"/>
      </p:guideLst>
    </p:cSldViewPr>
  </p:slideViewPr>
  <p:notesTextViewPr>
    <p:cViewPr>
      <p:scale>
        <a:sx n="1" d="1"/>
        <a:sy n="1" d="1"/>
      </p:scale>
      <p:origin x="0" y="0"/>
    </p:cViewPr>
  </p:notesTextViewPr>
  <p:notesViewPr>
    <p:cSldViewPr snapToGrid="0">
      <p:cViewPr>
        <p:scale>
          <a:sx n="1" d="2"/>
          <a:sy n="1" d="2"/>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latin typeface="Arial" panose="020B0604020202020204" pitchFamily="34" charset="0"/>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54A2399-B892-45F0-82BB-FD8C95A65D36}" type="datetimeFigureOut">
              <a:rPr lang="en-US" smtClean="0">
                <a:latin typeface="Arial" panose="020B0604020202020204" pitchFamily="34" charset="0"/>
              </a:rPr>
              <a:t>3/22/2023</a:t>
            </a:fld>
            <a:endParaRPr lang="en-US">
              <a:latin typeface="Arial" panose="020B0604020202020204" pitchFamily="34" charset="0"/>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latin typeface="Arial" panose="020B0604020202020204" pitchFamily="34" charset="0"/>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D8DE283-2FFE-4E79-86B3-19981A050BF6}" type="slidenum">
              <a:rPr lang="en-US" smtClean="0">
                <a:latin typeface="Arial" panose="020B0604020202020204" pitchFamily="34" charset="0"/>
              </a:rPr>
              <a:t>‹#›</a:t>
            </a:fld>
            <a:endParaRPr lang="en-US">
              <a:latin typeface="Arial" panose="020B0604020202020204" pitchFamily="34" charset="0"/>
            </a:endParaRPr>
          </a:p>
        </p:txBody>
      </p:sp>
    </p:spTree>
    <p:extLst>
      <p:ext uri="{BB962C8B-B14F-4D97-AF65-F5344CB8AC3E}">
        <p14:creationId xmlns:p14="http://schemas.microsoft.com/office/powerpoint/2010/main" val="2596877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spcBef>
                <a:spcPct val="0"/>
              </a:spcBef>
              <a:buClrTx/>
              <a:buSzTx/>
              <a:buFontTx/>
              <a:buNone/>
              <a:defRPr sz="1200">
                <a:latin typeface="Arial" charset="0"/>
              </a:defRPr>
            </a:lvl1pPr>
          </a:lstStyle>
          <a:p>
            <a:endParaRPr lang="en-US"/>
          </a:p>
        </p:txBody>
      </p:sp>
      <p:sp>
        <p:nvSpPr>
          <p:cNvPr id="15364" name="Rectangle 4"/>
          <p:cNvSpPr>
            <a:spLocks noGrp="1" noRot="1" noChangeAspect="1" noChangeArrowheads="1" noTextEdit="1"/>
          </p:cNvSpPr>
          <p:nvPr>
            <p:ph type="sldImg" idx="2"/>
          </p:nvPr>
        </p:nvSpPr>
        <p:spPr bwMode="auto">
          <a:xfrm>
            <a:off x="407988" y="696913"/>
            <a:ext cx="6194425"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365" name="Rectangle 5"/>
          <p:cNvSpPr>
            <a:spLocks noGrp="1" noChangeArrowheads="1"/>
          </p:cNvSpPr>
          <p:nvPr>
            <p:ph type="body" sz="quarter" idx="3"/>
          </p:nvPr>
        </p:nvSpPr>
        <p:spPr bwMode="auto">
          <a:xfrm>
            <a:off x="701040" y="4415790"/>
            <a:ext cx="5608320" cy="418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366" name="Rectangle 6"/>
          <p:cNvSpPr>
            <a:spLocks noGrp="1" noChangeArrowheads="1"/>
          </p:cNvSpPr>
          <p:nvPr>
            <p:ph type="ftr" sz="quarter" idx="4"/>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spcBef>
                <a:spcPct val="0"/>
              </a:spcBef>
              <a:buClrTx/>
              <a:buSzTx/>
              <a:buFontTx/>
              <a:buNone/>
              <a:defRPr sz="1200">
                <a:latin typeface="Arial" charset="0"/>
              </a:defRPr>
            </a:lvl1pPr>
          </a:lstStyle>
          <a:p>
            <a:endParaRPr lang="en-US"/>
          </a:p>
        </p:txBody>
      </p:sp>
      <p:sp>
        <p:nvSpPr>
          <p:cNvPr id="15367" name="Rectangle 7"/>
          <p:cNvSpPr>
            <a:spLocks noGrp="1" noChangeArrowheads="1"/>
          </p:cNvSpPr>
          <p:nvPr>
            <p:ph type="sldNum" sz="quarter" idx="5"/>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spcBef>
                <a:spcPct val="0"/>
              </a:spcBef>
              <a:buClrTx/>
              <a:buSzTx/>
              <a:buFontTx/>
              <a:buNone/>
              <a:defRPr sz="1200">
                <a:latin typeface="Arial" charset="0"/>
              </a:defRPr>
            </a:lvl1pPr>
          </a:lstStyle>
          <a:p>
            <a:fld id="{3EEE9B47-791B-47F7-AE03-C0D580CA0B67}" type="slidenum">
              <a:rPr lang="en-US"/>
              <a:pPr/>
              <a:t>‹#›</a:t>
            </a:fld>
            <a:endParaRPr lang="en-US"/>
          </a:p>
        </p:txBody>
      </p:sp>
    </p:spTree>
    <p:extLst>
      <p:ext uri="{BB962C8B-B14F-4D97-AF65-F5344CB8AC3E}">
        <p14:creationId xmlns:p14="http://schemas.microsoft.com/office/powerpoint/2010/main" val="17388160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Arial" charset="0"/>
        <a:ea typeface="+mn-ea"/>
        <a:cs typeface="+mn-cs"/>
      </a:defRPr>
    </a:lvl1pPr>
    <a:lvl2pPr marL="609493" algn="l" rtl="0" fontAlgn="base">
      <a:spcBef>
        <a:spcPct val="30000"/>
      </a:spcBef>
      <a:spcAft>
        <a:spcPct val="0"/>
      </a:spcAft>
      <a:defRPr sz="1600" kern="1200">
        <a:solidFill>
          <a:schemeClr val="tx1"/>
        </a:solidFill>
        <a:latin typeface="Arial" charset="0"/>
        <a:ea typeface="+mn-ea"/>
        <a:cs typeface="+mn-cs"/>
      </a:defRPr>
    </a:lvl2pPr>
    <a:lvl3pPr marL="1218987" algn="l" rtl="0" fontAlgn="base">
      <a:spcBef>
        <a:spcPct val="30000"/>
      </a:spcBef>
      <a:spcAft>
        <a:spcPct val="0"/>
      </a:spcAft>
      <a:defRPr sz="1600" kern="1200">
        <a:solidFill>
          <a:schemeClr val="tx1"/>
        </a:solidFill>
        <a:latin typeface="Arial" charset="0"/>
        <a:ea typeface="+mn-ea"/>
        <a:cs typeface="+mn-cs"/>
      </a:defRPr>
    </a:lvl3pPr>
    <a:lvl4pPr marL="1828480" algn="l" rtl="0" fontAlgn="base">
      <a:spcBef>
        <a:spcPct val="30000"/>
      </a:spcBef>
      <a:spcAft>
        <a:spcPct val="0"/>
      </a:spcAft>
      <a:defRPr sz="1600" kern="1200">
        <a:solidFill>
          <a:schemeClr val="tx1"/>
        </a:solidFill>
        <a:latin typeface="Arial" charset="0"/>
        <a:ea typeface="+mn-ea"/>
        <a:cs typeface="+mn-cs"/>
      </a:defRPr>
    </a:lvl4pPr>
    <a:lvl5pPr marL="2437973" algn="l" rtl="0" fontAlgn="base">
      <a:spcBef>
        <a:spcPct val="30000"/>
      </a:spcBef>
      <a:spcAft>
        <a:spcPct val="0"/>
      </a:spcAft>
      <a:defRPr sz="1600" kern="1200">
        <a:solidFill>
          <a:schemeClr val="tx1"/>
        </a:solidFill>
        <a:latin typeface="Arial" charset="0"/>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EE9B47-791B-47F7-AE03-C0D580CA0B67}" type="slidenum">
              <a:rPr lang="en-US" smtClean="0"/>
              <a:pPr/>
              <a:t>1</a:t>
            </a:fld>
            <a:endParaRPr lang="en-US"/>
          </a:p>
        </p:txBody>
      </p:sp>
    </p:spTree>
    <p:extLst>
      <p:ext uri="{BB962C8B-B14F-4D97-AF65-F5344CB8AC3E}">
        <p14:creationId xmlns:p14="http://schemas.microsoft.com/office/powerpoint/2010/main" val="1509100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tale on the Elephant and 6 blind man. </a:t>
            </a:r>
          </a:p>
          <a:p>
            <a:r>
              <a:rPr lang="en-US"/>
              <a:t>Once upon a time, there lived six blind men in a village. One day the villagers told them, “Hey, there is an elephant in the village today.” </a:t>
            </a:r>
          </a:p>
          <a:p>
            <a:r>
              <a:rPr lang="en-US"/>
              <a:t>They had no idea what an elephant is. They decided, “Even though we would not be able to see it, let us go and feel it anyway.” All of them went where the elephant was. Everyone of them touched the elephant.</a:t>
            </a:r>
          </a:p>
          <a:p>
            <a:r>
              <a:rPr lang="en-US"/>
              <a:t> </a:t>
            </a:r>
          </a:p>
          <a:p>
            <a:r>
              <a:rPr lang="en-US"/>
              <a:t>“Hey, the elephant is a pillar,” said the first man who touched his leg.</a:t>
            </a:r>
          </a:p>
          <a:p>
            <a:r>
              <a:rPr lang="en-US"/>
              <a:t> </a:t>
            </a:r>
          </a:p>
          <a:p>
            <a:r>
              <a:rPr lang="en-US"/>
              <a:t>“Oh, no! it is like a rope,” said the second man who touched the tail.</a:t>
            </a:r>
          </a:p>
          <a:p>
            <a:r>
              <a:rPr lang="en-US"/>
              <a:t> </a:t>
            </a:r>
          </a:p>
          <a:p>
            <a:r>
              <a:rPr lang="en-US"/>
              <a:t>“Oh, no! it is like a thick branch of a tree,” said the third man who touched the trunk of the elephant.</a:t>
            </a:r>
          </a:p>
          <a:p>
            <a:r>
              <a:rPr lang="en-US"/>
              <a:t> </a:t>
            </a:r>
          </a:p>
          <a:p>
            <a:r>
              <a:rPr lang="en-US"/>
              <a:t>“It is like a big hand fan” said the fourth man who touched the ear of the elephant.</a:t>
            </a:r>
          </a:p>
          <a:p>
            <a:r>
              <a:rPr lang="en-US"/>
              <a:t> </a:t>
            </a:r>
          </a:p>
          <a:p>
            <a:r>
              <a:rPr lang="en-US"/>
              <a:t>“It is like a huge wall,” said the fifth man who touched the belly of the elephant.</a:t>
            </a:r>
          </a:p>
          <a:p>
            <a:r>
              <a:rPr lang="en-US"/>
              <a:t> </a:t>
            </a:r>
          </a:p>
          <a:p>
            <a:pPr>
              <a:spcAft>
                <a:spcPts val="600"/>
              </a:spcAft>
            </a:pPr>
            <a:r>
              <a:rPr lang="en-US"/>
              <a:t>“It is like a solid pipe,” Said the sixth man who touched the tusk of the elephant.</a:t>
            </a:r>
          </a:p>
          <a:p>
            <a:pPr>
              <a:spcAft>
                <a:spcPts val="600"/>
              </a:spcAft>
            </a:pPr>
            <a:endParaRPr lang="en-US"/>
          </a:p>
          <a:p>
            <a:pPr>
              <a:spcAft>
                <a:spcPts val="600"/>
              </a:spcAft>
            </a:pPr>
            <a:r>
              <a:rPr lang="en-US" sz="1600"/>
              <a:t>Endless alerts, many false positives</a:t>
            </a:r>
            <a:endParaRPr lang="en-US"/>
          </a:p>
          <a:p>
            <a:pPr>
              <a:spcAft>
                <a:spcPts val="600"/>
              </a:spcAft>
            </a:pPr>
            <a:r>
              <a:rPr lang="en-US" sz="1600"/>
              <a:t>Multiple detection tools in siloes</a:t>
            </a:r>
          </a:p>
          <a:p>
            <a:pPr>
              <a:spcAft>
                <a:spcPts val="600"/>
              </a:spcAft>
            </a:pPr>
            <a:r>
              <a:rPr lang="en-US" sz="1600"/>
              <a:t>Lack of context</a:t>
            </a:r>
          </a:p>
          <a:p>
            <a:pPr>
              <a:spcAft>
                <a:spcPts val="600"/>
              </a:spcAft>
            </a:pPr>
            <a:r>
              <a:rPr lang="en-US" sz="1600"/>
              <a:t>Skillset shortage</a:t>
            </a:r>
            <a:endParaRPr lang="en-US" b="1" i="0">
              <a:solidFill>
                <a:srgbClr val="202124"/>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3EEE9B47-791B-47F7-AE03-C0D580CA0B67}" type="slidenum">
              <a:rPr lang="en-US" smtClean="0"/>
              <a:t>11</a:t>
            </a:fld>
            <a:endParaRPr lang="en-US"/>
          </a:p>
        </p:txBody>
      </p:sp>
    </p:spTree>
    <p:extLst>
      <p:ext uri="{BB962C8B-B14F-4D97-AF65-F5344CB8AC3E}">
        <p14:creationId xmlns:p14="http://schemas.microsoft.com/office/powerpoint/2010/main" val="5177712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defRPr/>
            </a:pPr>
            <a:endParaRPr lang="en-US" b="1" i="0">
              <a:solidFill>
                <a:srgbClr val="202124"/>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3EEE9B47-791B-47F7-AE03-C0D580CA0B67}" type="slidenum">
              <a:rPr lang="en-US" smtClean="0"/>
              <a:t>12</a:t>
            </a:fld>
            <a:endParaRPr lang="en-US"/>
          </a:p>
        </p:txBody>
      </p:sp>
    </p:spTree>
    <p:extLst>
      <p:ext uri="{BB962C8B-B14F-4D97-AF65-F5344CB8AC3E}">
        <p14:creationId xmlns:p14="http://schemas.microsoft.com/office/powerpoint/2010/main" val="19909392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tale on the Elephant and 6 blind man. </a:t>
            </a:r>
          </a:p>
          <a:p>
            <a:r>
              <a:rPr lang="en-US"/>
              <a:t>Once upon a time, there lived six blind men in a village. One day the villagers told them, “Hey, there is an elephant in the village today.” </a:t>
            </a:r>
          </a:p>
          <a:p>
            <a:r>
              <a:rPr lang="en-US"/>
              <a:t>They had no idea what an elephant is. They decided, “Even though we would not be able to see it, let us go and feel it anyway.” All of them went where the elephant was. Everyone of them touched the elephant.</a:t>
            </a:r>
          </a:p>
          <a:p>
            <a:r>
              <a:rPr lang="en-US"/>
              <a:t> </a:t>
            </a:r>
          </a:p>
          <a:p>
            <a:r>
              <a:rPr lang="en-US"/>
              <a:t>“Hey, the elephant is a pillar,” said the first man who touched his leg.</a:t>
            </a:r>
          </a:p>
          <a:p>
            <a:r>
              <a:rPr lang="en-US"/>
              <a:t> </a:t>
            </a:r>
          </a:p>
          <a:p>
            <a:r>
              <a:rPr lang="en-US"/>
              <a:t>“Oh, no! it is like a rope,” said the second man who touched the tail.</a:t>
            </a:r>
          </a:p>
          <a:p>
            <a:r>
              <a:rPr lang="en-US"/>
              <a:t> </a:t>
            </a:r>
          </a:p>
          <a:p>
            <a:r>
              <a:rPr lang="en-US"/>
              <a:t>“Oh, no! it is like a thick branch of a tree,” said the third man who touched the trunk of the elephant.</a:t>
            </a:r>
          </a:p>
          <a:p>
            <a:r>
              <a:rPr lang="en-US"/>
              <a:t> </a:t>
            </a:r>
          </a:p>
          <a:p>
            <a:r>
              <a:rPr lang="en-US"/>
              <a:t>“It is like a big hand fan” said the fourth man who touched the ear of the elephant.</a:t>
            </a:r>
          </a:p>
          <a:p>
            <a:r>
              <a:rPr lang="en-US"/>
              <a:t> </a:t>
            </a:r>
          </a:p>
          <a:p>
            <a:r>
              <a:rPr lang="en-US"/>
              <a:t>“It is like a huge wall,” said the fifth man who touched the belly of the elephant.</a:t>
            </a:r>
          </a:p>
          <a:p>
            <a:r>
              <a:rPr lang="en-US"/>
              <a:t> </a:t>
            </a:r>
          </a:p>
          <a:p>
            <a:pPr>
              <a:spcAft>
                <a:spcPts val="600"/>
              </a:spcAft>
            </a:pPr>
            <a:r>
              <a:rPr lang="en-US"/>
              <a:t>“It is like a solid pipe,” Said the sixth man who touched the tusk of the elephant.</a:t>
            </a:r>
          </a:p>
          <a:p>
            <a:pPr>
              <a:spcAft>
                <a:spcPts val="600"/>
              </a:spcAft>
            </a:pPr>
            <a:endParaRPr lang="en-US"/>
          </a:p>
          <a:p>
            <a:pPr>
              <a:spcAft>
                <a:spcPts val="600"/>
              </a:spcAft>
            </a:pPr>
            <a:r>
              <a:rPr lang="en-US" sz="1600"/>
              <a:t>Endless alerts, many false positives</a:t>
            </a:r>
            <a:endParaRPr lang="en-US"/>
          </a:p>
          <a:p>
            <a:pPr>
              <a:spcAft>
                <a:spcPts val="600"/>
              </a:spcAft>
            </a:pPr>
            <a:r>
              <a:rPr lang="en-US" sz="1600"/>
              <a:t>Multiple detection tools in siloes</a:t>
            </a:r>
          </a:p>
          <a:p>
            <a:pPr>
              <a:spcAft>
                <a:spcPts val="600"/>
              </a:spcAft>
            </a:pPr>
            <a:r>
              <a:rPr lang="en-US" sz="1600"/>
              <a:t>Lack of context</a:t>
            </a:r>
          </a:p>
          <a:p>
            <a:pPr>
              <a:spcAft>
                <a:spcPts val="600"/>
              </a:spcAft>
            </a:pPr>
            <a:r>
              <a:rPr lang="en-US" sz="1600"/>
              <a:t>Skillset shortage</a:t>
            </a:r>
            <a:endParaRPr lang="en-US" b="1" i="0">
              <a:solidFill>
                <a:srgbClr val="202124"/>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3EEE9B47-791B-47F7-AE03-C0D580CA0B67}" type="slidenum">
              <a:rPr lang="en-US" smtClean="0"/>
              <a:t>13</a:t>
            </a:fld>
            <a:endParaRPr lang="en-US"/>
          </a:p>
        </p:txBody>
      </p:sp>
    </p:spTree>
    <p:extLst>
      <p:ext uri="{BB962C8B-B14F-4D97-AF65-F5344CB8AC3E}">
        <p14:creationId xmlns:p14="http://schemas.microsoft.com/office/powerpoint/2010/main" val="23669376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tale on the Elephant and 6 blind man. </a:t>
            </a:r>
          </a:p>
          <a:p>
            <a:r>
              <a:rPr lang="en-US"/>
              <a:t>Once upon a time, there lived six blind men in a village. One day the villagers told them, “Hey, there is an elephant in the village today.” </a:t>
            </a:r>
          </a:p>
          <a:p>
            <a:r>
              <a:rPr lang="en-US"/>
              <a:t>They had no idea what an elephant is. They decided, “Even though we would not be able to see it, let us go and feel it anyway.” All of them went where the elephant was. Everyone of them touched the elephant.</a:t>
            </a:r>
          </a:p>
          <a:p>
            <a:r>
              <a:rPr lang="en-US"/>
              <a:t> </a:t>
            </a:r>
          </a:p>
          <a:p>
            <a:r>
              <a:rPr lang="en-US"/>
              <a:t>“Hey, the elephant is a pillar,” said the first man who touched his leg.</a:t>
            </a:r>
          </a:p>
          <a:p>
            <a:r>
              <a:rPr lang="en-US"/>
              <a:t> </a:t>
            </a:r>
          </a:p>
          <a:p>
            <a:r>
              <a:rPr lang="en-US"/>
              <a:t>“Oh, no! it is like a rope,” said the second man who touched the tail.</a:t>
            </a:r>
          </a:p>
          <a:p>
            <a:r>
              <a:rPr lang="en-US"/>
              <a:t> </a:t>
            </a:r>
          </a:p>
          <a:p>
            <a:r>
              <a:rPr lang="en-US"/>
              <a:t>“Oh, no! it is like a thick branch of a tree,” said the third man who touched the trunk of the elephant.</a:t>
            </a:r>
          </a:p>
          <a:p>
            <a:r>
              <a:rPr lang="en-US"/>
              <a:t> </a:t>
            </a:r>
          </a:p>
          <a:p>
            <a:r>
              <a:rPr lang="en-US"/>
              <a:t>“It is like a big hand fan” said the fourth man who touched the ear of the elephant.</a:t>
            </a:r>
          </a:p>
          <a:p>
            <a:r>
              <a:rPr lang="en-US"/>
              <a:t> </a:t>
            </a:r>
          </a:p>
          <a:p>
            <a:r>
              <a:rPr lang="en-US"/>
              <a:t>“It is like a huge wall,” said the fifth man who touched the belly of the elephant.</a:t>
            </a:r>
          </a:p>
          <a:p>
            <a:r>
              <a:rPr lang="en-US"/>
              <a:t> </a:t>
            </a:r>
          </a:p>
          <a:p>
            <a:pPr>
              <a:spcAft>
                <a:spcPts val="600"/>
              </a:spcAft>
            </a:pPr>
            <a:r>
              <a:rPr lang="en-US"/>
              <a:t>“It is like a solid pipe,” Said the sixth man who touched the tusk of the elephant.</a:t>
            </a:r>
          </a:p>
          <a:p>
            <a:pPr>
              <a:spcAft>
                <a:spcPts val="600"/>
              </a:spcAft>
            </a:pPr>
            <a:endParaRPr lang="en-US"/>
          </a:p>
          <a:p>
            <a:pPr>
              <a:spcAft>
                <a:spcPts val="600"/>
              </a:spcAft>
            </a:pPr>
            <a:r>
              <a:rPr lang="en-US" sz="1600"/>
              <a:t>Endless alerts, many false positives</a:t>
            </a:r>
            <a:endParaRPr lang="en-US"/>
          </a:p>
          <a:p>
            <a:pPr>
              <a:spcAft>
                <a:spcPts val="600"/>
              </a:spcAft>
            </a:pPr>
            <a:r>
              <a:rPr lang="en-US" sz="1600"/>
              <a:t>Multiple detection tools in siloes</a:t>
            </a:r>
          </a:p>
          <a:p>
            <a:pPr>
              <a:spcAft>
                <a:spcPts val="600"/>
              </a:spcAft>
            </a:pPr>
            <a:r>
              <a:rPr lang="en-US" sz="1600"/>
              <a:t>Lack of context</a:t>
            </a:r>
          </a:p>
          <a:p>
            <a:pPr>
              <a:spcAft>
                <a:spcPts val="600"/>
              </a:spcAft>
            </a:pPr>
            <a:r>
              <a:rPr lang="en-US" sz="1600"/>
              <a:t>Skillset shortage</a:t>
            </a:r>
            <a:endParaRPr lang="en-US" b="1" i="0">
              <a:solidFill>
                <a:srgbClr val="202124"/>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3EEE9B47-791B-47F7-AE03-C0D580CA0B67}" type="slidenum">
              <a:rPr lang="en-US" smtClean="0"/>
              <a:t>14</a:t>
            </a:fld>
            <a:endParaRPr lang="en-US"/>
          </a:p>
        </p:txBody>
      </p:sp>
    </p:spTree>
    <p:extLst>
      <p:ext uri="{BB962C8B-B14F-4D97-AF65-F5344CB8AC3E}">
        <p14:creationId xmlns:p14="http://schemas.microsoft.com/office/powerpoint/2010/main" val="1523232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2800" b="1">
                <a:solidFill>
                  <a:schemeClr val="bg2"/>
                </a:solidFill>
              </a:rPr>
              <a:t>Immediately prevent attacks from spreading</a:t>
            </a:r>
            <a:r>
              <a:rPr lang="en-US" sz="2800">
                <a:solidFill>
                  <a:schemeClr val="bg2"/>
                </a:solidFill>
              </a:rPr>
              <a:t> </a:t>
            </a:r>
            <a:br>
              <a:rPr lang="en-US" sz="2800">
                <a:solidFill>
                  <a:schemeClr val="bg2"/>
                </a:solidFill>
              </a:rPr>
            </a:br>
            <a:r>
              <a:rPr lang="en-US" sz="1600"/>
              <a:t>Accurate threat prevention providing the last line of defense; integrations with Check Point and 3rd party security solutions. </a:t>
            </a:r>
          </a:p>
          <a:p>
            <a:pPr marL="0" indent="0">
              <a:buNone/>
            </a:pPr>
            <a:br>
              <a:rPr lang="en-US" sz="2800" b="1">
                <a:solidFill>
                  <a:schemeClr val="bg2"/>
                </a:solidFill>
              </a:rPr>
            </a:br>
            <a:r>
              <a:rPr lang="en-US" sz="2800" b="1">
                <a:solidFill>
                  <a:schemeClr val="bg2"/>
                </a:solidFill>
              </a:rPr>
              <a:t>Rich intelligence for accurate detection &amp; prevention</a:t>
            </a:r>
            <a:r>
              <a:rPr lang="en-US" sz="2800">
                <a:solidFill>
                  <a:schemeClr val="bg2"/>
                </a:solidFill>
              </a:rPr>
              <a:t> </a:t>
            </a:r>
            <a:br>
              <a:rPr lang="en-US" sz="2800">
                <a:solidFill>
                  <a:schemeClr val="bg2"/>
                </a:solidFill>
              </a:rPr>
            </a:br>
            <a:r>
              <a:rPr lang="en-US" sz="1600"/>
              <a:t>AI prevention, powered by correlation across the broadest range of threat intelligence including Check Point Research &amp; </a:t>
            </a:r>
            <a:r>
              <a:rPr lang="en-US" sz="1600" err="1"/>
              <a:t>ThreatCloud</a:t>
            </a:r>
            <a:r>
              <a:rPr lang="en-US" sz="1600"/>
              <a:t> </a:t>
            </a:r>
          </a:p>
          <a:p>
            <a:pPr marL="0" indent="0">
              <a:buNone/>
            </a:pPr>
            <a:br>
              <a:rPr lang="en-US" sz="2800" b="1">
                <a:solidFill>
                  <a:schemeClr val="bg2"/>
                </a:solidFill>
              </a:rPr>
            </a:br>
            <a:r>
              <a:rPr lang="en-US" sz="2800" b="1">
                <a:solidFill>
                  <a:schemeClr val="bg2"/>
                </a:solidFill>
              </a:rPr>
              <a:t>Simplified analytics </a:t>
            </a:r>
            <a:r>
              <a:rPr lang="en-US" sz="2800">
                <a:solidFill>
                  <a:schemeClr val="bg2"/>
                </a:solidFill>
              </a:rPr>
              <a:t> </a:t>
            </a:r>
            <a:br>
              <a:rPr lang="en-US" sz="2800">
                <a:solidFill>
                  <a:schemeClr val="bg2"/>
                </a:solidFill>
              </a:rPr>
            </a:br>
            <a:r>
              <a:rPr lang="en-US" sz="1600"/>
              <a:t>Understand what’s happening in the corporate environment and where an attack is within the kill chain. </a:t>
            </a:r>
          </a:p>
          <a:p>
            <a:endParaRPr lang="en-US"/>
          </a:p>
          <a:p>
            <a:endParaRPr lang="en-US"/>
          </a:p>
        </p:txBody>
      </p:sp>
      <p:sp>
        <p:nvSpPr>
          <p:cNvPr id="4" name="Slide Number Placeholder 3"/>
          <p:cNvSpPr>
            <a:spLocks noGrp="1"/>
          </p:cNvSpPr>
          <p:nvPr>
            <p:ph type="sldNum" sz="quarter" idx="10"/>
          </p:nvPr>
        </p:nvSpPr>
        <p:spPr/>
        <p:txBody>
          <a:bodyPr/>
          <a:lstStyle/>
          <a:p>
            <a:fld id="{3EEE9B47-791B-47F7-AE03-C0D580CA0B67}" type="slidenum">
              <a:rPr lang="en-US" smtClean="0"/>
              <a:pPr/>
              <a:t>15</a:t>
            </a:fld>
            <a:endParaRPr lang="en-US"/>
          </a:p>
        </p:txBody>
      </p:sp>
    </p:spTree>
    <p:extLst>
      <p:ext uri="{BB962C8B-B14F-4D97-AF65-F5344CB8AC3E}">
        <p14:creationId xmlns:p14="http://schemas.microsoft.com/office/powerpoint/2010/main" val="3087504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t>Government- </a:t>
            </a:r>
            <a:r>
              <a:rPr lang="en-US" err="1"/>
              <a:t>Andora</a:t>
            </a:r>
            <a:r>
              <a:rPr lang="en-US"/>
              <a:t>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Manufacture Company- Thrace Plastics Greece</a:t>
            </a:r>
          </a:p>
          <a:p>
            <a:r>
              <a:rPr lang="en-US"/>
              <a:t>Retail Company- Clarks</a:t>
            </a:r>
          </a:p>
          <a:p>
            <a:r>
              <a:rPr lang="en-US"/>
              <a:t>Universal Bank- </a:t>
            </a:r>
            <a:r>
              <a:rPr lang="en-US" err="1"/>
              <a:t>Ukgasbank</a:t>
            </a:r>
            <a:endParaRPr lang="en-US"/>
          </a:p>
        </p:txBody>
      </p:sp>
      <p:sp>
        <p:nvSpPr>
          <p:cNvPr id="4" name="Slide Number Placeholder 3"/>
          <p:cNvSpPr>
            <a:spLocks noGrp="1"/>
          </p:cNvSpPr>
          <p:nvPr>
            <p:ph type="sldNum" sz="quarter" idx="10"/>
          </p:nvPr>
        </p:nvSpPr>
        <p:spPr/>
        <p:txBody>
          <a:bodyPr/>
          <a:lstStyle/>
          <a:p>
            <a:fld id="{3EEE9B47-791B-47F7-AE03-C0D580CA0B67}" type="slidenum">
              <a:rPr lang="en-US" smtClean="0"/>
              <a:pPr/>
              <a:t>17</a:t>
            </a:fld>
            <a:endParaRPr lang="en-US"/>
          </a:p>
        </p:txBody>
      </p:sp>
    </p:spTree>
    <p:extLst>
      <p:ext uri="{BB962C8B-B14F-4D97-AF65-F5344CB8AC3E}">
        <p14:creationId xmlns:p14="http://schemas.microsoft.com/office/powerpoint/2010/main" val="30530120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800">
                <a:effectLst/>
                <a:latin typeface="Arial" panose="020B0604020202020204" pitchFamily="34" charset="0"/>
                <a:ea typeface="Times New Roman" panose="02020603050405020304" pitchFamily="18" charset="0"/>
                <a:cs typeface="Arial" panose="020B0604020202020204" pitchFamily="34" charset="0"/>
              </a:rPr>
              <a:t>Prevention- first detection &amp; response solution. Let’s see how it provides these capabilities to any CP products and beyond</a:t>
            </a:r>
            <a:endParaRPr lang="en-IL" sz="1800">
              <a:effectLst/>
              <a:latin typeface="Arial" panose="020B0604020202020204" pitchFamily="34" charset="0"/>
              <a:ea typeface="Times New Roman" panose="02020603050405020304" pitchFamily="18" charset="0"/>
              <a:cs typeface="Times New Roman" panose="02020603050405020304" pitchFamily="18" charset="0"/>
            </a:endParaRPr>
          </a:p>
          <a:p>
            <a:endParaRPr lang="en-IL"/>
          </a:p>
        </p:txBody>
      </p:sp>
      <p:sp>
        <p:nvSpPr>
          <p:cNvPr id="4" name="Slide Number Placeholder 3"/>
          <p:cNvSpPr>
            <a:spLocks noGrp="1"/>
          </p:cNvSpPr>
          <p:nvPr>
            <p:ph type="sldNum" sz="quarter" idx="5"/>
          </p:nvPr>
        </p:nvSpPr>
        <p:spPr/>
        <p:txBody>
          <a:bodyPr/>
          <a:lstStyle/>
          <a:p>
            <a:fld id="{3EEE9B47-791B-47F7-AE03-C0D580CA0B67}" type="slidenum">
              <a:rPr lang="en-US" smtClean="0"/>
              <a:pPr/>
              <a:t>18</a:t>
            </a:fld>
            <a:endParaRPr lang="en-US"/>
          </a:p>
        </p:txBody>
      </p:sp>
    </p:spTree>
    <p:extLst>
      <p:ext uri="{BB962C8B-B14F-4D97-AF65-F5344CB8AC3E}">
        <p14:creationId xmlns:p14="http://schemas.microsoft.com/office/powerpoint/2010/main" val="12869100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i="0" u="none" strike="noStrike" kern="1200">
              <a:solidFill>
                <a:srgbClr val="3A3A3B"/>
              </a:solidFill>
              <a:effectLst/>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EEE9B47-791B-47F7-AE03-C0D580CA0B67}" type="slidenum">
              <a:rPr lang="en-US" smtClean="0"/>
              <a:pPr/>
              <a:t>20</a:t>
            </a:fld>
            <a:endParaRPr lang="en-US"/>
          </a:p>
        </p:txBody>
      </p:sp>
    </p:spTree>
    <p:extLst>
      <p:ext uri="{BB962C8B-B14F-4D97-AF65-F5344CB8AC3E}">
        <p14:creationId xmlns:p14="http://schemas.microsoft.com/office/powerpoint/2010/main" val="15998778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EE9B47-791B-47F7-AE03-C0D580CA0B67}" type="slidenum">
              <a:rPr lang="en-US" smtClean="0"/>
              <a:pPr/>
              <a:t>22</a:t>
            </a:fld>
            <a:endParaRPr lang="en-US"/>
          </a:p>
        </p:txBody>
      </p:sp>
    </p:spTree>
    <p:extLst>
      <p:ext uri="{BB962C8B-B14F-4D97-AF65-F5344CB8AC3E}">
        <p14:creationId xmlns:p14="http://schemas.microsoft.com/office/powerpoint/2010/main" val="4125869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L"/>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3667341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defRPr/>
            </a:pPr>
            <a:endParaRPr lang="en-US" b="1" i="0">
              <a:solidFill>
                <a:srgbClr val="202124"/>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3EEE9B47-791B-47F7-AE03-C0D580CA0B67}" type="slidenum">
              <a:rPr lang="en-US" smtClean="0"/>
              <a:t>4</a:t>
            </a:fld>
            <a:endParaRPr lang="en-US"/>
          </a:p>
        </p:txBody>
      </p:sp>
    </p:spTree>
    <p:extLst>
      <p:ext uri="{BB962C8B-B14F-4D97-AF65-F5344CB8AC3E}">
        <p14:creationId xmlns:p14="http://schemas.microsoft.com/office/powerpoint/2010/main" val="2307835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600"/>
          </a:p>
          <a:p>
            <a:pPr lvl="1"/>
            <a:endParaRPr lang="en-US" sz="1400"/>
          </a:p>
          <a:p>
            <a:endParaRPr lang="en-IL"/>
          </a:p>
        </p:txBody>
      </p:sp>
      <p:sp>
        <p:nvSpPr>
          <p:cNvPr id="4" name="Slide Number Placeholder 3"/>
          <p:cNvSpPr>
            <a:spLocks noGrp="1"/>
          </p:cNvSpPr>
          <p:nvPr>
            <p:ph type="sldNum" sz="quarter" idx="5"/>
          </p:nvPr>
        </p:nvSpPr>
        <p:spPr/>
        <p:txBody>
          <a:bodyPr/>
          <a:lstStyle/>
          <a:p>
            <a:fld id="{3EEE9B47-791B-47F7-AE03-C0D580CA0B67}" type="slidenum">
              <a:rPr lang="en-US" smtClean="0"/>
              <a:t>5</a:t>
            </a:fld>
            <a:endParaRPr lang="en-US"/>
          </a:p>
        </p:txBody>
      </p:sp>
    </p:spTree>
    <p:extLst>
      <p:ext uri="{BB962C8B-B14F-4D97-AF65-F5344CB8AC3E}">
        <p14:creationId xmlns:p14="http://schemas.microsoft.com/office/powerpoint/2010/main" val="3171492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a:effectLst/>
                <a:latin typeface="Calibri" panose="020F0502020204030204" pitchFamily="34" charset="0"/>
                <a:ea typeface="Calibri" panose="020F0502020204030204" pitchFamily="34" charset="0"/>
              </a:rPr>
              <a:t>Automate the lifecycle of creating prevention controls</a:t>
            </a:r>
          </a:p>
          <a:p>
            <a:r>
              <a:rPr lang="en-US" sz="1600">
                <a:effectLst/>
                <a:latin typeface="Calibri" panose="020F0502020204030204" pitchFamily="34" charset="0"/>
                <a:ea typeface="Calibri" panose="020F0502020204030204" pitchFamily="34" charset="0"/>
              </a:rPr>
              <a:t>Prevention at the product level - Prevention across all enforcement points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600">
                <a:effectLst/>
                <a:latin typeface="Calibri" panose="020F0502020204030204" pitchFamily="34" charset="0"/>
                <a:ea typeface="Times New Roman" panose="02020603050405020304" pitchFamily="18" charset="0"/>
              </a:rPr>
              <a:t>Prevent attacks from spreading – contain the attacks by Isolate hosts, quarantine files, block emails </a:t>
            </a:r>
            <a:endParaRPr lang="en-IL" sz="1600">
              <a:effectLst/>
              <a:latin typeface="Calibri" panose="020F0502020204030204" pitchFamily="34" charset="0"/>
              <a:ea typeface="Calibri" panose="020F0502020204030204" pitchFamily="34" charset="0"/>
            </a:endParaRPr>
          </a:p>
          <a:p>
            <a:r>
              <a:rPr lang="en-US" sz="1600">
                <a:effectLst/>
                <a:latin typeface="Calibri" panose="020F0502020204030204" pitchFamily="34" charset="0"/>
                <a:ea typeface="Calibri" panose="020F0502020204030204" pitchFamily="34" charset="0"/>
              </a:rPr>
              <a:t>Future proof prevention best practices - Horizon will take care of enabling security controls, installing a patch, or enabling IPS </a:t>
            </a:r>
            <a:endParaRPr lang="en-IL"/>
          </a:p>
        </p:txBody>
      </p:sp>
      <p:sp>
        <p:nvSpPr>
          <p:cNvPr id="4" name="Slide Number Placeholder 3"/>
          <p:cNvSpPr>
            <a:spLocks noGrp="1"/>
          </p:cNvSpPr>
          <p:nvPr>
            <p:ph type="sldNum" sz="quarter" idx="5"/>
          </p:nvPr>
        </p:nvSpPr>
        <p:spPr/>
        <p:txBody>
          <a:bodyPr/>
          <a:lstStyle/>
          <a:p>
            <a:fld id="{3EEE9B47-791B-47F7-AE03-C0D580CA0B67}" type="slidenum">
              <a:rPr lang="en-US" smtClean="0"/>
              <a:pPr/>
              <a:t>6</a:t>
            </a:fld>
            <a:endParaRPr lang="en-US"/>
          </a:p>
        </p:txBody>
      </p:sp>
    </p:spTree>
    <p:extLst>
      <p:ext uri="{BB962C8B-B14F-4D97-AF65-F5344CB8AC3E}">
        <p14:creationId xmlns:p14="http://schemas.microsoft.com/office/powerpoint/2010/main" val="839397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a:effectLst/>
                <a:latin typeface="Calibri" panose="020F0502020204030204" pitchFamily="34" charset="0"/>
                <a:ea typeface="Calibri" panose="020F0502020204030204" pitchFamily="34" charset="0"/>
              </a:rPr>
              <a:t>Check Point’s groundbreaking foray into the world of security operations</a:t>
            </a:r>
            <a:endParaRPr lang="en-IL"/>
          </a:p>
        </p:txBody>
      </p:sp>
      <p:sp>
        <p:nvSpPr>
          <p:cNvPr id="4" name="Slide Number Placeholder 3"/>
          <p:cNvSpPr>
            <a:spLocks noGrp="1"/>
          </p:cNvSpPr>
          <p:nvPr>
            <p:ph type="sldNum" sz="quarter" idx="5"/>
          </p:nvPr>
        </p:nvSpPr>
        <p:spPr/>
        <p:txBody>
          <a:bodyPr/>
          <a:lstStyle/>
          <a:p>
            <a:fld id="{3EEE9B47-791B-47F7-AE03-C0D580CA0B67}" type="slidenum">
              <a:rPr lang="en-US" smtClean="0"/>
              <a:pPr/>
              <a:t>7</a:t>
            </a:fld>
            <a:endParaRPr lang="en-US"/>
          </a:p>
        </p:txBody>
      </p:sp>
    </p:spTree>
    <p:extLst>
      <p:ext uri="{BB962C8B-B14F-4D97-AF65-F5344CB8AC3E}">
        <p14:creationId xmlns:p14="http://schemas.microsoft.com/office/powerpoint/2010/main" val="1917550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Prevention-first extended detection and response solution, that provide comprehensive security for SOC teams, by </a:t>
            </a:r>
            <a:r>
              <a:rPr lang="en-US" err="1"/>
              <a:t>correlatining</a:t>
            </a:r>
            <a:r>
              <a:rPr lang="en-US"/>
              <a:t> the data </a:t>
            </a:r>
            <a:endParaRPr lang="en-IL"/>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1568947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L"/>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200" b="0" i="0" u="none" strike="noStrike" kern="1200" cap="none" spc="0" normalizeH="0" baseline="0" noProof="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3533070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91770"/>
            <a:r>
              <a:rPr lang="en-US">
                <a:latin typeface="Arial"/>
                <a:cs typeface="Arial"/>
              </a:rPr>
              <a:t>Even when naming the solution, XDR/XPR- we wanted to make sure we add the P to emphasize the prevention capability on the product which is the key. So, relying on our powerful </a:t>
            </a:r>
            <a:r>
              <a:rPr lang="en-US" err="1">
                <a:latin typeface="Arial"/>
                <a:cs typeface="Arial"/>
              </a:rPr>
              <a:t>ThreatCloud</a:t>
            </a:r>
            <a:r>
              <a:rPr lang="en-US">
                <a:latin typeface="Arial"/>
                <a:cs typeface="Arial"/>
              </a:rPr>
              <a:t>, XPR works on top of all Check Point’s products, which are already built with prevention in mind, as a second layer of prevention.</a:t>
            </a:r>
          </a:p>
          <a:p>
            <a:pPr marL="191770"/>
            <a:r>
              <a:rPr lang="en-US"/>
              <a:t>XPR also uses innovated AI-Based technology for rapid detection, vast investigation capabilities and automated responses across all your security products, offering complete native coverage.</a:t>
            </a:r>
          </a:p>
          <a:p>
            <a:endParaRPr lang="en-US"/>
          </a:p>
          <a:p>
            <a:endParaRPr lang="en-US">
              <a:cs typeface="Arial"/>
            </a:endParaRPr>
          </a:p>
        </p:txBody>
      </p:sp>
      <p:sp>
        <p:nvSpPr>
          <p:cNvPr id="4" name="Slide Number Placeholder 3"/>
          <p:cNvSpPr>
            <a:spLocks noGrp="1"/>
          </p:cNvSpPr>
          <p:nvPr>
            <p:ph type="sldNum" sz="quarter" idx="10"/>
          </p:nvPr>
        </p:nvSpPr>
        <p:spPr/>
        <p:txBody>
          <a:bodyPr/>
          <a:lstStyle/>
          <a:p>
            <a:fld id="{3EEE9B47-791B-47F7-AE03-C0D580CA0B67}" type="slidenum">
              <a:rPr lang="en-US" smtClean="0"/>
              <a:t>10</a:t>
            </a:fld>
            <a:endParaRPr lang="en-US"/>
          </a:p>
        </p:txBody>
      </p:sp>
    </p:spTree>
    <p:extLst>
      <p:ext uri="{BB962C8B-B14F-4D97-AF65-F5344CB8AC3E}">
        <p14:creationId xmlns:p14="http://schemas.microsoft.com/office/powerpoint/2010/main" val="1000987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17.png"/><Relationship Id="rId5" Type="http://schemas.openxmlformats.org/officeDocument/2006/relationships/image" Target="../media/image16.emf"/><Relationship Id="rId4" Type="http://schemas.openxmlformats.org/officeDocument/2006/relationships/image" Target="../media/image1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35"/>
            <a:ext cx="12188822" cy="6857926"/>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4383" y="788980"/>
            <a:ext cx="2971806" cy="633904"/>
          </a:xfrm>
          <a:prstGeom prst="rect">
            <a:avLst/>
          </a:prstGeom>
        </p:spPr>
      </p:pic>
      <p:sp>
        <p:nvSpPr>
          <p:cNvPr id="4" name="Footer Placeholder 3" hidden="1"/>
          <p:cNvSpPr>
            <a:spLocks noGrp="1"/>
          </p:cNvSpPr>
          <p:nvPr userDrawn="1">
            <p:ph type="ftr" sz="quarter" idx="11"/>
          </p:nvPr>
        </p:nvSpPr>
        <p:spPr/>
        <p:txBody>
          <a:bodyPr/>
          <a:lstStyle/>
          <a:p>
            <a:endParaRPr lang="en-US"/>
          </a:p>
        </p:txBody>
      </p:sp>
      <p:sp>
        <p:nvSpPr>
          <p:cNvPr id="13" name="Speaker name and date"/>
          <p:cNvSpPr>
            <a:spLocks noGrp="1"/>
          </p:cNvSpPr>
          <p:nvPr userDrawn="1">
            <p:ph type="subTitle" idx="1" hasCustomPrompt="1"/>
          </p:nvPr>
        </p:nvSpPr>
        <p:spPr>
          <a:xfrm>
            <a:off x="926659" y="4870698"/>
            <a:ext cx="5804989" cy="692595"/>
          </a:xfrm>
          <a:prstGeom prst="rect">
            <a:avLst/>
          </a:prstGeom>
        </p:spPr>
        <p:txBody>
          <a:bodyPr lIns="91440" tIns="45720" rIns="91440" bIns="45720" anchor="t" anchorCtr="0">
            <a:noAutofit/>
          </a:bodyPr>
          <a:lstStyle>
            <a:lvl1pPr marL="0" indent="0" algn="l">
              <a:lnSpc>
                <a:spcPts val="2666"/>
              </a:lnSpc>
              <a:spcBef>
                <a:spcPts val="0"/>
              </a:spcBef>
              <a:buNone/>
              <a:defRPr sz="1400" b="0" i="0">
                <a:solidFill>
                  <a:schemeClr val="tx1">
                    <a:lumMod val="75000"/>
                  </a:schemeClr>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a:t>Speaker Name  | Speaker Title</a:t>
            </a:r>
          </a:p>
          <a:p>
            <a:r>
              <a:rPr lang="en-US"/>
              <a:t>Date</a:t>
            </a:r>
          </a:p>
        </p:txBody>
      </p:sp>
      <p:sp>
        <p:nvSpPr>
          <p:cNvPr id="14" name="Sub-title"/>
          <p:cNvSpPr>
            <a:spLocks noGrp="1"/>
          </p:cNvSpPr>
          <p:nvPr userDrawn="1">
            <p:ph type="body" sz="quarter" idx="13" hasCustomPrompt="1"/>
          </p:nvPr>
        </p:nvSpPr>
        <p:spPr>
          <a:xfrm>
            <a:off x="917279" y="3429893"/>
            <a:ext cx="6877606"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tx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a:t>Presentation Subtitle</a:t>
            </a:r>
          </a:p>
        </p:txBody>
      </p:sp>
      <p:sp>
        <p:nvSpPr>
          <p:cNvPr id="15" name="Title"/>
          <p:cNvSpPr>
            <a:spLocks noGrp="1"/>
          </p:cNvSpPr>
          <p:nvPr userDrawn="1">
            <p:ph type="body" sz="quarter" idx="14" hasCustomPrompt="1"/>
          </p:nvPr>
        </p:nvSpPr>
        <p:spPr>
          <a:xfrm>
            <a:off x="912590" y="2188609"/>
            <a:ext cx="6882295" cy="1241286"/>
          </a:xfrm>
          <a:prstGeom prst="rect">
            <a:avLst/>
          </a:prstGeom>
          <a:effectLst/>
        </p:spPr>
        <p:txBody>
          <a:bodyPr>
            <a:noAutofit/>
          </a:bodyPr>
          <a:lstStyle>
            <a:lvl1pPr marL="0" indent="0">
              <a:lnSpc>
                <a:spcPts val="4000"/>
              </a:lnSpc>
              <a:spcBef>
                <a:spcPts val="0"/>
              </a:spcBef>
              <a:buFontTx/>
              <a:buNone/>
              <a:defRPr lang="en-US" sz="4000" b="1" i="0" u="none" strike="noStrike" cap="all" baseline="0" dirty="0" smtClean="0">
                <a:gradFill flip="none" rotWithShape="1">
                  <a:gsLst>
                    <a:gs pos="0">
                      <a:schemeClr val="accent6"/>
                    </a:gs>
                    <a:gs pos="100000">
                      <a:schemeClr val="accent1"/>
                    </a:gs>
                  </a:gsLst>
                  <a:lin ang="10800000" scaled="1"/>
                  <a:tileRect/>
                </a:gradFill>
                <a:latin typeface="Arial" panose="020B0604020202020204" pitchFamily="34" charset="0"/>
                <a:ea typeface="Arial" panose="020B0604020202020204" pitchFamily="34" charset="0"/>
                <a:cs typeface="Arial" panose="020B0604020202020204" pitchFamily="34" charset="0"/>
                <a:sym typeface="Arial"/>
              </a:defRPr>
            </a:lvl1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kern="0"/>
              <a:t>PRESENTATION TITLE</a:t>
            </a:r>
          </a:p>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endParaRPr lang="en-US" kern="0"/>
          </a:p>
        </p:txBody>
      </p:sp>
      <p:sp>
        <p:nvSpPr>
          <p:cNvPr id="2" name="Date Placeholder 1"/>
          <p:cNvSpPr>
            <a:spLocks noGrp="1"/>
          </p:cNvSpPr>
          <p:nvPr userDrawn="1">
            <p:ph type="dt" sz="half" idx="15"/>
          </p:nvPr>
        </p:nvSpPr>
        <p:spPr>
          <a:xfrm>
            <a:off x="-3048000" y="6356350"/>
            <a:ext cx="2843213" cy="365125"/>
          </a:xfrm>
        </p:spPr>
        <p:txBody>
          <a:bodyPr/>
          <a:lstStyle/>
          <a:p>
            <a:fld id="{603289AC-4C12-4E6D-B39B-A4756814FEEC}" type="datetimeFigureOut">
              <a:rPr lang="en-US" smtClean="0"/>
              <a:t>3/22/2023</a:t>
            </a:fld>
            <a:endParaRPr lang="en-US"/>
          </a:p>
        </p:txBody>
      </p:sp>
      <p:pic>
        <p:nvPicPr>
          <p:cNvPr id="9" name="Picture 8"/>
          <p:cNvPicPr>
            <a:picLocks noChangeAspect="1"/>
          </p:cNvPicPr>
          <p:nvPr userDrawn="1"/>
        </p:nvPicPr>
        <p:blipFill>
          <a:blip r:embed="rId4"/>
          <a:stretch>
            <a:fillRect/>
          </a:stretch>
        </p:blipFill>
        <p:spPr>
          <a:xfrm>
            <a:off x="8135451" y="5911029"/>
            <a:ext cx="2743200" cy="142575"/>
          </a:xfrm>
          <a:prstGeom prst="rect">
            <a:avLst/>
          </a:prstGeom>
        </p:spPr>
      </p:pic>
    </p:spTree>
    <p:extLst>
      <p:ext uri="{BB962C8B-B14F-4D97-AF65-F5344CB8AC3E}">
        <p14:creationId xmlns:p14="http://schemas.microsoft.com/office/powerpoint/2010/main" val="1930191448"/>
      </p:ext>
    </p:extLst>
  </p:cSld>
  <p:clrMapOvr>
    <a:masterClrMapping/>
  </p:clrMapOvr>
  <p:transition>
    <p:fade/>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Slate">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2" name="Date Placeholder 1"/>
          <p:cNvSpPr>
            <a:spLocks noGrp="1"/>
          </p:cNvSpPr>
          <p:nvPr>
            <p:ph type="dt" sz="half" idx="12"/>
          </p:nvPr>
        </p:nvSpPr>
        <p:spPr>
          <a:xfrm>
            <a:off x="-3017177" y="6356350"/>
            <a:ext cx="2843213" cy="365125"/>
          </a:xfrm>
        </p:spPr>
        <p:txBody>
          <a:bodyPr/>
          <a:lstStyle/>
          <a:p>
            <a:fld id="{C21F6912-E12D-42E4-A1B4-78CBD40CB479}" type="datetimeFigureOut">
              <a:rPr lang="en-US" smtClean="0"/>
              <a:t>3/22/2023</a:t>
            </a:fld>
            <a:endParaRPr lang="en-US"/>
          </a:p>
        </p:txBody>
      </p:sp>
    </p:spTree>
    <p:extLst>
      <p:ext uri="{BB962C8B-B14F-4D97-AF65-F5344CB8AC3E}">
        <p14:creationId xmlns:p14="http://schemas.microsoft.com/office/powerpoint/2010/main" val="1207466261"/>
      </p:ext>
    </p:extLst>
  </p:cSld>
  <p:clrMapOvr>
    <a:masterClrMapping/>
  </p:clrMapOvr>
  <p:transition>
    <p:fade/>
  </p:transition>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s + Pull Quote">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grpSp>
        <p:nvGrpSpPr>
          <p:cNvPr id="5" name="Pink Background"/>
          <p:cNvGrpSpPr/>
          <p:nvPr userDrawn="1"/>
        </p:nvGrpSpPr>
        <p:grpSpPr>
          <a:xfrm>
            <a:off x="5929630" y="1639737"/>
            <a:ext cx="6259195" cy="3807666"/>
            <a:chOff x="6127749" y="1639737"/>
            <a:chExt cx="5344256" cy="3783164"/>
          </a:xfrm>
        </p:grpSpPr>
        <p:sp>
          <p:nvSpPr>
            <p:cNvPr id="6" name="Pink: 43%"/>
            <p:cNvSpPr/>
            <p:nvPr userDrawn="1"/>
          </p:nvSpPr>
          <p:spPr bwMode="gray">
            <a:xfrm>
              <a:off x="11365581" y="1639737"/>
              <a:ext cx="106424" cy="3783164"/>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a:latin typeface="+mn-lt"/>
              </a:endParaRPr>
            </a:p>
          </p:txBody>
        </p:sp>
        <p:sp>
          <p:nvSpPr>
            <p:cNvPr id="7" name="Background pink"/>
            <p:cNvSpPr/>
            <p:nvPr userDrawn="1"/>
          </p:nvSpPr>
          <p:spPr bwMode="auto">
            <a:xfrm>
              <a:off x="6127749" y="1639737"/>
              <a:ext cx="5237832" cy="3783164"/>
            </a:xfrm>
            <a:prstGeom prst="rect">
              <a:avLst/>
            </a:prstGeom>
            <a:solidFill>
              <a:schemeClr val="bg1">
                <a:lumMod val="95000"/>
              </a:schemeClr>
            </a:solidFill>
            <a:ln w="12700" algn="ctr">
              <a:noFill/>
              <a:miter lim="800000"/>
              <a:headEnd/>
              <a:tailEnd/>
            </a:ln>
            <a:effectLst/>
          </p:spPr>
          <p:txBody>
            <a:bodyPr rot="0" spcFirstLastPara="0" vertOverflow="overflow" horzOverflow="overflow" vert="horz" wrap="square" lIns="121899" tIns="60949" rIns="121899" bIns="60949"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a:latin typeface="+mn-lt"/>
              </a:endParaRPr>
            </a:p>
          </p:txBody>
        </p:sp>
      </p:grpSp>
      <p:sp>
        <p:nvSpPr>
          <p:cNvPr id="8" name="Credit text"/>
          <p:cNvSpPr>
            <a:spLocks noGrp="1"/>
          </p:cNvSpPr>
          <p:nvPr>
            <p:ph type="body" sz="quarter" idx="14" hasCustomPrompt="1"/>
          </p:nvPr>
        </p:nvSpPr>
        <p:spPr bwMode="white">
          <a:xfrm>
            <a:off x="6478069" y="4736592"/>
            <a:ext cx="4395989" cy="338328"/>
          </a:xfrm>
          <a:prstGeom prst="rect">
            <a:avLst/>
          </a:prstGeom>
          <a:noFill/>
        </p:spPr>
        <p:txBody>
          <a:bodyPr wrap="square" lIns="91440" tIns="45720" rIns="91440" bIns="45720" anchor="ctr">
            <a:noAutofit/>
          </a:bodyPr>
          <a:lstStyle>
            <a:lvl1pPr marL="0" indent="0">
              <a:lnSpc>
                <a:spcPct val="100000"/>
              </a:lnSpc>
              <a:spcBef>
                <a:spcPts val="0"/>
              </a:spcBef>
              <a:buClr>
                <a:schemeClr val="tx2"/>
              </a:buClr>
              <a:buFontTx/>
              <a:buNone/>
              <a:defRPr sz="1600">
                <a:solidFill>
                  <a:schemeClr val="tx1"/>
                </a:solidFill>
                <a:latin typeface="Arial" panose="020B0604020202020204" pitchFamily="34" charset="0"/>
                <a:cs typeface="Arial" panose="020B0604020202020204" pitchFamily="34" charset="0"/>
              </a:defRPr>
            </a:lvl1pPr>
          </a:lstStyle>
          <a:p>
            <a:pPr lvl="0"/>
            <a:r>
              <a:rPr lang="en-US"/>
              <a:t>Source Name</a:t>
            </a:r>
          </a:p>
        </p:txBody>
      </p:sp>
      <p:sp>
        <p:nvSpPr>
          <p:cNvPr id="9" name="Quote text"/>
          <p:cNvSpPr>
            <a:spLocks noGrp="1"/>
          </p:cNvSpPr>
          <p:nvPr>
            <p:ph type="body" sz="quarter" idx="15"/>
          </p:nvPr>
        </p:nvSpPr>
        <p:spPr bwMode="white">
          <a:xfrm>
            <a:off x="6318303" y="2011680"/>
            <a:ext cx="4563058" cy="2440001"/>
          </a:xfrm>
          <a:prstGeom prst="rect">
            <a:avLst/>
          </a:prstGeom>
        </p:spPr>
        <p:txBody>
          <a:bodyPr lIns="91440" tIns="45720" rIns="91440" bIns="45720" anchor="ctr">
            <a:noAutofit/>
          </a:bodyPr>
          <a:lstStyle>
            <a:lvl1pPr marL="152345" indent="-152345" algn="l" defTabSz="1218732" rtl="0" eaLnBrk="1" latinLnBrk="0" hangingPunct="1">
              <a:lnSpc>
                <a:spcPct val="95000"/>
              </a:lnSpc>
              <a:spcBef>
                <a:spcPts val="0"/>
              </a:spcBef>
              <a:buNone/>
              <a:defRPr lang="en-US" sz="2800" b="1" kern="1200" dirty="0" smtClean="0">
                <a:solidFill>
                  <a:schemeClr val="tx1"/>
                </a:solidFill>
                <a:latin typeface="Arial" panose="020B0604020202020204" pitchFamily="34" charset="0"/>
                <a:ea typeface="+mn-ea"/>
                <a:cs typeface="Arial" panose="020B0604020202020204" pitchFamily="34" charset="0"/>
              </a:defRPr>
            </a:lvl1pPr>
            <a:lvl2pPr marL="152345" indent="-152345" algn="l" defTabSz="1218732" rtl="0" eaLnBrk="1" latinLnBrk="0" hangingPunct="1">
              <a:defRPr lang="en-US" sz="2700" kern="1200" dirty="0" smtClean="0">
                <a:solidFill>
                  <a:schemeClr val="accent2"/>
                </a:solidFill>
                <a:latin typeface="Ciscolight" pitchFamily="2" charset="0"/>
                <a:ea typeface="+mn-ea"/>
                <a:cs typeface="+mn-cs"/>
              </a:defRPr>
            </a:lvl2pPr>
            <a:lvl3pPr marL="152345" indent="-152345" algn="l" defTabSz="1218732" rtl="0" eaLnBrk="1" latinLnBrk="0" hangingPunct="1">
              <a:defRPr lang="en-US" sz="2700" kern="1200" dirty="0" smtClean="0">
                <a:solidFill>
                  <a:schemeClr val="accent2"/>
                </a:solidFill>
                <a:latin typeface="Ciscolight" pitchFamily="2" charset="0"/>
                <a:ea typeface="+mn-ea"/>
                <a:cs typeface="+mn-cs"/>
              </a:defRPr>
            </a:lvl3pPr>
            <a:lvl4pPr marL="152345" indent="-152345" algn="l" defTabSz="1218732" rtl="0" eaLnBrk="1" latinLnBrk="0" hangingPunct="1">
              <a:defRPr lang="en-US" sz="2700" kern="1200" dirty="0" smtClean="0">
                <a:solidFill>
                  <a:schemeClr val="accent2"/>
                </a:solidFill>
                <a:latin typeface="Ciscolight" pitchFamily="2" charset="0"/>
                <a:ea typeface="+mn-ea"/>
                <a:cs typeface="+mn-cs"/>
              </a:defRPr>
            </a:lvl4pPr>
            <a:lvl5pPr marL="152345" indent="-152345" algn="l" defTabSz="1218732" rtl="0" eaLnBrk="1" latinLnBrk="0" hangingPunct="1">
              <a:defRPr lang="en-US" sz="2700" kern="1200" dirty="0" smtClean="0">
                <a:solidFill>
                  <a:schemeClr val="accent2"/>
                </a:solidFill>
                <a:latin typeface="Ciscolight" pitchFamily="2" charset="0"/>
                <a:ea typeface="+mn-ea"/>
                <a:cs typeface="+mn-cs"/>
              </a:defRPr>
            </a:lvl5pPr>
          </a:lstStyle>
          <a:p>
            <a:pPr lvl="0"/>
            <a:r>
              <a:rPr lang="en-US"/>
              <a:t>Click to edit Master text styles</a:t>
            </a:r>
          </a:p>
        </p:txBody>
      </p:sp>
      <p:sp>
        <p:nvSpPr>
          <p:cNvPr id="10" name="Slide Title"/>
          <p:cNvSpPr>
            <a:spLocks noGrp="1"/>
          </p:cNvSpPr>
          <p:nvPr>
            <p:ph type="title"/>
          </p:nvPr>
        </p:nvSpPr>
        <p:spPr>
          <a:xfrm>
            <a:off x="583842" y="460552"/>
            <a:ext cx="11093293" cy="914400"/>
          </a:xfrm>
        </p:spPr>
        <p:txBody>
          <a:bodyPr/>
          <a:lstStyle/>
          <a:p>
            <a:r>
              <a:rPr lang="en-US"/>
              <a:t>Click to edit Master title style</a:t>
            </a:r>
          </a:p>
        </p:txBody>
      </p:sp>
      <p:sp>
        <p:nvSpPr>
          <p:cNvPr id="11" name="Bullet text"/>
          <p:cNvSpPr>
            <a:spLocks noGrp="1"/>
          </p:cNvSpPr>
          <p:nvPr>
            <p:ph type="body" sz="quarter" idx="16"/>
          </p:nvPr>
        </p:nvSpPr>
        <p:spPr>
          <a:xfrm>
            <a:off x="583843" y="1639737"/>
            <a:ext cx="5074008" cy="3783163"/>
          </a:xfrm>
          <a:prstGeom prst="rect">
            <a:avLst/>
          </a:prstGeom>
        </p:spPr>
        <p:txBody>
          <a:bodyPr>
            <a:noAutofit/>
          </a:bodyPr>
          <a:lstStyle>
            <a:lvl1pPr marL="224327" indent="-224327">
              <a:lnSpc>
                <a:spcPct val="95000"/>
              </a:lnSpc>
              <a:buSzPct val="85000"/>
              <a:buFont typeface="Calibri" panose="020F0502020204030204" pitchFamily="34" charset="0"/>
              <a:buChar char="•"/>
              <a:defRPr sz="2400">
                <a:solidFill>
                  <a:schemeClr val="tx1"/>
                </a:solidFill>
              </a:defRPr>
            </a:lvl1pPr>
            <a:lvl2pPr marL="458788" indent="-228600">
              <a:lnSpc>
                <a:spcPct val="95000"/>
              </a:lnSpc>
              <a:buFont typeface="Calibri" panose="020F0502020204030204" pitchFamily="34" charset="0"/>
              <a:buChar char="−"/>
              <a:defRPr sz="2000"/>
            </a:lvl2pPr>
            <a:lvl3pPr>
              <a:defRPr sz="2100"/>
            </a:lvl3pPr>
            <a:lvl4pPr>
              <a:defRPr sz="1900"/>
            </a:lvl4pPr>
            <a:lvl5pPr>
              <a:defRPr sz="1600"/>
            </a:lvl5pPr>
          </a:lstStyle>
          <a:p>
            <a:pPr lvl="0"/>
            <a:r>
              <a:rPr lang="en-US"/>
              <a:t>Click to edit Master text styles</a:t>
            </a:r>
          </a:p>
          <a:p>
            <a:pPr lvl="1"/>
            <a:r>
              <a:rPr lang="en-US"/>
              <a:t>Second level</a:t>
            </a:r>
          </a:p>
        </p:txBody>
      </p:sp>
      <p:sp>
        <p:nvSpPr>
          <p:cNvPr id="2" name="Date Placeholder 1"/>
          <p:cNvSpPr>
            <a:spLocks noGrp="1"/>
          </p:cNvSpPr>
          <p:nvPr>
            <p:ph type="dt" sz="half" idx="17"/>
          </p:nvPr>
        </p:nvSpPr>
        <p:spPr>
          <a:xfrm>
            <a:off x="-2945259" y="6356350"/>
            <a:ext cx="2843213" cy="365125"/>
          </a:xfrm>
        </p:spPr>
        <p:txBody>
          <a:bodyPr/>
          <a:lstStyle/>
          <a:p>
            <a:fld id="{DEA4E619-B820-4E56-B835-00DD6E9C1F73}" type="datetimeFigureOut">
              <a:rPr lang="en-US" smtClean="0"/>
              <a:t>3/22/2023</a:t>
            </a:fld>
            <a:endParaRPr lang="en-US"/>
          </a:p>
        </p:txBody>
      </p:sp>
    </p:spTree>
    <p:extLst>
      <p:ext uri="{BB962C8B-B14F-4D97-AF65-F5344CB8AC3E}">
        <p14:creationId xmlns:p14="http://schemas.microsoft.com/office/powerpoint/2010/main" val="559411343"/>
      </p:ext>
    </p:extLst>
  </p:cSld>
  <p:clrMapOvr>
    <a:masterClrMapping/>
  </p:clrMapOvr>
  <p:transition>
    <p:fade/>
  </p:transition>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mmary_1">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18073" r="13308"/>
          <a:stretch/>
        </p:blipFill>
        <p:spPr>
          <a:xfrm>
            <a:off x="4217257" y="0"/>
            <a:ext cx="7975570" cy="6511127"/>
          </a:xfrm>
          <a:prstGeom prst="rect">
            <a:avLst/>
          </a:prstGeom>
        </p:spPr>
      </p:pic>
      <p:sp>
        <p:nvSpPr>
          <p:cNvPr id="4" name="Footer Placeholder 3" hidden="1"/>
          <p:cNvSpPr>
            <a:spLocks noGrp="1"/>
          </p:cNvSpPr>
          <p:nvPr>
            <p:ph type="ftr" sz="quarter" idx="11"/>
          </p:nvPr>
        </p:nvSpPr>
        <p:spPr/>
        <p:txBody>
          <a:bodyPr/>
          <a:lstStyle/>
          <a:p>
            <a:endParaRPr lang="en-US"/>
          </a:p>
        </p:txBody>
      </p:sp>
      <p:sp>
        <p:nvSpPr>
          <p:cNvPr id="7" name="Key points"/>
          <p:cNvSpPr>
            <a:spLocks noGrp="1"/>
          </p:cNvSpPr>
          <p:nvPr>
            <p:ph type="body" sz="quarter" idx="12"/>
          </p:nvPr>
        </p:nvSpPr>
        <p:spPr>
          <a:xfrm>
            <a:off x="4875530" y="1399032"/>
            <a:ext cx="6730683" cy="4443814"/>
          </a:xfrm>
          <a:prstGeom prst="rect">
            <a:avLst/>
          </a:prstGeom>
        </p:spPr>
        <p:txBody>
          <a:bodyPr lIns="91440" tIns="45720" rIns="91440" bIns="45720" anchor="ctr" anchorCtr="0">
            <a:noAutofit/>
          </a:bodyPr>
          <a:lstStyle>
            <a:lvl1pPr marL="320040" indent="-320040">
              <a:lnSpc>
                <a:spcPct val="95000"/>
              </a:lnSpc>
              <a:buSzPct val="85000"/>
              <a:buFont typeface="Calibri" panose="020F0502020204030204" pitchFamily="34" charset="0"/>
              <a:buChar char="•"/>
              <a:defRPr sz="3200" baseline="0">
                <a:solidFill>
                  <a:schemeClr val="tx1"/>
                </a:solidFill>
                <a:latin typeface="Arial" panose="020B0604020202020204" pitchFamily="34" charset="0"/>
                <a:cs typeface="Arial" panose="020B0604020202020204" pitchFamily="34" charset="0"/>
              </a:defRPr>
            </a:lvl1pPr>
            <a:lvl2pPr marL="667512" indent="-237744">
              <a:lnSpc>
                <a:spcPct val="95000"/>
              </a:lnSpc>
              <a:defRPr sz="2700">
                <a:latin typeface="Arial" panose="020B0604020202020204" pitchFamily="34" charset="0"/>
                <a:cs typeface="Arial" panose="020B0604020202020204" pitchFamily="34" charset="0"/>
              </a:defRPr>
            </a:lvl2pPr>
            <a:lvl3pPr>
              <a:defRPr sz="2700"/>
            </a:lvl3pPr>
            <a:lvl4pPr>
              <a:defRPr sz="2700"/>
            </a:lvl4pPr>
            <a:lvl5pPr>
              <a:defRPr sz="2700"/>
            </a:lvl5pPr>
          </a:lstStyle>
          <a:p>
            <a:pPr lvl="0"/>
            <a:r>
              <a:rPr lang="en-US"/>
              <a:t>Click to edit Master text styles</a:t>
            </a:r>
          </a:p>
          <a:p>
            <a:pPr lvl="1"/>
            <a:r>
              <a:rPr lang="en-US"/>
              <a:t>Second level</a:t>
            </a:r>
          </a:p>
        </p:txBody>
      </p:sp>
      <p:sp>
        <p:nvSpPr>
          <p:cNvPr id="2" name="Date Placeholder 1"/>
          <p:cNvSpPr>
            <a:spLocks noGrp="1"/>
          </p:cNvSpPr>
          <p:nvPr>
            <p:ph type="dt" sz="half" idx="13"/>
          </p:nvPr>
        </p:nvSpPr>
        <p:spPr>
          <a:xfrm>
            <a:off x="-3017178" y="6356350"/>
            <a:ext cx="2843213" cy="365125"/>
          </a:xfrm>
        </p:spPr>
        <p:txBody>
          <a:bodyPr/>
          <a:lstStyle/>
          <a:p>
            <a:fld id="{25B14EA0-D077-4AF7-BC7C-65CF8C1E39C3}" type="datetimeFigureOut">
              <a:rPr lang="en-US" smtClean="0"/>
              <a:t>3/22/2023</a:t>
            </a:fld>
            <a:endParaRPr lang="en-US"/>
          </a:p>
        </p:txBody>
      </p:sp>
      <p:sp>
        <p:nvSpPr>
          <p:cNvPr id="11" name="Slide Title"/>
          <p:cNvSpPr>
            <a:spLocks noGrp="1"/>
          </p:cNvSpPr>
          <p:nvPr>
            <p:ph type="title" hasCustomPrompt="1"/>
          </p:nvPr>
        </p:nvSpPr>
        <p:spPr>
          <a:xfrm>
            <a:off x="368300" y="1947672"/>
            <a:ext cx="3372166" cy="3020519"/>
          </a:xfrm>
        </p:spPr>
        <p:txBody>
          <a:bodyPr vert="horz" lIns="91440" tIns="45720" rIns="91440" bIns="45720" rtlCol="0" anchor="ctr" anchorCtr="0">
            <a:noAutofit/>
          </a:bodyPr>
          <a:lstStyle>
            <a:lvl1pPr marL="0" indent="0" algn="r" defTabSz="1218783" rtl="0" eaLnBrk="1" latinLnBrk="0" hangingPunct="1">
              <a:lnSpc>
                <a:spcPct val="80000"/>
              </a:lnSpc>
              <a:spcBef>
                <a:spcPct val="0"/>
              </a:spcBef>
              <a:buClr>
                <a:schemeClr val="tx1"/>
              </a:buClr>
              <a:buFont typeface="Ciscolight" pitchFamily="2" charset="0"/>
              <a:buNone/>
              <a:defRPr lang="en-US" sz="4000" b="1" kern="1200" spc="0" baseline="0" dirty="0">
                <a:gradFill flip="none" rotWithShape="1">
                  <a:gsLst>
                    <a:gs pos="0">
                      <a:schemeClr val="accent6"/>
                    </a:gs>
                    <a:gs pos="60000">
                      <a:schemeClr val="bg2"/>
                    </a:gs>
                    <a:gs pos="100000">
                      <a:schemeClr val="bg2"/>
                    </a:gs>
                  </a:gsLst>
                  <a:lin ang="10800000" scaled="1"/>
                  <a:tileRect/>
                </a:gradFill>
                <a:latin typeface="Arial" panose="020B0604020202020204" pitchFamily="34" charset="0"/>
                <a:ea typeface="+mj-ea"/>
                <a:cs typeface="Arial" panose="020B0604020202020204" pitchFamily="34" charset="0"/>
              </a:defRPr>
            </a:lvl1pPr>
          </a:lstStyle>
          <a:p>
            <a:r>
              <a:rPr lang="en-US"/>
              <a:t>CLICK TO EDIT MASTER TITLE STYLE</a:t>
            </a:r>
          </a:p>
        </p:txBody>
      </p:sp>
    </p:spTree>
    <p:extLst>
      <p:ext uri="{BB962C8B-B14F-4D97-AF65-F5344CB8AC3E}">
        <p14:creationId xmlns:p14="http://schemas.microsoft.com/office/powerpoint/2010/main" val="1013899289"/>
      </p:ext>
    </p:extLst>
  </p:cSld>
  <p:clrMapOvr>
    <a:masterClrMapping/>
  </p:clrMapOvr>
  <p:transition>
    <p:fade/>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mmary_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06113" y="0"/>
            <a:ext cx="7982712" cy="6510528"/>
          </a:xfrm>
          <a:prstGeom prst="rect">
            <a:avLst/>
          </a:prstGeom>
        </p:spPr>
      </p:pic>
      <p:sp>
        <p:nvSpPr>
          <p:cNvPr id="4" name="Footer Placeholder 3" hidden="1"/>
          <p:cNvSpPr>
            <a:spLocks noGrp="1"/>
          </p:cNvSpPr>
          <p:nvPr>
            <p:ph type="ftr" sz="quarter" idx="11"/>
          </p:nvPr>
        </p:nvSpPr>
        <p:spPr/>
        <p:txBody>
          <a:bodyPr/>
          <a:lstStyle/>
          <a:p>
            <a:endParaRPr lang="en-US"/>
          </a:p>
        </p:txBody>
      </p:sp>
      <p:sp>
        <p:nvSpPr>
          <p:cNvPr id="7" name="Key points"/>
          <p:cNvSpPr>
            <a:spLocks noGrp="1"/>
          </p:cNvSpPr>
          <p:nvPr>
            <p:ph type="body" sz="quarter" idx="12"/>
          </p:nvPr>
        </p:nvSpPr>
        <p:spPr>
          <a:xfrm>
            <a:off x="4875530" y="1399032"/>
            <a:ext cx="6730683" cy="4443814"/>
          </a:xfrm>
          <a:prstGeom prst="rect">
            <a:avLst/>
          </a:prstGeom>
        </p:spPr>
        <p:txBody>
          <a:bodyPr lIns="91440" tIns="45720" rIns="91440" bIns="45720" anchor="ctr" anchorCtr="0">
            <a:noAutofit/>
          </a:bodyPr>
          <a:lstStyle>
            <a:lvl1pPr marL="320040" indent="-320040">
              <a:lnSpc>
                <a:spcPct val="95000"/>
              </a:lnSpc>
              <a:buClr>
                <a:schemeClr val="bg1"/>
              </a:buClr>
              <a:buSzPct val="85000"/>
              <a:buFont typeface="Calibri" panose="020F0502020204030204" pitchFamily="34" charset="0"/>
              <a:buChar char="•"/>
              <a:defRPr sz="3200" baseline="0">
                <a:solidFill>
                  <a:schemeClr val="bg1"/>
                </a:solidFill>
                <a:latin typeface="Arial" panose="020B0604020202020204" pitchFamily="34" charset="0"/>
                <a:cs typeface="Arial" panose="020B0604020202020204" pitchFamily="34" charset="0"/>
              </a:defRPr>
            </a:lvl1pPr>
            <a:lvl2pPr marL="667512" indent="-237744">
              <a:lnSpc>
                <a:spcPct val="95000"/>
              </a:lnSpc>
              <a:buClr>
                <a:schemeClr val="bg1"/>
              </a:buClr>
              <a:defRPr sz="2700">
                <a:solidFill>
                  <a:schemeClr val="bg1"/>
                </a:solidFill>
                <a:latin typeface="Arial" panose="020B0604020202020204" pitchFamily="34" charset="0"/>
                <a:cs typeface="Arial" panose="020B0604020202020204" pitchFamily="34" charset="0"/>
              </a:defRPr>
            </a:lvl2pPr>
            <a:lvl3pPr>
              <a:defRPr sz="2700"/>
            </a:lvl3pPr>
            <a:lvl4pPr>
              <a:defRPr sz="2700"/>
            </a:lvl4pPr>
            <a:lvl5pPr>
              <a:defRPr sz="2700"/>
            </a:lvl5pPr>
          </a:lstStyle>
          <a:p>
            <a:pPr lvl="0"/>
            <a:r>
              <a:rPr lang="en-US"/>
              <a:t>Click to edit Master text styles</a:t>
            </a:r>
          </a:p>
          <a:p>
            <a:pPr lvl="1"/>
            <a:r>
              <a:rPr lang="en-US"/>
              <a:t>Second level</a:t>
            </a:r>
          </a:p>
        </p:txBody>
      </p:sp>
      <p:sp>
        <p:nvSpPr>
          <p:cNvPr id="8" name="Slide Title"/>
          <p:cNvSpPr>
            <a:spLocks noGrp="1"/>
          </p:cNvSpPr>
          <p:nvPr>
            <p:ph type="title" hasCustomPrompt="1"/>
          </p:nvPr>
        </p:nvSpPr>
        <p:spPr>
          <a:xfrm>
            <a:off x="368300" y="1947672"/>
            <a:ext cx="3372166" cy="3020519"/>
          </a:xfrm>
        </p:spPr>
        <p:txBody>
          <a:bodyPr vert="horz" lIns="91440" tIns="45720" rIns="91440" bIns="45720" rtlCol="0" anchor="ctr" anchorCtr="0">
            <a:noAutofit/>
          </a:bodyPr>
          <a:lstStyle>
            <a:lvl1pPr marL="0" indent="0" algn="r" defTabSz="1218783" rtl="0" eaLnBrk="1" latinLnBrk="0" hangingPunct="1">
              <a:lnSpc>
                <a:spcPct val="80000"/>
              </a:lnSpc>
              <a:spcBef>
                <a:spcPct val="0"/>
              </a:spcBef>
              <a:buClr>
                <a:schemeClr val="tx1"/>
              </a:buClr>
              <a:buFont typeface="Ciscolight" pitchFamily="2" charset="0"/>
              <a:buNone/>
              <a:defRPr lang="en-US" sz="4000" b="1" kern="1200" spc="0" baseline="0" dirty="0">
                <a:gradFill flip="none" rotWithShape="1">
                  <a:gsLst>
                    <a:gs pos="0">
                      <a:schemeClr val="accent6"/>
                    </a:gs>
                    <a:gs pos="60000">
                      <a:schemeClr val="bg2"/>
                    </a:gs>
                    <a:gs pos="100000">
                      <a:schemeClr val="bg2"/>
                    </a:gs>
                  </a:gsLst>
                  <a:lin ang="10800000" scaled="1"/>
                  <a:tileRect/>
                </a:gradFill>
                <a:latin typeface="Arial" panose="020B0604020202020204" pitchFamily="34" charset="0"/>
                <a:ea typeface="+mj-ea"/>
                <a:cs typeface="Arial" panose="020B0604020202020204" pitchFamily="34" charset="0"/>
              </a:defRPr>
            </a:lvl1pPr>
          </a:lstStyle>
          <a:p>
            <a:r>
              <a:rPr lang="en-US"/>
              <a:t>CLICK TO EDIT MASTER TITLE STYLE</a:t>
            </a:r>
          </a:p>
        </p:txBody>
      </p:sp>
      <p:sp>
        <p:nvSpPr>
          <p:cNvPr id="2" name="Date Placeholder 1"/>
          <p:cNvSpPr>
            <a:spLocks noGrp="1"/>
          </p:cNvSpPr>
          <p:nvPr>
            <p:ph type="dt" sz="half" idx="13"/>
          </p:nvPr>
        </p:nvSpPr>
        <p:spPr>
          <a:xfrm>
            <a:off x="-3017178" y="6356350"/>
            <a:ext cx="2843213" cy="365125"/>
          </a:xfrm>
        </p:spPr>
        <p:txBody>
          <a:bodyPr/>
          <a:lstStyle/>
          <a:p>
            <a:fld id="{25B14EA0-D077-4AF7-BC7C-65CF8C1E39C3}" type="datetimeFigureOut">
              <a:rPr lang="en-US" smtClean="0"/>
              <a:t>3/22/2023</a:t>
            </a:fld>
            <a:endParaRPr lang="en-US"/>
          </a:p>
        </p:txBody>
      </p:sp>
    </p:spTree>
    <p:extLst>
      <p:ext uri="{BB962C8B-B14F-4D97-AF65-F5344CB8AC3E}">
        <p14:creationId xmlns:p14="http://schemas.microsoft.com/office/powerpoint/2010/main" val="3617627942"/>
      </p:ext>
    </p:extLst>
  </p:cSld>
  <p:clrMapOvr>
    <a:masterClrMapping/>
  </p:clrMapOvr>
  <p:transition>
    <p:fade/>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egue: Horizon">
    <p:bg>
      <p:bgPr>
        <a:solidFill>
          <a:schemeClr val="bg1"/>
        </a:solidFill>
        <a:effectLst/>
      </p:bgPr>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4FC690DD-1D7D-ECFD-494B-9CBBC2468C1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993103" y="3685126"/>
            <a:ext cx="1843834" cy="587889"/>
          </a:xfrm>
          <a:prstGeom prst="rect">
            <a:avLst/>
          </a:prstGeom>
        </p:spPr>
      </p:pic>
      <p:grpSp>
        <p:nvGrpSpPr>
          <p:cNvPr id="5" name="Group 4">
            <a:extLst>
              <a:ext uri="{FF2B5EF4-FFF2-40B4-BE49-F238E27FC236}">
                <a16:creationId xmlns:a16="http://schemas.microsoft.com/office/drawing/2014/main" id="{6DBE73D1-64CC-449D-2A75-00628C958E2B}"/>
              </a:ext>
            </a:extLst>
          </p:cNvPr>
          <p:cNvGrpSpPr/>
          <p:nvPr userDrawn="1"/>
        </p:nvGrpSpPr>
        <p:grpSpPr>
          <a:xfrm>
            <a:off x="1839" y="0"/>
            <a:ext cx="12185146" cy="6858000"/>
            <a:chOff x="1839" y="0"/>
            <a:chExt cx="12185146" cy="6858000"/>
          </a:xfrm>
        </p:grpSpPr>
        <p:pic>
          <p:nvPicPr>
            <p:cNvPr id="16" name="Picture 15">
              <a:extLst>
                <a:ext uri="{FF2B5EF4-FFF2-40B4-BE49-F238E27FC236}">
                  <a16:creationId xmlns:a16="http://schemas.microsoft.com/office/drawing/2014/main" id="{4B8025EE-30E9-DD41-5113-95F17B3AF038}"/>
                </a:ext>
              </a:extLst>
            </p:cNvPr>
            <p:cNvPicPr>
              <a:picLocks noChangeAspect="1"/>
            </p:cNvPicPr>
            <p:nvPr userDrawn="1"/>
          </p:nvPicPr>
          <p:blipFill>
            <a:blip r:embed="rId4"/>
            <a:stretch>
              <a:fillRect/>
            </a:stretch>
          </p:blipFill>
          <p:spPr>
            <a:xfrm>
              <a:off x="1839" y="0"/>
              <a:ext cx="12185146" cy="6858000"/>
            </a:xfrm>
            <a:prstGeom prst="rect">
              <a:avLst/>
            </a:prstGeom>
          </p:spPr>
        </p:pic>
        <p:pic>
          <p:nvPicPr>
            <p:cNvPr id="13" name="Picture 12">
              <a:extLst>
                <a:ext uri="{FF2B5EF4-FFF2-40B4-BE49-F238E27FC236}">
                  <a16:creationId xmlns:a16="http://schemas.microsoft.com/office/drawing/2014/main" id="{A4613353-4561-D8FA-DFB6-77D9BAF82B61}"/>
                </a:ext>
              </a:extLst>
            </p:cNvPr>
            <p:cNvPicPr>
              <a:picLocks noChangeAspect="1"/>
            </p:cNvPicPr>
            <p:nvPr userDrawn="1"/>
          </p:nvPicPr>
          <p:blipFill>
            <a:blip r:embed="rId5"/>
            <a:stretch>
              <a:fillRect/>
            </a:stretch>
          </p:blipFill>
          <p:spPr>
            <a:xfrm>
              <a:off x="609601" y="6552096"/>
              <a:ext cx="1001678" cy="224225"/>
            </a:xfrm>
            <a:prstGeom prst="rect">
              <a:avLst/>
            </a:prstGeom>
          </p:spPr>
        </p:pic>
      </p:grpSp>
      <p:sp>
        <p:nvSpPr>
          <p:cNvPr id="4" name="Footer Placeholder 3" hidden="1"/>
          <p:cNvSpPr>
            <a:spLocks noGrp="1"/>
          </p:cNvSpPr>
          <p:nvPr userDrawn="1">
            <p:ph type="ftr" sz="quarter" idx="11"/>
          </p:nvPr>
        </p:nvSpPr>
        <p:spPr/>
        <p:txBody>
          <a:bodyPr/>
          <a:lstStyle/>
          <a:p>
            <a:endParaRPr lang="en-US"/>
          </a:p>
        </p:txBody>
      </p:sp>
      <p:sp>
        <p:nvSpPr>
          <p:cNvPr id="9" name="Footer Placeholder 3">
            <a:extLst>
              <a:ext uri="{FF2B5EF4-FFF2-40B4-BE49-F238E27FC236}">
                <a16:creationId xmlns:a16="http://schemas.microsoft.com/office/drawing/2014/main" id="{C2C6E7FB-FABC-EF28-6F04-F4640F843F8A}"/>
              </a:ext>
            </a:extLst>
          </p:cNvPr>
          <p:cNvSpPr txBox="1">
            <a:spLocks/>
          </p:cNvSpPr>
          <p:nvPr userDrawn="1"/>
        </p:nvSpPr>
        <p:spPr>
          <a:xfrm>
            <a:off x="5934456" y="6543915"/>
            <a:ext cx="3097481" cy="302408"/>
          </a:xfrm>
          <a:prstGeom prst="rect">
            <a:avLst/>
          </a:prstGeom>
        </p:spPr>
        <p:txBody>
          <a:bodyPr vert="horz" lIns="91440" tIns="45720" rIns="91440" bIns="45720" rtlCol="0" anchor="ct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lumMod val="75000"/>
                  </a:schemeClr>
                </a:solidFill>
                <a:latin typeface="+mn-lt"/>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r>
              <a:rPr lang="en-US"/>
              <a:t> [Internal Use] for Check Point employees​</a:t>
            </a:r>
          </a:p>
        </p:txBody>
      </p:sp>
      <p:sp>
        <p:nvSpPr>
          <p:cNvPr id="12" name="Footer_copyright">
            <a:extLst>
              <a:ext uri="{FF2B5EF4-FFF2-40B4-BE49-F238E27FC236}">
                <a16:creationId xmlns:a16="http://schemas.microsoft.com/office/drawing/2014/main" id="{D7FDAB99-307B-0BD6-4790-42EDC4D874AC}"/>
              </a:ext>
            </a:extLst>
          </p:cNvPr>
          <p:cNvSpPr txBox="1">
            <a:spLocks/>
          </p:cNvSpPr>
          <p:nvPr userDrawn="1"/>
        </p:nvSpPr>
        <p:spPr>
          <a:xfrm>
            <a:off x="9080500"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a:solidFill>
                  <a:schemeClr val="bg1">
                    <a:lumMod val="75000"/>
                  </a:schemeClr>
                </a:solidFill>
              </a:rPr>
              <a:t>©2023 Check Point Software Technologies</a:t>
            </a:r>
            <a:r>
              <a:rPr lang="en-US" sz="900" kern="0" baseline="0">
                <a:solidFill>
                  <a:schemeClr val="bg1">
                    <a:lumMod val="75000"/>
                  </a:schemeClr>
                </a:solidFill>
              </a:rPr>
              <a:t> </a:t>
            </a:r>
            <a:r>
              <a:rPr lang="en-US" sz="900" kern="0">
                <a:solidFill>
                  <a:schemeClr val="bg1">
                    <a:lumMod val="75000"/>
                  </a:schemeClr>
                </a:solidFill>
              </a:rPr>
              <a:t>Ltd. </a:t>
            </a:r>
          </a:p>
        </p:txBody>
      </p:sp>
      <p:sp>
        <p:nvSpPr>
          <p:cNvPr id="14" name="Footer_page number">
            <a:extLst>
              <a:ext uri="{FF2B5EF4-FFF2-40B4-BE49-F238E27FC236}">
                <a16:creationId xmlns:a16="http://schemas.microsoft.com/office/drawing/2014/main" id="{F7E3BF26-3EBE-C16E-680B-C18CDECCB513}"/>
              </a:ext>
            </a:extLst>
          </p:cNvPr>
          <p:cNvSpPr txBox="1">
            <a:spLocks/>
          </p:cNvSpPr>
          <p:nvPr userDrawn="1"/>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bg1">
                    <a:lumMod val="75000"/>
                  </a:schemeClr>
                </a:solidFill>
                <a:latin typeface="+mn-lt"/>
                <a:ea typeface="+mn-ea"/>
                <a:cs typeface="+mn-cs"/>
              </a:rPr>
              <a:pPr algn="r" fontAlgn="auto">
                <a:spcBef>
                  <a:spcPts val="0"/>
                </a:spcBef>
                <a:spcAft>
                  <a:spcPts val="0"/>
                </a:spcAft>
                <a:buClrTx/>
                <a:buSzTx/>
                <a:buFontTx/>
                <a:buNone/>
                <a:defRPr/>
              </a:pPr>
              <a:t>‹#›</a:t>
            </a:fld>
            <a:endParaRPr lang="en-US" sz="1100" kern="0">
              <a:solidFill>
                <a:schemeClr val="bg1">
                  <a:lumMod val="75000"/>
                </a:schemeClr>
              </a:solidFill>
              <a:latin typeface="+mn-lt"/>
              <a:ea typeface="+mn-ea"/>
              <a:cs typeface="+mn-cs"/>
            </a:endParaRPr>
          </a:p>
        </p:txBody>
      </p:sp>
      <p:sp>
        <p:nvSpPr>
          <p:cNvPr id="3" name="Date Placeholder 1">
            <a:extLst>
              <a:ext uri="{FF2B5EF4-FFF2-40B4-BE49-F238E27FC236}">
                <a16:creationId xmlns:a16="http://schemas.microsoft.com/office/drawing/2014/main" id="{7D7A42B2-7DA9-613F-50D9-CD37FFF68C31}"/>
              </a:ext>
            </a:extLst>
          </p:cNvPr>
          <p:cNvSpPr>
            <a:spLocks noGrp="1"/>
          </p:cNvSpPr>
          <p:nvPr>
            <p:ph type="dt" sz="half" idx="15"/>
          </p:nvPr>
        </p:nvSpPr>
        <p:spPr>
          <a:xfrm>
            <a:off x="2" y="6889232"/>
            <a:ext cx="2843213" cy="205252"/>
          </a:xfrm>
        </p:spPr>
        <p:txBody>
          <a:bodyPr/>
          <a:lstStyle>
            <a:lvl1pPr>
              <a:defRPr sz="600"/>
            </a:lvl1pPr>
          </a:lstStyle>
          <a:p>
            <a:fld id="{603289AC-4C12-4E6D-B39B-A4756814FEEC}" type="datetimeFigureOut">
              <a:rPr lang="en-US" smtClean="0"/>
              <a:pPr/>
              <a:t>3/22/2023</a:t>
            </a:fld>
            <a:endParaRPr lang="en-US"/>
          </a:p>
        </p:txBody>
      </p:sp>
      <p:pic>
        <p:nvPicPr>
          <p:cNvPr id="2" name="Graphic 1">
            <a:extLst>
              <a:ext uri="{FF2B5EF4-FFF2-40B4-BE49-F238E27FC236}">
                <a16:creationId xmlns:a16="http://schemas.microsoft.com/office/drawing/2014/main" id="{04ACFD5B-5639-C844-5583-E6C6AC4B37B6}"/>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7376478" y="3331512"/>
            <a:ext cx="1204300" cy="1057689"/>
          </a:xfrm>
          <a:prstGeom prst="rect">
            <a:avLst/>
          </a:prstGeom>
        </p:spPr>
      </p:pic>
      <p:sp>
        <p:nvSpPr>
          <p:cNvPr id="8" name="Section title">
            <a:extLst>
              <a:ext uri="{FF2B5EF4-FFF2-40B4-BE49-F238E27FC236}">
                <a16:creationId xmlns:a16="http://schemas.microsoft.com/office/drawing/2014/main" id="{7F6490BE-B6E3-6E6E-8CF9-C03395DF93C7}"/>
              </a:ext>
            </a:extLst>
          </p:cNvPr>
          <p:cNvSpPr>
            <a:spLocks noGrp="1"/>
          </p:cNvSpPr>
          <p:nvPr>
            <p:ph type="body" sz="quarter" idx="13" hasCustomPrompt="1"/>
          </p:nvPr>
        </p:nvSpPr>
        <p:spPr bwMode="white">
          <a:xfrm>
            <a:off x="629684" y="2171236"/>
            <a:ext cx="6257345" cy="1392022"/>
          </a:xfrm>
          <a:prstGeom prst="rect">
            <a:avLst/>
          </a:prstGeom>
        </p:spPr>
        <p:txBody>
          <a:bodyPr wrap="square" anchor="t" anchorCtr="0">
            <a:noAutofit/>
          </a:bodyPr>
          <a:lstStyle>
            <a:lvl1pPr marL="0" indent="0" algn="l" rtl="0" eaLnBrk="1" fontAlgn="base" hangingPunct="1">
              <a:lnSpc>
                <a:spcPct val="85000"/>
              </a:lnSpc>
              <a:spcBef>
                <a:spcPts val="0"/>
              </a:spcBef>
              <a:spcAft>
                <a:spcPts val="0"/>
              </a:spcAft>
              <a:buSzPts val="1400"/>
              <a:buNone/>
              <a:defRPr lang="en-US" sz="4000" b="1" i="0" u="none" strike="noStrike" cap="all" baseline="0" dirty="0" smtClean="0">
                <a:solidFill>
                  <a:schemeClr val="tx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lvl="0"/>
            <a:r>
              <a:rPr lang="en-US"/>
              <a:t>CLICK TO EDIT </a:t>
            </a:r>
            <a:br>
              <a:rPr lang="en-US"/>
            </a:br>
            <a:r>
              <a:rPr lang="en-US"/>
              <a:t>SECTION topic</a:t>
            </a:r>
          </a:p>
        </p:txBody>
      </p:sp>
      <p:sp>
        <p:nvSpPr>
          <p:cNvPr id="10" name="Section number">
            <a:extLst>
              <a:ext uri="{FF2B5EF4-FFF2-40B4-BE49-F238E27FC236}">
                <a16:creationId xmlns:a16="http://schemas.microsoft.com/office/drawing/2014/main" id="{B13A166C-8024-11A2-ABAC-64C0947C1067}"/>
              </a:ext>
            </a:extLst>
          </p:cNvPr>
          <p:cNvSpPr>
            <a:spLocks noGrp="1"/>
          </p:cNvSpPr>
          <p:nvPr>
            <p:ph type="body" sz="quarter" idx="16" hasCustomPrompt="1"/>
          </p:nvPr>
        </p:nvSpPr>
        <p:spPr bwMode="white">
          <a:xfrm>
            <a:off x="614319" y="963868"/>
            <a:ext cx="6643331" cy="891075"/>
          </a:xfrm>
          <a:prstGeom prst="rect">
            <a:avLst/>
          </a:prstGeom>
          <a:ln>
            <a:noFill/>
          </a:ln>
        </p:spPr>
        <p:txBody>
          <a:bodyPr anchor="t" anchorCtr="0">
            <a:noAutofit/>
          </a:bodyPr>
          <a:lstStyle>
            <a:lvl1pPr marL="0" indent="0" algn="l">
              <a:lnSpc>
                <a:spcPct val="100000"/>
              </a:lnSpc>
              <a:spcBef>
                <a:spcPts val="0"/>
              </a:spcBef>
              <a:buNone/>
              <a:defRPr lang="en-US" sz="3000" b="0" i="0" u="none" strike="noStrike" cap="all" dirty="0" smtClean="0">
                <a:solidFill>
                  <a:schemeClr val="tx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a:t>CLICK TO EDIT</a:t>
            </a:r>
          </a:p>
        </p:txBody>
      </p:sp>
    </p:spTree>
    <p:extLst>
      <p:ext uri="{BB962C8B-B14F-4D97-AF65-F5344CB8AC3E}">
        <p14:creationId xmlns:p14="http://schemas.microsoft.com/office/powerpoint/2010/main" val="2575920239"/>
      </p:ext>
    </p:extLst>
  </p:cSld>
  <p:clrMapOvr>
    <a:masterClrMapping/>
  </p:clrMapOvr>
  <p:transition>
    <p:fade/>
  </p:transition>
  <p:hf sldNum="0" hdr="0" ftr="0" dt="0"/>
  <p:extLst>
    <p:ext uri="{DCECCB84-F9BA-43D5-87BE-67443E8EF086}">
      <p15:sldGuideLst xmlns:p15="http://schemas.microsoft.com/office/powerpoint/2012/main">
        <p15:guide id="1" orient="horz" pos="3360">
          <p15:clr>
            <a:srgbClr val="FBAE40"/>
          </p15:clr>
        </p15:guide>
        <p15:guide id="2" orient="horz" pos="2160">
          <p15:clr>
            <a:srgbClr val="FBAE40"/>
          </p15:clr>
        </p15:guide>
        <p15:guide id="3" orient="horz" pos="314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_2">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1016986" y="745202"/>
            <a:ext cx="2979890" cy="645856"/>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35"/>
            <a:ext cx="12188824" cy="6857928"/>
          </a:xfrm>
          <a:prstGeom prst="rect">
            <a:avLst/>
          </a:prstGeom>
        </p:spPr>
      </p:pic>
      <p:pic>
        <p:nvPicPr>
          <p:cNvPr id="6" name="Picture 5"/>
          <p:cNvPicPr>
            <a:picLocks noChangeAspect="1"/>
          </p:cNvPicPr>
          <p:nvPr userDrawn="1"/>
        </p:nvPicPr>
        <p:blipFill>
          <a:blip r:embed="rId4"/>
          <a:stretch>
            <a:fillRect/>
          </a:stretch>
        </p:blipFill>
        <p:spPr>
          <a:xfrm>
            <a:off x="1035085" y="745202"/>
            <a:ext cx="2881887" cy="642814"/>
          </a:xfrm>
          <a:prstGeom prst="rect">
            <a:avLst/>
          </a:prstGeom>
        </p:spPr>
      </p:pic>
      <p:sp>
        <p:nvSpPr>
          <p:cNvPr id="4" name="Footer Placeholder 3" hidden="1"/>
          <p:cNvSpPr>
            <a:spLocks noGrp="1"/>
          </p:cNvSpPr>
          <p:nvPr userDrawn="1">
            <p:ph type="ftr" sz="quarter" idx="11"/>
          </p:nvPr>
        </p:nvSpPr>
        <p:spPr/>
        <p:txBody>
          <a:bodyPr/>
          <a:lstStyle/>
          <a:p>
            <a:endParaRPr lang="en-US"/>
          </a:p>
        </p:txBody>
      </p:sp>
      <p:sp>
        <p:nvSpPr>
          <p:cNvPr id="13" name="Speaker name and date"/>
          <p:cNvSpPr>
            <a:spLocks noGrp="1"/>
          </p:cNvSpPr>
          <p:nvPr userDrawn="1">
            <p:ph type="subTitle" idx="1" hasCustomPrompt="1"/>
          </p:nvPr>
        </p:nvSpPr>
        <p:spPr>
          <a:xfrm>
            <a:off x="926659" y="4870698"/>
            <a:ext cx="5804989" cy="692595"/>
          </a:xfrm>
          <a:prstGeom prst="rect">
            <a:avLst/>
          </a:prstGeom>
        </p:spPr>
        <p:txBody>
          <a:bodyPr lIns="91440" tIns="45720" rIns="91440" bIns="45720" anchor="t" anchorCtr="0">
            <a:noAutofit/>
          </a:bodyPr>
          <a:lstStyle>
            <a:lvl1pPr marL="0" indent="0" algn="l">
              <a:lnSpc>
                <a:spcPts val="2666"/>
              </a:lnSpc>
              <a:spcBef>
                <a:spcPts val="0"/>
              </a:spcBef>
              <a:buNone/>
              <a:defRPr sz="1400" b="0" i="0">
                <a:solidFill>
                  <a:schemeClr val="bg1"/>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a:t>Speaker Name  | Speaker Title</a:t>
            </a:r>
          </a:p>
          <a:p>
            <a:r>
              <a:rPr lang="en-US"/>
              <a:t>Date</a:t>
            </a:r>
          </a:p>
        </p:txBody>
      </p:sp>
      <p:sp>
        <p:nvSpPr>
          <p:cNvPr id="14" name="Sub-title"/>
          <p:cNvSpPr>
            <a:spLocks noGrp="1"/>
          </p:cNvSpPr>
          <p:nvPr userDrawn="1">
            <p:ph type="body" sz="quarter" idx="13" hasCustomPrompt="1"/>
          </p:nvPr>
        </p:nvSpPr>
        <p:spPr>
          <a:xfrm>
            <a:off x="917279" y="3429893"/>
            <a:ext cx="6877606"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bg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a:t>Presentation Subtitle</a:t>
            </a:r>
          </a:p>
        </p:txBody>
      </p:sp>
      <p:sp>
        <p:nvSpPr>
          <p:cNvPr id="2" name="Date Placeholder 1"/>
          <p:cNvSpPr>
            <a:spLocks noGrp="1"/>
          </p:cNvSpPr>
          <p:nvPr userDrawn="1">
            <p:ph type="dt" sz="half" idx="15"/>
          </p:nvPr>
        </p:nvSpPr>
        <p:spPr>
          <a:xfrm>
            <a:off x="-3048000" y="6356350"/>
            <a:ext cx="2843213" cy="365125"/>
          </a:xfrm>
        </p:spPr>
        <p:txBody>
          <a:bodyPr/>
          <a:lstStyle/>
          <a:p>
            <a:fld id="{603289AC-4C12-4E6D-B39B-A4756814FEEC}" type="datetimeFigureOut">
              <a:rPr lang="en-US" smtClean="0"/>
              <a:t>3/22/2023</a:t>
            </a:fld>
            <a:endParaRPr lang="en-US"/>
          </a:p>
        </p:txBody>
      </p:sp>
      <p:sp>
        <p:nvSpPr>
          <p:cNvPr id="10" name="Title"/>
          <p:cNvSpPr>
            <a:spLocks noGrp="1"/>
          </p:cNvSpPr>
          <p:nvPr>
            <p:ph type="body" sz="quarter" idx="14" hasCustomPrompt="1"/>
          </p:nvPr>
        </p:nvSpPr>
        <p:spPr>
          <a:xfrm>
            <a:off x="912590" y="2188609"/>
            <a:ext cx="6882295" cy="1241286"/>
          </a:xfrm>
          <a:prstGeom prst="rect">
            <a:avLst/>
          </a:prstGeom>
          <a:effectLst/>
        </p:spPr>
        <p:txBody>
          <a:bodyPr>
            <a:noAutofit/>
          </a:bodyPr>
          <a:lstStyle>
            <a:lvl1pPr marL="0" indent="0">
              <a:lnSpc>
                <a:spcPts val="4000"/>
              </a:lnSpc>
              <a:spcBef>
                <a:spcPts val="0"/>
              </a:spcBef>
              <a:buFontTx/>
              <a:buNone/>
              <a:defRPr lang="en-US" sz="4000" b="1" i="0" u="none" strike="noStrike" cap="all"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kern="0"/>
              <a:t>PRESENTATION TITLE</a:t>
            </a:r>
          </a:p>
        </p:txBody>
      </p:sp>
      <p:grpSp>
        <p:nvGrpSpPr>
          <p:cNvPr id="11" name="Group 4"/>
          <p:cNvGrpSpPr>
            <a:grpSpLocks noChangeAspect="1"/>
          </p:cNvGrpSpPr>
          <p:nvPr userDrawn="1"/>
        </p:nvGrpSpPr>
        <p:grpSpPr bwMode="auto">
          <a:xfrm>
            <a:off x="9085482" y="6195478"/>
            <a:ext cx="2743200" cy="141940"/>
            <a:chOff x="4101" y="3702"/>
            <a:chExt cx="2783" cy="144"/>
          </a:xfrm>
        </p:grpSpPr>
        <p:sp>
          <p:nvSpPr>
            <p:cNvPr id="12" name="AutoShape 3"/>
            <p:cNvSpPr>
              <a:spLocks noChangeAspect="1" noChangeArrowheads="1" noTextEdit="1"/>
            </p:cNvSpPr>
            <p:nvPr userDrawn="1"/>
          </p:nvSpPr>
          <p:spPr bwMode="auto">
            <a:xfrm>
              <a:off x="4101" y="3702"/>
              <a:ext cx="2783"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
            <p:cNvSpPr>
              <a:spLocks/>
            </p:cNvSpPr>
            <p:nvPr userDrawn="1"/>
          </p:nvSpPr>
          <p:spPr bwMode="auto">
            <a:xfrm>
              <a:off x="4101" y="3704"/>
              <a:ext cx="77" cy="140"/>
            </a:xfrm>
            <a:custGeom>
              <a:avLst/>
              <a:gdLst>
                <a:gd name="T0" fmla="*/ 50 w 77"/>
                <a:gd name="T1" fmla="*/ 85 h 140"/>
                <a:gd name="T2" fmla="*/ 50 w 77"/>
                <a:gd name="T3" fmla="*/ 140 h 140"/>
                <a:gd name="T4" fmla="*/ 27 w 77"/>
                <a:gd name="T5" fmla="*/ 140 h 140"/>
                <a:gd name="T6" fmla="*/ 27 w 77"/>
                <a:gd name="T7" fmla="*/ 85 h 140"/>
                <a:gd name="T8" fmla="*/ 0 w 77"/>
                <a:gd name="T9" fmla="*/ 0 h 140"/>
                <a:gd name="T10" fmla="*/ 25 w 77"/>
                <a:gd name="T11" fmla="*/ 0 h 140"/>
                <a:gd name="T12" fmla="*/ 39 w 77"/>
                <a:gd name="T13" fmla="*/ 55 h 140"/>
                <a:gd name="T14" fmla="*/ 53 w 77"/>
                <a:gd name="T15" fmla="*/ 0 h 140"/>
                <a:gd name="T16" fmla="*/ 77 w 77"/>
                <a:gd name="T17" fmla="*/ 0 h 140"/>
                <a:gd name="T18" fmla="*/ 50 w 77"/>
                <a:gd name="T19" fmla="*/ 8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40">
                  <a:moveTo>
                    <a:pt x="50" y="85"/>
                  </a:moveTo>
                  <a:lnTo>
                    <a:pt x="50" y="140"/>
                  </a:lnTo>
                  <a:lnTo>
                    <a:pt x="27" y="140"/>
                  </a:lnTo>
                  <a:lnTo>
                    <a:pt x="27" y="85"/>
                  </a:lnTo>
                  <a:lnTo>
                    <a:pt x="0" y="0"/>
                  </a:lnTo>
                  <a:lnTo>
                    <a:pt x="25" y="0"/>
                  </a:lnTo>
                  <a:lnTo>
                    <a:pt x="39" y="55"/>
                  </a:lnTo>
                  <a:lnTo>
                    <a:pt x="53" y="0"/>
                  </a:lnTo>
                  <a:lnTo>
                    <a:pt x="77" y="0"/>
                  </a:lnTo>
                  <a:lnTo>
                    <a:pt x="50" y="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
            <p:cNvSpPr>
              <a:spLocks noEditPoints="1"/>
            </p:cNvSpPr>
            <p:nvPr userDrawn="1"/>
          </p:nvSpPr>
          <p:spPr bwMode="auto">
            <a:xfrm>
              <a:off x="4204" y="3702"/>
              <a:ext cx="75" cy="144"/>
            </a:xfrm>
            <a:custGeom>
              <a:avLst/>
              <a:gdLst>
                <a:gd name="T0" fmla="*/ 243 w 486"/>
                <a:gd name="T1" fmla="*/ 932 h 932"/>
                <a:gd name="T2" fmla="*/ 137 w 486"/>
                <a:gd name="T3" fmla="*/ 909 h 932"/>
                <a:gd name="T4" fmla="*/ 66 w 486"/>
                <a:gd name="T5" fmla="*/ 854 h 932"/>
                <a:gd name="T6" fmla="*/ 31 w 486"/>
                <a:gd name="T7" fmla="*/ 793 h 932"/>
                <a:gd name="T8" fmla="*/ 11 w 486"/>
                <a:gd name="T9" fmla="*/ 713 h 932"/>
                <a:gd name="T10" fmla="*/ 2 w 486"/>
                <a:gd name="T11" fmla="*/ 607 h 932"/>
                <a:gd name="T12" fmla="*/ 0 w 486"/>
                <a:gd name="T13" fmla="*/ 466 h 932"/>
                <a:gd name="T14" fmla="*/ 2 w 486"/>
                <a:gd name="T15" fmla="*/ 325 h 932"/>
                <a:gd name="T16" fmla="*/ 11 w 486"/>
                <a:gd name="T17" fmla="*/ 218 h 932"/>
                <a:gd name="T18" fmla="*/ 31 w 486"/>
                <a:gd name="T19" fmla="*/ 139 h 932"/>
                <a:gd name="T20" fmla="*/ 66 w 486"/>
                <a:gd name="T21" fmla="*/ 78 h 932"/>
                <a:gd name="T22" fmla="*/ 137 w 486"/>
                <a:gd name="T23" fmla="*/ 23 h 932"/>
                <a:gd name="T24" fmla="*/ 243 w 486"/>
                <a:gd name="T25" fmla="*/ 0 h 932"/>
                <a:gd name="T26" fmla="*/ 349 w 486"/>
                <a:gd name="T27" fmla="*/ 23 h 932"/>
                <a:gd name="T28" fmla="*/ 420 w 486"/>
                <a:gd name="T29" fmla="*/ 78 h 932"/>
                <a:gd name="T30" fmla="*/ 456 w 486"/>
                <a:gd name="T31" fmla="*/ 138 h 932"/>
                <a:gd name="T32" fmla="*/ 476 w 486"/>
                <a:gd name="T33" fmla="*/ 218 h 932"/>
                <a:gd name="T34" fmla="*/ 484 w 486"/>
                <a:gd name="T35" fmla="*/ 325 h 932"/>
                <a:gd name="T36" fmla="*/ 486 w 486"/>
                <a:gd name="T37" fmla="*/ 466 h 932"/>
                <a:gd name="T38" fmla="*/ 484 w 486"/>
                <a:gd name="T39" fmla="*/ 607 h 932"/>
                <a:gd name="T40" fmla="*/ 476 w 486"/>
                <a:gd name="T41" fmla="*/ 714 h 932"/>
                <a:gd name="T42" fmla="*/ 456 w 486"/>
                <a:gd name="T43" fmla="*/ 793 h 932"/>
                <a:gd name="T44" fmla="*/ 420 w 486"/>
                <a:gd name="T45" fmla="*/ 854 h 932"/>
                <a:gd name="T46" fmla="*/ 349 w 486"/>
                <a:gd name="T47" fmla="*/ 909 h 932"/>
                <a:gd name="T48" fmla="*/ 243 w 486"/>
                <a:gd name="T49" fmla="*/ 932 h 932"/>
                <a:gd name="T50" fmla="*/ 243 w 486"/>
                <a:gd name="T51" fmla="*/ 802 h 932"/>
                <a:gd name="T52" fmla="*/ 285 w 486"/>
                <a:gd name="T53" fmla="*/ 793 h 932"/>
                <a:gd name="T54" fmla="*/ 312 w 486"/>
                <a:gd name="T55" fmla="*/ 768 h 932"/>
                <a:gd name="T56" fmla="*/ 338 w 486"/>
                <a:gd name="T57" fmla="*/ 663 h 932"/>
                <a:gd name="T58" fmla="*/ 343 w 486"/>
                <a:gd name="T59" fmla="*/ 466 h 932"/>
                <a:gd name="T60" fmla="*/ 338 w 486"/>
                <a:gd name="T61" fmla="*/ 269 h 932"/>
                <a:gd name="T62" fmla="*/ 312 w 486"/>
                <a:gd name="T63" fmla="*/ 164 h 932"/>
                <a:gd name="T64" fmla="*/ 285 w 486"/>
                <a:gd name="T65" fmla="*/ 139 h 932"/>
                <a:gd name="T66" fmla="*/ 243 w 486"/>
                <a:gd name="T67" fmla="*/ 130 h 932"/>
                <a:gd name="T68" fmla="*/ 201 w 486"/>
                <a:gd name="T69" fmla="*/ 139 h 932"/>
                <a:gd name="T70" fmla="*/ 175 w 486"/>
                <a:gd name="T71" fmla="*/ 164 h 932"/>
                <a:gd name="T72" fmla="*/ 149 w 486"/>
                <a:gd name="T73" fmla="*/ 269 h 932"/>
                <a:gd name="T74" fmla="*/ 143 w 486"/>
                <a:gd name="T75" fmla="*/ 466 h 932"/>
                <a:gd name="T76" fmla="*/ 149 w 486"/>
                <a:gd name="T77" fmla="*/ 663 h 932"/>
                <a:gd name="T78" fmla="*/ 175 w 486"/>
                <a:gd name="T79" fmla="*/ 768 h 932"/>
                <a:gd name="T80" fmla="*/ 201 w 486"/>
                <a:gd name="T81" fmla="*/ 793 h 932"/>
                <a:gd name="T82" fmla="*/ 243 w 486"/>
                <a:gd name="T83" fmla="*/ 802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6" h="932">
                  <a:moveTo>
                    <a:pt x="243" y="932"/>
                  </a:moveTo>
                  <a:cubicBezTo>
                    <a:pt x="200" y="932"/>
                    <a:pt x="165" y="924"/>
                    <a:pt x="137" y="909"/>
                  </a:cubicBezTo>
                  <a:cubicBezTo>
                    <a:pt x="109" y="894"/>
                    <a:pt x="85" y="876"/>
                    <a:pt x="66" y="854"/>
                  </a:cubicBezTo>
                  <a:cubicBezTo>
                    <a:pt x="51" y="836"/>
                    <a:pt x="39" y="815"/>
                    <a:pt x="31" y="793"/>
                  </a:cubicBezTo>
                  <a:cubicBezTo>
                    <a:pt x="22" y="770"/>
                    <a:pt x="16" y="744"/>
                    <a:pt x="11" y="713"/>
                  </a:cubicBezTo>
                  <a:cubicBezTo>
                    <a:pt x="6" y="683"/>
                    <a:pt x="3" y="648"/>
                    <a:pt x="2" y="607"/>
                  </a:cubicBezTo>
                  <a:cubicBezTo>
                    <a:pt x="1" y="567"/>
                    <a:pt x="0" y="520"/>
                    <a:pt x="0" y="466"/>
                  </a:cubicBezTo>
                  <a:cubicBezTo>
                    <a:pt x="0" y="412"/>
                    <a:pt x="1" y="365"/>
                    <a:pt x="2" y="325"/>
                  </a:cubicBezTo>
                  <a:cubicBezTo>
                    <a:pt x="3" y="284"/>
                    <a:pt x="6" y="249"/>
                    <a:pt x="11" y="218"/>
                  </a:cubicBezTo>
                  <a:cubicBezTo>
                    <a:pt x="16" y="188"/>
                    <a:pt x="22" y="162"/>
                    <a:pt x="31" y="139"/>
                  </a:cubicBezTo>
                  <a:cubicBezTo>
                    <a:pt x="39" y="117"/>
                    <a:pt x="51" y="96"/>
                    <a:pt x="66" y="78"/>
                  </a:cubicBezTo>
                  <a:cubicBezTo>
                    <a:pt x="85" y="56"/>
                    <a:pt x="109" y="38"/>
                    <a:pt x="137" y="23"/>
                  </a:cubicBezTo>
                  <a:cubicBezTo>
                    <a:pt x="165" y="8"/>
                    <a:pt x="200" y="0"/>
                    <a:pt x="243" y="0"/>
                  </a:cubicBezTo>
                  <a:cubicBezTo>
                    <a:pt x="286" y="0"/>
                    <a:pt x="321" y="8"/>
                    <a:pt x="349" y="23"/>
                  </a:cubicBezTo>
                  <a:cubicBezTo>
                    <a:pt x="377" y="38"/>
                    <a:pt x="401" y="56"/>
                    <a:pt x="420" y="78"/>
                  </a:cubicBezTo>
                  <a:cubicBezTo>
                    <a:pt x="435" y="96"/>
                    <a:pt x="447" y="116"/>
                    <a:pt x="456" y="138"/>
                  </a:cubicBezTo>
                  <a:cubicBezTo>
                    <a:pt x="465" y="161"/>
                    <a:pt x="472" y="187"/>
                    <a:pt x="476" y="218"/>
                  </a:cubicBezTo>
                  <a:cubicBezTo>
                    <a:pt x="480" y="248"/>
                    <a:pt x="483" y="284"/>
                    <a:pt x="484" y="325"/>
                  </a:cubicBezTo>
                  <a:cubicBezTo>
                    <a:pt x="485" y="365"/>
                    <a:pt x="486" y="412"/>
                    <a:pt x="486" y="466"/>
                  </a:cubicBezTo>
                  <a:cubicBezTo>
                    <a:pt x="486" y="520"/>
                    <a:pt x="485" y="567"/>
                    <a:pt x="484" y="607"/>
                  </a:cubicBezTo>
                  <a:cubicBezTo>
                    <a:pt x="483" y="648"/>
                    <a:pt x="480" y="683"/>
                    <a:pt x="476" y="714"/>
                  </a:cubicBezTo>
                  <a:cubicBezTo>
                    <a:pt x="472" y="745"/>
                    <a:pt x="465" y="771"/>
                    <a:pt x="456" y="793"/>
                  </a:cubicBezTo>
                  <a:cubicBezTo>
                    <a:pt x="447" y="816"/>
                    <a:pt x="435" y="836"/>
                    <a:pt x="420" y="854"/>
                  </a:cubicBezTo>
                  <a:cubicBezTo>
                    <a:pt x="401" y="876"/>
                    <a:pt x="377" y="894"/>
                    <a:pt x="349" y="909"/>
                  </a:cubicBezTo>
                  <a:cubicBezTo>
                    <a:pt x="321" y="924"/>
                    <a:pt x="286" y="932"/>
                    <a:pt x="243" y="932"/>
                  </a:cubicBezTo>
                  <a:close/>
                  <a:moveTo>
                    <a:pt x="243" y="802"/>
                  </a:moveTo>
                  <a:cubicBezTo>
                    <a:pt x="260" y="802"/>
                    <a:pt x="274" y="799"/>
                    <a:pt x="285" y="793"/>
                  </a:cubicBezTo>
                  <a:cubicBezTo>
                    <a:pt x="296" y="786"/>
                    <a:pt x="305" y="778"/>
                    <a:pt x="312" y="768"/>
                  </a:cubicBezTo>
                  <a:cubicBezTo>
                    <a:pt x="326" y="746"/>
                    <a:pt x="334" y="711"/>
                    <a:pt x="338" y="663"/>
                  </a:cubicBezTo>
                  <a:cubicBezTo>
                    <a:pt x="341" y="615"/>
                    <a:pt x="343" y="550"/>
                    <a:pt x="343" y="466"/>
                  </a:cubicBezTo>
                  <a:cubicBezTo>
                    <a:pt x="343" y="382"/>
                    <a:pt x="341" y="317"/>
                    <a:pt x="338" y="269"/>
                  </a:cubicBezTo>
                  <a:cubicBezTo>
                    <a:pt x="334" y="221"/>
                    <a:pt x="326" y="186"/>
                    <a:pt x="312" y="164"/>
                  </a:cubicBezTo>
                  <a:cubicBezTo>
                    <a:pt x="305" y="154"/>
                    <a:pt x="296" y="146"/>
                    <a:pt x="285" y="139"/>
                  </a:cubicBezTo>
                  <a:cubicBezTo>
                    <a:pt x="274" y="133"/>
                    <a:pt x="260" y="130"/>
                    <a:pt x="243" y="130"/>
                  </a:cubicBezTo>
                  <a:cubicBezTo>
                    <a:pt x="226" y="130"/>
                    <a:pt x="212" y="133"/>
                    <a:pt x="201" y="139"/>
                  </a:cubicBezTo>
                  <a:cubicBezTo>
                    <a:pt x="191" y="146"/>
                    <a:pt x="182" y="154"/>
                    <a:pt x="175" y="164"/>
                  </a:cubicBezTo>
                  <a:cubicBezTo>
                    <a:pt x="162" y="186"/>
                    <a:pt x="153" y="221"/>
                    <a:pt x="149" y="269"/>
                  </a:cubicBezTo>
                  <a:cubicBezTo>
                    <a:pt x="145" y="317"/>
                    <a:pt x="143" y="382"/>
                    <a:pt x="143" y="466"/>
                  </a:cubicBezTo>
                  <a:cubicBezTo>
                    <a:pt x="143" y="550"/>
                    <a:pt x="145" y="615"/>
                    <a:pt x="149" y="663"/>
                  </a:cubicBezTo>
                  <a:cubicBezTo>
                    <a:pt x="153" y="711"/>
                    <a:pt x="162" y="746"/>
                    <a:pt x="175" y="768"/>
                  </a:cubicBezTo>
                  <a:cubicBezTo>
                    <a:pt x="182" y="778"/>
                    <a:pt x="191" y="786"/>
                    <a:pt x="201" y="793"/>
                  </a:cubicBezTo>
                  <a:cubicBezTo>
                    <a:pt x="212" y="799"/>
                    <a:pt x="226" y="802"/>
                    <a:pt x="243" y="80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7"/>
            <p:cNvSpPr>
              <a:spLocks/>
            </p:cNvSpPr>
            <p:nvPr userDrawn="1"/>
          </p:nvSpPr>
          <p:spPr bwMode="auto">
            <a:xfrm>
              <a:off x="4318" y="3704"/>
              <a:ext cx="71" cy="142"/>
            </a:xfrm>
            <a:custGeom>
              <a:avLst/>
              <a:gdLst>
                <a:gd name="T0" fmla="*/ 464 w 464"/>
                <a:gd name="T1" fmla="*/ 685 h 921"/>
                <a:gd name="T2" fmla="*/ 401 w 464"/>
                <a:gd name="T3" fmla="*/ 853 h 921"/>
                <a:gd name="T4" fmla="*/ 232 w 464"/>
                <a:gd name="T5" fmla="*/ 921 h 921"/>
                <a:gd name="T6" fmla="*/ 62 w 464"/>
                <a:gd name="T7" fmla="*/ 853 h 921"/>
                <a:gd name="T8" fmla="*/ 0 w 464"/>
                <a:gd name="T9" fmla="*/ 685 h 921"/>
                <a:gd name="T10" fmla="*/ 0 w 464"/>
                <a:gd name="T11" fmla="*/ 0 h 921"/>
                <a:gd name="T12" fmla="*/ 143 w 464"/>
                <a:gd name="T13" fmla="*/ 0 h 921"/>
                <a:gd name="T14" fmla="*/ 143 w 464"/>
                <a:gd name="T15" fmla="*/ 680 h 921"/>
                <a:gd name="T16" fmla="*/ 166 w 464"/>
                <a:gd name="T17" fmla="*/ 765 h 921"/>
                <a:gd name="T18" fmla="*/ 232 w 464"/>
                <a:gd name="T19" fmla="*/ 791 h 921"/>
                <a:gd name="T20" fmla="*/ 298 w 464"/>
                <a:gd name="T21" fmla="*/ 765 h 921"/>
                <a:gd name="T22" fmla="*/ 321 w 464"/>
                <a:gd name="T23" fmla="*/ 680 h 921"/>
                <a:gd name="T24" fmla="*/ 321 w 464"/>
                <a:gd name="T25" fmla="*/ 0 h 921"/>
                <a:gd name="T26" fmla="*/ 464 w 464"/>
                <a:gd name="T27" fmla="*/ 0 h 921"/>
                <a:gd name="T28" fmla="*/ 464 w 464"/>
                <a:gd name="T29" fmla="*/ 685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4" h="921">
                  <a:moveTo>
                    <a:pt x="464" y="685"/>
                  </a:moveTo>
                  <a:cubicBezTo>
                    <a:pt x="464" y="755"/>
                    <a:pt x="443" y="811"/>
                    <a:pt x="401" y="853"/>
                  </a:cubicBezTo>
                  <a:cubicBezTo>
                    <a:pt x="358" y="898"/>
                    <a:pt x="301" y="921"/>
                    <a:pt x="232" y="921"/>
                  </a:cubicBezTo>
                  <a:cubicBezTo>
                    <a:pt x="162" y="921"/>
                    <a:pt x="106" y="898"/>
                    <a:pt x="62" y="853"/>
                  </a:cubicBezTo>
                  <a:cubicBezTo>
                    <a:pt x="20" y="811"/>
                    <a:pt x="0" y="755"/>
                    <a:pt x="0" y="685"/>
                  </a:cubicBezTo>
                  <a:cubicBezTo>
                    <a:pt x="0" y="0"/>
                    <a:pt x="0" y="0"/>
                    <a:pt x="0" y="0"/>
                  </a:cubicBezTo>
                  <a:cubicBezTo>
                    <a:pt x="143" y="0"/>
                    <a:pt x="143" y="0"/>
                    <a:pt x="143" y="0"/>
                  </a:cubicBezTo>
                  <a:cubicBezTo>
                    <a:pt x="143" y="680"/>
                    <a:pt x="143" y="680"/>
                    <a:pt x="143" y="680"/>
                  </a:cubicBezTo>
                  <a:cubicBezTo>
                    <a:pt x="143" y="718"/>
                    <a:pt x="150" y="747"/>
                    <a:pt x="166" y="765"/>
                  </a:cubicBezTo>
                  <a:cubicBezTo>
                    <a:pt x="181" y="782"/>
                    <a:pt x="203" y="791"/>
                    <a:pt x="232" y="791"/>
                  </a:cubicBezTo>
                  <a:cubicBezTo>
                    <a:pt x="260" y="791"/>
                    <a:pt x="282" y="782"/>
                    <a:pt x="298" y="765"/>
                  </a:cubicBezTo>
                  <a:cubicBezTo>
                    <a:pt x="313" y="747"/>
                    <a:pt x="321" y="718"/>
                    <a:pt x="321" y="680"/>
                  </a:cubicBezTo>
                  <a:cubicBezTo>
                    <a:pt x="321" y="0"/>
                    <a:pt x="321" y="0"/>
                    <a:pt x="321" y="0"/>
                  </a:cubicBezTo>
                  <a:cubicBezTo>
                    <a:pt x="464" y="0"/>
                    <a:pt x="464" y="0"/>
                    <a:pt x="464" y="0"/>
                  </a:cubicBezTo>
                  <a:lnTo>
                    <a:pt x="464" y="6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8"/>
            <p:cNvSpPr>
              <a:spLocks noEditPoints="1"/>
            </p:cNvSpPr>
            <p:nvPr userDrawn="1"/>
          </p:nvSpPr>
          <p:spPr bwMode="auto">
            <a:xfrm>
              <a:off x="4487" y="3704"/>
              <a:ext cx="73" cy="140"/>
            </a:xfrm>
            <a:custGeom>
              <a:avLst/>
              <a:gdLst>
                <a:gd name="T0" fmla="*/ 231 w 474"/>
                <a:gd name="T1" fmla="*/ 0 h 910"/>
                <a:gd name="T2" fmla="*/ 338 w 474"/>
                <a:gd name="T3" fmla="*/ 21 h 910"/>
                <a:gd name="T4" fmla="*/ 408 w 474"/>
                <a:gd name="T5" fmla="*/ 75 h 910"/>
                <a:gd name="T6" fmla="*/ 444 w 474"/>
                <a:gd name="T7" fmla="*/ 133 h 910"/>
                <a:gd name="T8" fmla="*/ 464 w 474"/>
                <a:gd name="T9" fmla="*/ 211 h 910"/>
                <a:gd name="T10" fmla="*/ 472 w 474"/>
                <a:gd name="T11" fmla="*/ 316 h 910"/>
                <a:gd name="T12" fmla="*/ 474 w 474"/>
                <a:gd name="T13" fmla="*/ 454 h 910"/>
                <a:gd name="T14" fmla="*/ 472 w 474"/>
                <a:gd name="T15" fmla="*/ 592 h 910"/>
                <a:gd name="T16" fmla="*/ 464 w 474"/>
                <a:gd name="T17" fmla="*/ 697 h 910"/>
                <a:gd name="T18" fmla="*/ 444 w 474"/>
                <a:gd name="T19" fmla="*/ 776 h 910"/>
                <a:gd name="T20" fmla="*/ 408 w 474"/>
                <a:gd name="T21" fmla="*/ 835 h 910"/>
                <a:gd name="T22" fmla="*/ 338 w 474"/>
                <a:gd name="T23" fmla="*/ 889 h 910"/>
                <a:gd name="T24" fmla="*/ 231 w 474"/>
                <a:gd name="T25" fmla="*/ 910 h 910"/>
                <a:gd name="T26" fmla="*/ 0 w 474"/>
                <a:gd name="T27" fmla="*/ 910 h 910"/>
                <a:gd name="T28" fmla="*/ 0 w 474"/>
                <a:gd name="T29" fmla="*/ 0 h 910"/>
                <a:gd name="T30" fmla="*/ 231 w 474"/>
                <a:gd name="T31" fmla="*/ 0 h 910"/>
                <a:gd name="T32" fmla="*/ 143 w 474"/>
                <a:gd name="T33" fmla="*/ 129 h 910"/>
                <a:gd name="T34" fmla="*/ 143 w 474"/>
                <a:gd name="T35" fmla="*/ 781 h 910"/>
                <a:gd name="T36" fmla="*/ 227 w 474"/>
                <a:gd name="T37" fmla="*/ 781 h 910"/>
                <a:gd name="T38" fmla="*/ 271 w 474"/>
                <a:gd name="T39" fmla="*/ 771 h 910"/>
                <a:gd name="T40" fmla="*/ 300 w 474"/>
                <a:gd name="T41" fmla="*/ 744 h 910"/>
                <a:gd name="T42" fmla="*/ 326 w 474"/>
                <a:gd name="T43" fmla="*/ 643 h 910"/>
                <a:gd name="T44" fmla="*/ 331 w 474"/>
                <a:gd name="T45" fmla="*/ 454 h 910"/>
                <a:gd name="T46" fmla="*/ 326 w 474"/>
                <a:gd name="T47" fmla="*/ 266 h 910"/>
                <a:gd name="T48" fmla="*/ 300 w 474"/>
                <a:gd name="T49" fmla="*/ 166 h 910"/>
                <a:gd name="T50" fmla="*/ 271 w 474"/>
                <a:gd name="T51" fmla="*/ 139 h 910"/>
                <a:gd name="T52" fmla="*/ 227 w 474"/>
                <a:gd name="T53" fmla="*/ 129 h 910"/>
                <a:gd name="T54" fmla="*/ 143 w 474"/>
                <a:gd name="T55" fmla="*/ 129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4" h="910">
                  <a:moveTo>
                    <a:pt x="231" y="0"/>
                  </a:moveTo>
                  <a:cubicBezTo>
                    <a:pt x="275" y="0"/>
                    <a:pt x="310" y="7"/>
                    <a:pt x="338" y="21"/>
                  </a:cubicBezTo>
                  <a:cubicBezTo>
                    <a:pt x="366" y="36"/>
                    <a:pt x="389" y="54"/>
                    <a:pt x="408" y="75"/>
                  </a:cubicBezTo>
                  <a:cubicBezTo>
                    <a:pt x="423" y="92"/>
                    <a:pt x="435" y="111"/>
                    <a:pt x="444" y="133"/>
                  </a:cubicBezTo>
                  <a:cubicBezTo>
                    <a:pt x="453" y="155"/>
                    <a:pt x="460" y="181"/>
                    <a:pt x="464" y="211"/>
                  </a:cubicBezTo>
                  <a:cubicBezTo>
                    <a:pt x="468" y="242"/>
                    <a:pt x="471" y="277"/>
                    <a:pt x="472" y="316"/>
                  </a:cubicBezTo>
                  <a:cubicBezTo>
                    <a:pt x="474" y="356"/>
                    <a:pt x="474" y="402"/>
                    <a:pt x="474" y="454"/>
                  </a:cubicBezTo>
                  <a:cubicBezTo>
                    <a:pt x="474" y="507"/>
                    <a:pt x="474" y="553"/>
                    <a:pt x="472" y="592"/>
                  </a:cubicBezTo>
                  <a:cubicBezTo>
                    <a:pt x="471" y="632"/>
                    <a:pt x="468" y="667"/>
                    <a:pt x="464" y="697"/>
                  </a:cubicBezTo>
                  <a:cubicBezTo>
                    <a:pt x="460" y="728"/>
                    <a:pt x="453" y="754"/>
                    <a:pt x="444" y="776"/>
                  </a:cubicBezTo>
                  <a:cubicBezTo>
                    <a:pt x="435" y="798"/>
                    <a:pt x="423" y="818"/>
                    <a:pt x="408" y="835"/>
                  </a:cubicBezTo>
                  <a:cubicBezTo>
                    <a:pt x="389" y="856"/>
                    <a:pt x="366" y="874"/>
                    <a:pt x="338" y="889"/>
                  </a:cubicBezTo>
                  <a:cubicBezTo>
                    <a:pt x="310" y="903"/>
                    <a:pt x="275" y="910"/>
                    <a:pt x="231" y="910"/>
                  </a:cubicBezTo>
                  <a:cubicBezTo>
                    <a:pt x="0" y="910"/>
                    <a:pt x="0" y="910"/>
                    <a:pt x="0" y="910"/>
                  </a:cubicBezTo>
                  <a:cubicBezTo>
                    <a:pt x="0" y="0"/>
                    <a:pt x="0" y="0"/>
                    <a:pt x="0" y="0"/>
                  </a:cubicBezTo>
                  <a:lnTo>
                    <a:pt x="231" y="0"/>
                  </a:lnTo>
                  <a:close/>
                  <a:moveTo>
                    <a:pt x="143" y="129"/>
                  </a:moveTo>
                  <a:cubicBezTo>
                    <a:pt x="143" y="781"/>
                    <a:pt x="143" y="781"/>
                    <a:pt x="143" y="781"/>
                  </a:cubicBezTo>
                  <a:cubicBezTo>
                    <a:pt x="227" y="781"/>
                    <a:pt x="227" y="781"/>
                    <a:pt x="227" y="781"/>
                  </a:cubicBezTo>
                  <a:cubicBezTo>
                    <a:pt x="244" y="781"/>
                    <a:pt x="259" y="778"/>
                    <a:pt x="271" y="771"/>
                  </a:cubicBezTo>
                  <a:cubicBezTo>
                    <a:pt x="284" y="764"/>
                    <a:pt x="293" y="755"/>
                    <a:pt x="300" y="744"/>
                  </a:cubicBezTo>
                  <a:cubicBezTo>
                    <a:pt x="315" y="723"/>
                    <a:pt x="323" y="689"/>
                    <a:pt x="326" y="643"/>
                  </a:cubicBezTo>
                  <a:cubicBezTo>
                    <a:pt x="329" y="597"/>
                    <a:pt x="331" y="534"/>
                    <a:pt x="331" y="454"/>
                  </a:cubicBezTo>
                  <a:cubicBezTo>
                    <a:pt x="331" y="374"/>
                    <a:pt x="329" y="311"/>
                    <a:pt x="326" y="266"/>
                  </a:cubicBezTo>
                  <a:cubicBezTo>
                    <a:pt x="323" y="220"/>
                    <a:pt x="315" y="187"/>
                    <a:pt x="300" y="166"/>
                  </a:cubicBezTo>
                  <a:cubicBezTo>
                    <a:pt x="293" y="155"/>
                    <a:pt x="284" y="146"/>
                    <a:pt x="271" y="139"/>
                  </a:cubicBezTo>
                  <a:cubicBezTo>
                    <a:pt x="259" y="132"/>
                    <a:pt x="244" y="129"/>
                    <a:pt x="227" y="129"/>
                  </a:cubicBezTo>
                  <a:lnTo>
                    <a:pt x="143"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9"/>
            <p:cNvSpPr>
              <a:spLocks/>
            </p:cNvSpPr>
            <p:nvPr userDrawn="1"/>
          </p:nvSpPr>
          <p:spPr bwMode="auto">
            <a:xfrm>
              <a:off x="4600" y="3704"/>
              <a:ext cx="59" cy="140"/>
            </a:xfrm>
            <a:custGeom>
              <a:avLst/>
              <a:gdLst>
                <a:gd name="T0" fmla="*/ 59 w 59"/>
                <a:gd name="T1" fmla="*/ 20 h 140"/>
                <a:gd name="T2" fmla="*/ 22 w 59"/>
                <a:gd name="T3" fmla="*/ 20 h 140"/>
                <a:gd name="T4" fmla="*/ 22 w 59"/>
                <a:gd name="T5" fmla="*/ 59 h 140"/>
                <a:gd name="T6" fmla="*/ 54 w 59"/>
                <a:gd name="T7" fmla="*/ 59 h 140"/>
                <a:gd name="T8" fmla="*/ 54 w 59"/>
                <a:gd name="T9" fmla="*/ 79 h 140"/>
                <a:gd name="T10" fmla="*/ 22 w 59"/>
                <a:gd name="T11" fmla="*/ 79 h 140"/>
                <a:gd name="T12" fmla="*/ 22 w 59"/>
                <a:gd name="T13" fmla="*/ 120 h 140"/>
                <a:gd name="T14" fmla="*/ 59 w 59"/>
                <a:gd name="T15" fmla="*/ 120 h 140"/>
                <a:gd name="T16" fmla="*/ 59 w 59"/>
                <a:gd name="T17" fmla="*/ 140 h 140"/>
                <a:gd name="T18" fmla="*/ 0 w 59"/>
                <a:gd name="T19" fmla="*/ 140 h 140"/>
                <a:gd name="T20" fmla="*/ 0 w 59"/>
                <a:gd name="T21" fmla="*/ 0 h 140"/>
                <a:gd name="T22" fmla="*/ 59 w 59"/>
                <a:gd name="T23" fmla="*/ 0 h 140"/>
                <a:gd name="T24" fmla="*/ 59 w 59"/>
                <a:gd name="T25"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140">
                  <a:moveTo>
                    <a:pt x="59" y="20"/>
                  </a:moveTo>
                  <a:lnTo>
                    <a:pt x="22" y="20"/>
                  </a:lnTo>
                  <a:lnTo>
                    <a:pt x="22" y="59"/>
                  </a:lnTo>
                  <a:lnTo>
                    <a:pt x="54" y="59"/>
                  </a:lnTo>
                  <a:lnTo>
                    <a:pt x="54" y="79"/>
                  </a:lnTo>
                  <a:lnTo>
                    <a:pt x="22" y="79"/>
                  </a:lnTo>
                  <a:lnTo>
                    <a:pt x="22" y="120"/>
                  </a:lnTo>
                  <a:lnTo>
                    <a:pt x="59" y="120"/>
                  </a:lnTo>
                  <a:lnTo>
                    <a:pt x="59" y="140"/>
                  </a:lnTo>
                  <a:lnTo>
                    <a:pt x="0" y="140"/>
                  </a:lnTo>
                  <a:lnTo>
                    <a:pt x="0" y="0"/>
                  </a:lnTo>
                  <a:lnTo>
                    <a:pt x="59" y="0"/>
                  </a:lnTo>
                  <a:lnTo>
                    <a:pt x="59"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0"/>
            <p:cNvSpPr>
              <a:spLocks/>
            </p:cNvSpPr>
            <p:nvPr userDrawn="1"/>
          </p:nvSpPr>
          <p:spPr bwMode="auto">
            <a:xfrm>
              <a:off x="4693" y="3703"/>
              <a:ext cx="73" cy="143"/>
            </a:xfrm>
            <a:custGeom>
              <a:avLst/>
              <a:gdLst>
                <a:gd name="T0" fmla="*/ 238 w 472"/>
                <a:gd name="T1" fmla="*/ 0 h 927"/>
                <a:gd name="T2" fmla="*/ 401 w 472"/>
                <a:gd name="T3" fmla="*/ 55 h 927"/>
                <a:gd name="T4" fmla="*/ 451 w 472"/>
                <a:gd name="T5" fmla="*/ 139 h 927"/>
                <a:gd name="T6" fmla="*/ 465 w 472"/>
                <a:gd name="T7" fmla="*/ 253 h 927"/>
                <a:gd name="T8" fmla="*/ 322 w 472"/>
                <a:gd name="T9" fmla="*/ 253 h 927"/>
                <a:gd name="T10" fmla="*/ 318 w 472"/>
                <a:gd name="T11" fmla="*/ 198 h 927"/>
                <a:gd name="T12" fmla="*/ 300 w 472"/>
                <a:gd name="T13" fmla="*/ 156 h 927"/>
                <a:gd name="T14" fmla="*/ 236 w 472"/>
                <a:gd name="T15" fmla="*/ 129 h 927"/>
                <a:gd name="T16" fmla="*/ 200 w 472"/>
                <a:gd name="T17" fmla="*/ 136 h 927"/>
                <a:gd name="T18" fmla="*/ 175 w 472"/>
                <a:gd name="T19" fmla="*/ 155 h 927"/>
                <a:gd name="T20" fmla="*/ 151 w 472"/>
                <a:gd name="T21" fmla="*/ 244 h 927"/>
                <a:gd name="T22" fmla="*/ 153 w 472"/>
                <a:gd name="T23" fmla="*/ 292 h 927"/>
                <a:gd name="T24" fmla="*/ 164 w 472"/>
                <a:gd name="T25" fmla="*/ 324 h 927"/>
                <a:gd name="T26" fmla="*/ 187 w 472"/>
                <a:gd name="T27" fmla="*/ 348 h 927"/>
                <a:gd name="T28" fmla="*/ 226 w 472"/>
                <a:gd name="T29" fmla="*/ 367 h 927"/>
                <a:gd name="T30" fmla="*/ 334 w 472"/>
                <a:gd name="T31" fmla="*/ 411 h 927"/>
                <a:gd name="T32" fmla="*/ 401 w 472"/>
                <a:gd name="T33" fmla="*/ 448 h 927"/>
                <a:gd name="T34" fmla="*/ 444 w 472"/>
                <a:gd name="T35" fmla="*/ 498 h 927"/>
                <a:gd name="T36" fmla="*/ 465 w 472"/>
                <a:gd name="T37" fmla="*/ 568 h 927"/>
                <a:gd name="T38" fmla="*/ 472 w 472"/>
                <a:gd name="T39" fmla="*/ 666 h 927"/>
                <a:gd name="T40" fmla="*/ 460 w 472"/>
                <a:gd name="T41" fmla="*/ 785 h 927"/>
                <a:gd name="T42" fmla="*/ 413 w 472"/>
                <a:gd name="T43" fmla="*/ 867 h 927"/>
                <a:gd name="T44" fmla="*/ 341 w 472"/>
                <a:gd name="T45" fmla="*/ 911 h 927"/>
                <a:gd name="T46" fmla="*/ 235 w 472"/>
                <a:gd name="T47" fmla="*/ 927 h 927"/>
                <a:gd name="T48" fmla="*/ 59 w 472"/>
                <a:gd name="T49" fmla="*/ 867 h 927"/>
                <a:gd name="T50" fmla="*/ 13 w 472"/>
                <a:gd name="T51" fmla="*/ 789 h 927"/>
                <a:gd name="T52" fmla="*/ 0 w 472"/>
                <a:gd name="T53" fmla="*/ 671 h 927"/>
                <a:gd name="T54" fmla="*/ 143 w 472"/>
                <a:gd name="T55" fmla="*/ 671 h 927"/>
                <a:gd name="T56" fmla="*/ 148 w 472"/>
                <a:gd name="T57" fmla="*/ 732 h 927"/>
                <a:gd name="T58" fmla="*/ 169 w 472"/>
                <a:gd name="T59" fmla="*/ 774 h 927"/>
                <a:gd name="T60" fmla="*/ 195 w 472"/>
                <a:gd name="T61" fmla="*/ 791 h 927"/>
                <a:gd name="T62" fmla="*/ 235 w 472"/>
                <a:gd name="T63" fmla="*/ 798 h 927"/>
                <a:gd name="T64" fmla="*/ 304 w 472"/>
                <a:gd name="T65" fmla="*/ 773 h 927"/>
                <a:gd name="T66" fmla="*/ 323 w 472"/>
                <a:gd name="T67" fmla="*/ 732 h 927"/>
                <a:gd name="T68" fmla="*/ 329 w 472"/>
                <a:gd name="T69" fmla="*/ 671 h 927"/>
                <a:gd name="T70" fmla="*/ 325 w 472"/>
                <a:gd name="T71" fmla="*/ 611 h 927"/>
                <a:gd name="T72" fmla="*/ 313 w 472"/>
                <a:gd name="T73" fmla="*/ 571 h 927"/>
                <a:gd name="T74" fmla="*/ 286 w 472"/>
                <a:gd name="T75" fmla="*/ 544 h 927"/>
                <a:gd name="T76" fmla="*/ 243 w 472"/>
                <a:gd name="T77" fmla="*/ 522 h 927"/>
                <a:gd name="T78" fmla="*/ 134 w 472"/>
                <a:gd name="T79" fmla="*/ 477 h 927"/>
                <a:gd name="T80" fmla="*/ 75 w 472"/>
                <a:gd name="T81" fmla="*/ 445 h 927"/>
                <a:gd name="T82" fmla="*/ 36 w 472"/>
                <a:gd name="T83" fmla="*/ 401 h 927"/>
                <a:gd name="T84" fmla="*/ 14 w 472"/>
                <a:gd name="T85" fmla="*/ 338 h 927"/>
                <a:gd name="T86" fmla="*/ 7 w 472"/>
                <a:gd name="T87" fmla="*/ 248 h 927"/>
                <a:gd name="T88" fmla="*/ 26 w 472"/>
                <a:gd name="T89" fmla="*/ 137 h 927"/>
                <a:gd name="T90" fmla="*/ 82 w 472"/>
                <a:gd name="T91" fmla="*/ 55 h 927"/>
                <a:gd name="T92" fmla="*/ 150 w 472"/>
                <a:gd name="T93" fmla="*/ 15 h 927"/>
                <a:gd name="T94" fmla="*/ 238 w 472"/>
                <a:gd name="T9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2" h="927">
                  <a:moveTo>
                    <a:pt x="238" y="0"/>
                  </a:moveTo>
                  <a:cubicBezTo>
                    <a:pt x="308" y="0"/>
                    <a:pt x="363" y="18"/>
                    <a:pt x="401" y="55"/>
                  </a:cubicBezTo>
                  <a:cubicBezTo>
                    <a:pt x="425" y="78"/>
                    <a:pt x="442" y="106"/>
                    <a:pt x="451" y="139"/>
                  </a:cubicBezTo>
                  <a:cubicBezTo>
                    <a:pt x="461" y="172"/>
                    <a:pt x="465" y="210"/>
                    <a:pt x="465" y="253"/>
                  </a:cubicBezTo>
                  <a:cubicBezTo>
                    <a:pt x="322" y="253"/>
                    <a:pt x="322" y="253"/>
                    <a:pt x="322" y="253"/>
                  </a:cubicBezTo>
                  <a:cubicBezTo>
                    <a:pt x="322" y="233"/>
                    <a:pt x="321" y="214"/>
                    <a:pt x="318" y="198"/>
                  </a:cubicBezTo>
                  <a:cubicBezTo>
                    <a:pt x="316" y="182"/>
                    <a:pt x="310" y="168"/>
                    <a:pt x="300" y="156"/>
                  </a:cubicBezTo>
                  <a:cubicBezTo>
                    <a:pt x="287" y="138"/>
                    <a:pt x="265" y="129"/>
                    <a:pt x="236" y="129"/>
                  </a:cubicBezTo>
                  <a:cubicBezTo>
                    <a:pt x="222" y="129"/>
                    <a:pt x="210" y="131"/>
                    <a:pt x="200" y="136"/>
                  </a:cubicBezTo>
                  <a:cubicBezTo>
                    <a:pt x="190" y="141"/>
                    <a:pt x="182" y="147"/>
                    <a:pt x="175" y="155"/>
                  </a:cubicBezTo>
                  <a:cubicBezTo>
                    <a:pt x="159" y="173"/>
                    <a:pt x="151" y="203"/>
                    <a:pt x="151" y="244"/>
                  </a:cubicBezTo>
                  <a:cubicBezTo>
                    <a:pt x="151" y="263"/>
                    <a:pt x="152" y="279"/>
                    <a:pt x="153" y="292"/>
                  </a:cubicBezTo>
                  <a:cubicBezTo>
                    <a:pt x="155" y="304"/>
                    <a:pt x="159" y="315"/>
                    <a:pt x="164" y="324"/>
                  </a:cubicBezTo>
                  <a:cubicBezTo>
                    <a:pt x="170" y="333"/>
                    <a:pt x="177" y="341"/>
                    <a:pt x="187" y="348"/>
                  </a:cubicBezTo>
                  <a:cubicBezTo>
                    <a:pt x="197" y="355"/>
                    <a:pt x="210" y="361"/>
                    <a:pt x="226" y="367"/>
                  </a:cubicBezTo>
                  <a:cubicBezTo>
                    <a:pt x="334" y="411"/>
                    <a:pt x="334" y="411"/>
                    <a:pt x="334" y="411"/>
                  </a:cubicBezTo>
                  <a:cubicBezTo>
                    <a:pt x="361" y="422"/>
                    <a:pt x="384" y="434"/>
                    <a:pt x="401" y="448"/>
                  </a:cubicBezTo>
                  <a:cubicBezTo>
                    <a:pt x="419" y="461"/>
                    <a:pt x="433" y="478"/>
                    <a:pt x="444" y="498"/>
                  </a:cubicBezTo>
                  <a:cubicBezTo>
                    <a:pt x="454" y="517"/>
                    <a:pt x="461" y="541"/>
                    <a:pt x="465" y="568"/>
                  </a:cubicBezTo>
                  <a:cubicBezTo>
                    <a:pt x="470" y="595"/>
                    <a:pt x="472" y="628"/>
                    <a:pt x="472" y="666"/>
                  </a:cubicBezTo>
                  <a:cubicBezTo>
                    <a:pt x="472" y="713"/>
                    <a:pt x="468" y="753"/>
                    <a:pt x="460" y="785"/>
                  </a:cubicBezTo>
                  <a:cubicBezTo>
                    <a:pt x="452" y="818"/>
                    <a:pt x="436" y="845"/>
                    <a:pt x="413" y="867"/>
                  </a:cubicBezTo>
                  <a:cubicBezTo>
                    <a:pt x="394" y="885"/>
                    <a:pt x="370" y="900"/>
                    <a:pt x="341" y="911"/>
                  </a:cubicBezTo>
                  <a:cubicBezTo>
                    <a:pt x="311" y="922"/>
                    <a:pt x="276" y="927"/>
                    <a:pt x="235" y="927"/>
                  </a:cubicBezTo>
                  <a:cubicBezTo>
                    <a:pt x="158" y="927"/>
                    <a:pt x="99" y="907"/>
                    <a:pt x="59" y="867"/>
                  </a:cubicBezTo>
                  <a:cubicBezTo>
                    <a:pt x="36" y="845"/>
                    <a:pt x="21" y="819"/>
                    <a:pt x="13" y="789"/>
                  </a:cubicBezTo>
                  <a:cubicBezTo>
                    <a:pt x="4" y="759"/>
                    <a:pt x="0" y="720"/>
                    <a:pt x="0" y="671"/>
                  </a:cubicBezTo>
                  <a:cubicBezTo>
                    <a:pt x="143" y="671"/>
                    <a:pt x="143" y="671"/>
                    <a:pt x="143" y="671"/>
                  </a:cubicBezTo>
                  <a:cubicBezTo>
                    <a:pt x="143" y="696"/>
                    <a:pt x="145" y="716"/>
                    <a:pt x="148" y="732"/>
                  </a:cubicBezTo>
                  <a:cubicBezTo>
                    <a:pt x="152" y="748"/>
                    <a:pt x="158" y="762"/>
                    <a:pt x="169" y="774"/>
                  </a:cubicBezTo>
                  <a:cubicBezTo>
                    <a:pt x="175" y="781"/>
                    <a:pt x="184" y="786"/>
                    <a:pt x="195" y="791"/>
                  </a:cubicBezTo>
                  <a:cubicBezTo>
                    <a:pt x="206" y="796"/>
                    <a:pt x="219" y="798"/>
                    <a:pt x="235" y="798"/>
                  </a:cubicBezTo>
                  <a:cubicBezTo>
                    <a:pt x="267" y="798"/>
                    <a:pt x="290" y="790"/>
                    <a:pt x="304" y="773"/>
                  </a:cubicBezTo>
                  <a:cubicBezTo>
                    <a:pt x="314" y="761"/>
                    <a:pt x="320" y="748"/>
                    <a:pt x="323" y="732"/>
                  </a:cubicBezTo>
                  <a:cubicBezTo>
                    <a:pt x="327" y="716"/>
                    <a:pt x="329" y="696"/>
                    <a:pt x="329" y="671"/>
                  </a:cubicBezTo>
                  <a:cubicBezTo>
                    <a:pt x="329" y="648"/>
                    <a:pt x="327" y="628"/>
                    <a:pt x="325" y="611"/>
                  </a:cubicBezTo>
                  <a:cubicBezTo>
                    <a:pt x="323" y="595"/>
                    <a:pt x="319" y="582"/>
                    <a:pt x="313" y="571"/>
                  </a:cubicBezTo>
                  <a:cubicBezTo>
                    <a:pt x="306" y="560"/>
                    <a:pt x="297" y="551"/>
                    <a:pt x="286" y="544"/>
                  </a:cubicBezTo>
                  <a:cubicBezTo>
                    <a:pt x="275" y="536"/>
                    <a:pt x="261" y="529"/>
                    <a:pt x="243" y="522"/>
                  </a:cubicBezTo>
                  <a:cubicBezTo>
                    <a:pt x="134" y="477"/>
                    <a:pt x="134" y="477"/>
                    <a:pt x="134" y="477"/>
                  </a:cubicBezTo>
                  <a:cubicBezTo>
                    <a:pt x="111" y="468"/>
                    <a:pt x="91" y="457"/>
                    <a:pt x="75" y="445"/>
                  </a:cubicBezTo>
                  <a:cubicBezTo>
                    <a:pt x="59" y="433"/>
                    <a:pt x="46" y="418"/>
                    <a:pt x="36" y="401"/>
                  </a:cubicBezTo>
                  <a:cubicBezTo>
                    <a:pt x="26" y="383"/>
                    <a:pt x="19" y="362"/>
                    <a:pt x="14" y="338"/>
                  </a:cubicBezTo>
                  <a:cubicBezTo>
                    <a:pt x="10" y="313"/>
                    <a:pt x="7" y="283"/>
                    <a:pt x="7" y="248"/>
                  </a:cubicBezTo>
                  <a:cubicBezTo>
                    <a:pt x="7" y="207"/>
                    <a:pt x="14" y="170"/>
                    <a:pt x="26" y="137"/>
                  </a:cubicBezTo>
                  <a:cubicBezTo>
                    <a:pt x="38" y="105"/>
                    <a:pt x="57" y="77"/>
                    <a:pt x="82" y="55"/>
                  </a:cubicBezTo>
                  <a:cubicBezTo>
                    <a:pt x="101" y="38"/>
                    <a:pt x="124" y="24"/>
                    <a:pt x="150" y="15"/>
                  </a:cubicBezTo>
                  <a:cubicBezTo>
                    <a:pt x="176" y="5"/>
                    <a:pt x="205" y="0"/>
                    <a:pt x="23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p:cNvSpPr>
              <a:spLocks/>
            </p:cNvSpPr>
            <p:nvPr userDrawn="1"/>
          </p:nvSpPr>
          <p:spPr bwMode="auto">
            <a:xfrm>
              <a:off x="4805" y="3704"/>
              <a:ext cx="59" cy="140"/>
            </a:xfrm>
            <a:custGeom>
              <a:avLst/>
              <a:gdLst>
                <a:gd name="T0" fmla="*/ 59 w 59"/>
                <a:gd name="T1" fmla="*/ 20 h 140"/>
                <a:gd name="T2" fmla="*/ 22 w 59"/>
                <a:gd name="T3" fmla="*/ 20 h 140"/>
                <a:gd name="T4" fmla="*/ 22 w 59"/>
                <a:gd name="T5" fmla="*/ 59 h 140"/>
                <a:gd name="T6" fmla="*/ 54 w 59"/>
                <a:gd name="T7" fmla="*/ 59 h 140"/>
                <a:gd name="T8" fmla="*/ 54 w 59"/>
                <a:gd name="T9" fmla="*/ 79 h 140"/>
                <a:gd name="T10" fmla="*/ 22 w 59"/>
                <a:gd name="T11" fmla="*/ 79 h 140"/>
                <a:gd name="T12" fmla="*/ 22 w 59"/>
                <a:gd name="T13" fmla="*/ 120 h 140"/>
                <a:gd name="T14" fmla="*/ 59 w 59"/>
                <a:gd name="T15" fmla="*/ 120 h 140"/>
                <a:gd name="T16" fmla="*/ 59 w 59"/>
                <a:gd name="T17" fmla="*/ 140 h 140"/>
                <a:gd name="T18" fmla="*/ 0 w 59"/>
                <a:gd name="T19" fmla="*/ 140 h 140"/>
                <a:gd name="T20" fmla="*/ 0 w 59"/>
                <a:gd name="T21" fmla="*/ 0 h 140"/>
                <a:gd name="T22" fmla="*/ 59 w 59"/>
                <a:gd name="T23" fmla="*/ 0 h 140"/>
                <a:gd name="T24" fmla="*/ 59 w 59"/>
                <a:gd name="T25"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140">
                  <a:moveTo>
                    <a:pt x="59" y="20"/>
                  </a:moveTo>
                  <a:lnTo>
                    <a:pt x="22" y="20"/>
                  </a:lnTo>
                  <a:lnTo>
                    <a:pt x="22" y="59"/>
                  </a:lnTo>
                  <a:lnTo>
                    <a:pt x="54" y="59"/>
                  </a:lnTo>
                  <a:lnTo>
                    <a:pt x="54" y="79"/>
                  </a:lnTo>
                  <a:lnTo>
                    <a:pt x="22" y="79"/>
                  </a:lnTo>
                  <a:lnTo>
                    <a:pt x="22" y="120"/>
                  </a:lnTo>
                  <a:lnTo>
                    <a:pt x="59" y="120"/>
                  </a:lnTo>
                  <a:lnTo>
                    <a:pt x="59" y="140"/>
                  </a:lnTo>
                  <a:lnTo>
                    <a:pt x="0" y="140"/>
                  </a:lnTo>
                  <a:lnTo>
                    <a:pt x="0" y="0"/>
                  </a:lnTo>
                  <a:lnTo>
                    <a:pt x="59" y="0"/>
                  </a:lnTo>
                  <a:lnTo>
                    <a:pt x="59"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p:cNvSpPr>
              <a:spLocks noEditPoints="1"/>
            </p:cNvSpPr>
            <p:nvPr userDrawn="1"/>
          </p:nvSpPr>
          <p:spPr bwMode="auto">
            <a:xfrm>
              <a:off x="4903" y="3704"/>
              <a:ext cx="76" cy="140"/>
            </a:xfrm>
            <a:custGeom>
              <a:avLst/>
              <a:gdLst>
                <a:gd name="T0" fmla="*/ 230 w 492"/>
                <a:gd name="T1" fmla="*/ 0 h 910"/>
                <a:gd name="T2" fmla="*/ 409 w 492"/>
                <a:gd name="T3" fmla="*/ 63 h 910"/>
                <a:gd name="T4" fmla="*/ 463 w 492"/>
                <a:gd name="T5" fmla="*/ 268 h 910"/>
                <a:gd name="T6" fmla="*/ 441 w 492"/>
                <a:gd name="T7" fmla="*/ 413 h 910"/>
                <a:gd name="T8" fmla="*/ 357 w 492"/>
                <a:gd name="T9" fmla="*/ 506 h 910"/>
                <a:gd name="T10" fmla="*/ 492 w 492"/>
                <a:gd name="T11" fmla="*/ 910 h 910"/>
                <a:gd name="T12" fmla="*/ 342 w 492"/>
                <a:gd name="T13" fmla="*/ 910 h 910"/>
                <a:gd name="T14" fmla="*/ 223 w 492"/>
                <a:gd name="T15" fmla="*/ 537 h 910"/>
                <a:gd name="T16" fmla="*/ 143 w 492"/>
                <a:gd name="T17" fmla="*/ 537 h 910"/>
                <a:gd name="T18" fmla="*/ 143 w 492"/>
                <a:gd name="T19" fmla="*/ 910 h 910"/>
                <a:gd name="T20" fmla="*/ 0 w 492"/>
                <a:gd name="T21" fmla="*/ 910 h 910"/>
                <a:gd name="T22" fmla="*/ 0 w 492"/>
                <a:gd name="T23" fmla="*/ 0 h 910"/>
                <a:gd name="T24" fmla="*/ 230 w 492"/>
                <a:gd name="T25" fmla="*/ 0 h 910"/>
                <a:gd name="T26" fmla="*/ 143 w 492"/>
                <a:gd name="T27" fmla="*/ 129 h 910"/>
                <a:gd name="T28" fmla="*/ 143 w 492"/>
                <a:gd name="T29" fmla="*/ 408 h 910"/>
                <a:gd name="T30" fmla="*/ 231 w 492"/>
                <a:gd name="T31" fmla="*/ 408 h 910"/>
                <a:gd name="T32" fmla="*/ 277 w 492"/>
                <a:gd name="T33" fmla="*/ 397 h 910"/>
                <a:gd name="T34" fmla="*/ 304 w 492"/>
                <a:gd name="T35" fmla="*/ 367 h 910"/>
                <a:gd name="T36" fmla="*/ 316 w 492"/>
                <a:gd name="T37" fmla="*/ 322 h 910"/>
                <a:gd name="T38" fmla="*/ 319 w 492"/>
                <a:gd name="T39" fmla="*/ 268 h 910"/>
                <a:gd name="T40" fmla="*/ 316 w 492"/>
                <a:gd name="T41" fmla="*/ 214 h 910"/>
                <a:gd name="T42" fmla="*/ 304 w 492"/>
                <a:gd name="T43" fmla="*/ 170 h 910"/>
                <a:gd name="T44" fmla="*/ 277 w 492"/>
                <a:gd name="T45" fmla="*/ 140 h 910"/>
                <a:gd name="T46" fmla="*/ 231 w 492"/>
                <a:gd name="T47" fmla="*/ 129 h 910"/>
                <a:gd name="T48" fmla="*/ 143 w 492"/>
                <a:gd name="T49" fmla="*/ 129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2" h="910">
                  <a:moveTo>
                    <a:pt x="230" y="0"/>
                  </a:moveTo>
                  <a:cubicBezTo>
                    <a:pt x="313" y="0"/>
                    <a:pt x="373" y="21"/>
                    <a:pt x="409" y="63"/>
                  </a:cubicBezTo>
                  <a:cubicBezTo>
                    <a:pt x="445" y="105"/>
                    <a:pt x="463" y="174"/>
                    <a:pt x="463" y="268"/>
                  </a:cubicBezTo>
                  <a:cubicBezTo>
                    <a:pt x="463" y="324"/>
                    <a:pt x="455" y="373"/>
                    <a:pt x="441" y="413"/>
                  </a:cubicBezTo>
                  <a:cubicBezTo>
                    <a:pt x="426" y="453"/>
                    <a:pt x="398" y="484"/>
                    <a:pt x="357" y="506"/>
                  </a:cubicBezTo>
                  <a:cubicBezTo>
                    <a:pt x="492" y="910"/>
                    <a:pt x="492" y="910"/>
                    <a:pt x="492" y="910"/>
                  </a:cubicBezTo>
                  <a:cubicBezTo>
                    <a:pt x="342" y="910"/>
                    <a:pt x="342" y="910"/>
                    <a:pt x="342" y="910"/>
                  </a:cubicBezTo>
                  <a:cubicBezTo>
                    <a:pt x="223" y="537"/>
                    <a:pt x="223" y="537"/>
                    <a:pt x="223" y="537"/>
                  </a:cubicBezTo>
                  <a:cubicBezTo>
                    <a:pt x="143" y="537"/>
                    <a:pt x="143" y="537"/>
                    <a:pt x="143" y="537"/>
                  </a:cubicBezTo>
                  <a:cubicBezTo>
                    <a:pt x="143" y="910"/>
                    <a:pt x="143" y="910"/>
                    <a:pt x="143" y="910"/>
                  </a:cubicBezTo>
                  <a:cubicBezTo>
                    <a:pt x="0" y="910"/>
                    <a:pt x="0" y="910"/>
                    <a:pt x="0" y="910"/>
                  </a:cubicBezTo>
                  <a:cubicBezTo>
                    <a:pt x="0" y="0"/>
                    <a:pt x="0" y="0"/>
                    <a:pt x="0" y="0"/>
                  </a:cubicBezTo>
                  <a:lnTo>
                    <a:pt x="230" y="0"/>
                  </a:lnTo>
                  <a:close/>
                  <a:moveTo>
                    <a:pt x="143" y="129"/>
                  </a:moveTo>
                  <a:cubicBezTo>
                    <a:pt x="143" y="408"/>
                    <a:pt x="143" y="408"/>
                    <a:pt x="143" y="408"/>
                  </a:cubicBezTo>
                  <a:cubicBezTo>
                    <a:pt x="231" y="408"/>
                    <a:pt x="231" y="408"/>
                    <a:pt x="231" y="408"/>
                  </a:cubicBezTo>
                  <a:cubicBezTo>
                    <a:pt x="250" y="408"/>
                    <a:pt x="265" y="404"/>
                    <a:pt x="277" y="397"/>
                  </a:cubicBezTo>
                  <a:cubicBezTo>
                    <a:pt x="289" y="390"/>
                    <a:pt x="298" y="379"/>
                    <a:pt x="304" y="367"/>
                  </a:cubicBezTo>
                  <a:cubicBezTo>
                    <a:pt x="310" y="354"/>
                    <a:pt x="314" y="339"/>
                    <a:pt x="316" y="322"/>
                  </a:cubicBezTo>
                  <a:cubicBezTo>
                    <a:pt x="318" y="305"/>
                    <a:pt x="319" y="287"/>
                    <a:pt x="319" y="268"/>
                  </a:cubicBezTo>
                  <a:cubicBezTo>
                    <a:pt x="319" y="249"/>
                    <a:pt x="318" y="232"/>
                    <a:pt x="316" y="214"/>
                  </a:cubicBezTo>
                  <a:cubicBezTo>
                    <a:pt x="314" y="197"/>
                    <a:pt x="310" y="182"/>
                    <a:pt x="304" y="170"/>
                  </a:cubicBezTo>
                  <a:cubicBezTo>
                    <a:pt x="298" y="157"/>
                    <a:pt x="289" y="147"/>
                    <a:pt x="277" y="140"/>
                  </a:cubicBezTo>
                  <a:cubicBezTo>
                    <a:pt x="265" y="132"/>
                    <a:pt x="250" y="129"/>
                    <a:pt x="231" y="129"/>
                  </a:cubicBezTo>
                  <a:lnTo>
                    <a:pt x="143"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3"/>
            <p:cNvSpPr>
              <a:spLocks/>
            </p:cNvSpPr>
            <p:nvPr userDrawn="1"/>
          </p:nvSpPr>
          <p:spPr bwMode="auto">
            <a:xfrm>
              <a:off x="5005" y="3704"/>
              <a:ext cx="84" cy="140"/>
            </a:xfrm>
            <a:custGeom>
              <a:avLst/>
              <a:gdLst>
                <a:gd name="T0" fmla="*/ 25 w 84"/>
                <a:gd name="T1" fmla="*/ 0 h 140"/>
                <a:gd name="T2" fmla="*/ 42 w 84"/>
                <a:gd name="T3" fmla="*/ 106 h 140"/>
                <a:gd name="T4" fmla="*/ 60 w 84"/>
                <a:gd name="T5" fmla="*/ 0 h 140"/>
                <a:gd name="T6" fmla="*/ 84 w 84"/>
                <a:gd name="T7" fmla="*/ 0 h 140"/>
                <a:gd name="T8" fmla="*/ 54 w 84"/>
                <a:gd name="T9" fmla="*/ 140 h 140"/>
                <a:gd name="T10" fmla="*/ 30 w 84"/>
                <a:gd name="T11" fmla="*/ 140 h 140"/>
                <a:gd name="T12" fmla="*/ 0 w 84"/>
                <a:gd name="T13" fmla="*/ 0 h 140"/>
                <a:gd name="T14" fmla="*/ 25 w 84"/>
                <a:gd name="T15" fmla="*/ 0 h 1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40">
                  <a:moveTo>
                    <a:pt x="25" y="0"/>
                  </a:moveTo>
                  <a:lnTo>
                    <a:pt x="42" y="106"/>
                  </a:lnTo>
                  <a:lnTo>
                    <a:pt x="60" y="0"/>
                  </a:lnTo>
                  <a:lnTo>
                    <a:pt x="84" y="0"/>
                  </a:lnTo>
                  <a:lnTo>
                    <a:pt x="54" y="140"/>
                  </a:lnTo>
                  <a:lnTo>
                    <a:pt x="30" y="140"/>
                  </a:lnTo>
                  <a:lnTo>
                    <a:pt x="0" y="0"/>
                  </a:lnTo>
                  <a:lnTo>
                    <a:pt x="2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p:cNvSpPr>
              <a:spLocks/>
            </p:cNvSpPr>
            <p:nvPr userDrawn="1"/>
          </p:nvSpPr>
          <p:spPr bwMode="auto">
            <a:xfrm>
              <a:off x="5121" y="3704"/>
              <a:ext cx="59" cy="140"/>
            </a:xfrm>
            <a:custGeom>
              <a:avLst/>
              <a:gdLst>
                <a:gd name="T0" fmla="*/ 59 w 59"/>
                <a:gd name="T1" fmla="*/ 20 h 140"/>
                <a:gd name="T2" fmla="*/ 22 w 59"/>
                <a:gd name="T3" fmla="*/ 20 h 140"/>
                <a:gd name="T4" fmla="*/ 22 w 59"/>
                <a:gd name="T5" fmla="*/ 59 h 140"/>
                <a:gd name="T6" fmla="*/ 54 w 59"/>
                <a:gd name="T7" fmla="*/ 59 h 140"/>
                <a:gd name="T8" fmla="*/ 54 w 59"/>
                <a:gd name="T9" fmla="*/ 79 h 140"/>
                <a:gd name="T10" fmla="*/ 22 w 59"/>
                <a:gd name="T11" fmla="*/ 79 h 140"/>
                <a:gd name="T12" fmla="*/ 22 w 59"/>
                <a:gd name="T13" fmla="*/ 120 h 140"/>
                <a:gd name="T14" fmla="*/ 59 w 59"/>
                <a:gd name="T15" fmla="*/ 120 h 140"/>
                <a:gd name="T16" fmla="*/ 59 w 59"/>
                <a:gd name="T17" fmla="*/ 140 h 140"/>
                <a:gd name="T18" fmla="*/ 0 w 59"/>
                <a:gd name="T19" fmla="*/ 140 h 140"/>
                <a:gd name="T20" fmla="*/ 0 w 59"/>
                <a:gd name="T21" fmla="*/ 0 h 140"/>
                <a:gd name="T22" fmla="*/ 59 w 59"/>
                <a:gd name="T23" fmla="*/ 0 h 140"/>
                <a:gd name="T24" fmla="*/ 59 w 59"/>
                <a:gd name="T25"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140">
                  <a:moveTo>
                    <a:pt x="59" y="20"/>
                  </a:moveTo>
                  <a:lnTo>
                    <a:pt x="22" y="20"/>
                  </a:lnTo>
                  <a:lnTo>
                    <a:pt x="22" y="59"/>
                  </a:lnTo>
                  <a:lnTo>
                    <a:pt x="54" y="59"/>
                  </a:lnTo>
                  <a:lnTo>
                    <a:pt x="54" y="79"/>
                  </a:lnTo>
                  <a:lnTo>
                    <a:pt x="22" y="79"/>
                  </a:lnTo>
                  <a:lnTo>
                    <a:pt x="22" y="120"/>
                  </a:lnTo>
                  <a:lnTo>
                    <a:pt x="59" y="120"/>
                  </a:lnTo>
                  <a:lnTo>
                    <a:pt x="59" y="140"/>
                  </a:lnTo>
                  <a:lnTo>
                    <a:pt x="0" y="140"/>
                  </a:lnTo>
                  <a:lnTo>
                    <a:pt x="0" y="0"/>
                  </a:lnTo>
                  <a:lnTo>
                    <a:pt x="59" y="0"/>
                  </a:lnTo>
                  <a:lnTo>
                    <a:pt x="59"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5"/>
            <p:cNvSpPr>
              <a:spLocks/>
            </p:cNvSpPr>
            <p:nvPr userDrawn="1"/>
          </p:nvSpPr>
          <p:spPr bwMode="auto">
            <a:xfrm>
              <a:off x="5267" y="3704"/>
              <a:ext cx="69" cy="140"/>
            </a:xfrm>
            <a:custGeom>
              <a:avLst/>
              <a:gdLst>
                <a:gd name="T0" fmla="*/ 69 w 69"/>
                <a:gd name="T1" fmla="*/ 20 h 140"/>
                <a:gd name="T2" fmla="*/ 45 w 69"/>
                <a:gd name="T3" fmla="*/ 20 h 140"/>
                <a:gd name="T4" fmla="*/ 45 w 69"/>
                <a:gd name="T5" fmla="*/ 140 h 140"/>
                <a:gd name="T6" fmla="*/ 23 w 69"/>
                <a:gd name="T7" fmla="*/ 140 h 140"/>
                <a:gd name="T8" fmla="*/ 23 w 69"/>
                <a:gd name="T9" fmla="*/ 20 h 140"/>
                <a:gd name="T10" fmla="*/ 0 w 69"/>
                <a:gd name="T11" fmla="*/ 20 h 140"/>
                <a:gd name="T12" fmla="*/ 0 w 69"/>
                <a:gd name="T13" fmla="*/ 0 h 140"/>
                <a:gd name="T14" fmla="*/ 69 w 69"/>
                <a:gd name="T15" fmla="*/ 0 h 140"/>
                <a:gd name="T16" fmla="*/ 69 w 69"/>
                <a:gd name="T17"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0">
                  <a:moveTo>
                    <a:pt x="69" y="20"/>
                  </a:moveTo>
                  <a:lnTo>
                    <a:pt x="45" y="20"/>
                  </a:lnTo>
                  <a:lnTo>
                    <a:pt x="45" y="140"/>
                  </a:lnTo>
                  <a:lnTo>
                    <a:pt x="23" y="140"/>
                  </a:lnTo>
                  <a:lnTo>
                    <a:pt x="23" y="20"/>
                  </a:lnTo>
                  <a:lnTo>
                    <a:pt x="0" y="20"/>
                  </a:lnTo>
                  <a:lnTo>
                    <a:pt x="0" y="0"/>
                  </a:lnTo>
                  <a:lnTo>
                    <a:pt x="69" y="0"/>
                  </a:lnTo>
                  <a:lnTo>
                    <a:pt x="69"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p:cNvSpPr>
              <a:spLocks/>
            </p:cNvSpPr>
            <p:nvPr userDrawn="1"/>
          </p:nvSpPr>
          <p:spPr bwMode="auto">
            <a:xfrm>
              <a:off x="5372" y="3704"/>
              <a:ext cx="72" cy="140"/>
            </a:xfrm>
            <a:custGeom>
              <a:avLst/>
              <a:gdLst>
                <a:gd name="T0" fmla="*/ 72 w 72"/>
                <a:gd name="T1" fmla="*/ 140 h 140"/>
                <a:gd name="T2" fmla="*/ 49 w 72"/>
                <a:gd name="T3" fmla="*/ 140 h 140"/>
                <a:gd name="T4" fmla="*/ 49 w 72"/>
                <a:gd name="T5" fmla="*/ 79 h 140"/>
                <a:gd name="T6" fmla="*/ 22 w 72"/>
                <a:gd name="T7" fmla="*/ 79 h 140"/>
                <a:gd name="T8" fmla="*/ 22 w 72"/>
                <a:gd name="T9" fmla="*/ 140 h 140"/>
                <a:gd name="T10" fmla="*/ 0 w 72"/>
                <a:gd name="T11" fmla="*/ 140 h 140"/>
                <a:gd name="T12" fmla="*/ 0 w 72"/>
                <a:gd name="T13" fmla="*/ 0 h 140"/>
                <a:gd name="T14" fmla="*/ 22 w 72"/>
                <a:gd name="T15" fmla="*/ 0 h 140"/>
                <a:gd name="T16" fmla="*/ 22 w 72"/>
                <a:gd name="T17" fmla="*/ 59 h 140"/>
                <a:gd name="T18" fmla="*/ 49 w 72"/>
                <a:gd name="T19" fmla="*/ 59 h 140"/>
                <a:gd name="T20" fmla="*/ 49 w 72"/>
                <a:gd name="T21" fmla="*/ 0 h 140"/>
                <a:gd name="T22" fmla="*/ 72 w 72"/>
                <a:gd name="T23" fmla="*/ 0 h 140"/>
                <a:gd name="T24" fmla="*/ 72 w 72"/>
                <a:gd name="T2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140">
                  <a:moveTo>
                    <a:pt x="72" y="140"/>
                  </a:moveTo>
                  <a:lnTo>
                    <a:pt x="49" y="140"/>
                  </a:lnTo>
                  <a:lnTo>
                    <a:pt x="49" y="79"/>
                  </a:lnTo>
                  <a:lnTo>
                    <a:pt x="22" y="79"/>
                  </a:lnTo>
                  <a:lnTo>
                    <a:pt x="22" y="140"/>
                  </a:lnTo>
                  <a:lnTo>
                    <a:pt x="0" y="140"/>
                  </a:lnTo>
                  <a:lnTo>
                    <a:pt x="0" y="0"/>
                  </a:lnTo>
                  <a:lnTo>
                    <a:pt x="22" y="0"/>
                  </a:lnTo>
                  <a:lnTo>
                    <a:pt x="22" y="59"/>
                  </a:lnTo>
                  <a:lnTo>
                    <a:pt x="49" y="59"/>
                  </a:lnTo>
                  <a:lnTo>
                    <a:pt x="49" y="0"/>
                  </a:lnTo>
                  <a:lnTo>
                    <a:pt x="72" y="0"/>
                  </a:lnTo>
                  <a:lnTo>
                    <a:pt x="72" y="1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7"/>
            <p:cNvSpPr>
              <a:spLocks/>
            </p:cNvSpPr>
            <p:nvPr userDrawn="1"/>
          </p:nvSpPr>
          <p:spPr bwMode="auto">
            <a:xfrm>
              <a:off x="5487" y="3704"/>
              <a:ext cx="59" cy="140"/>
            </a:xfrm>
            <a:custGeom>
              <a:avLst/>
              <a:gdLst>
                <a:gd name="T0" fmla="*/ 59 w 59"/>
                <a:gd name="T1" fmla="*/ 20 h 140"/>
                <a:gd name="T2" fmla="*/ 22 w 59"/>
                <a:gd name="T3" fmla="*/ 20 h 140"/>
                <a:gd name="T4" fmla="*/ 22 w 59"/>
                <a:gd name="T5" fmla="*/ 59 h 140"/>
                <a:gd name="T6" fmla="*/ 54 w 59"/>
                <a:gd name="T7" fmla="*/ 59 h 140"/>
                <a:gd name="T8" fmla="*/ 54 w 59"/>
                <a:gd name="T9" fmla="*/ 79 h 140"/>
                <a:gd name="T10" fmla="*/ 22 w 59"/>
                <a:gd name="T11" fmla="*/ 79 h 140"/>
                <a:gd name="T12" fmla="*/ 22 w 59"/>
                <a:gd name="T13" fmla="*/ 120 h 140"/>
                <a:gd name="T14" fmla="*/ 59 w 59"/>
                <a:gd name="T15" fmla="*/ 120 h 140"/>
                <a:gd name="T16" fmla="*/ 59 w 59"/>
                <a:gd name="T17" fmla="*/ 140 h 140"/>
                <a:gd name="T18" fmla="*/ 0 w 59"/>
                <a:gd name="T19" fmla="*/ 140 h 140"/>
                <a:gd name="T20" fmla="*/ 0 w 59"/>
                <a:gd name="T21" fmla="*/ 0 h 140"/>
                <a:gd name="T22" fmla="*/ 59 w 59"/>
                <a:gd name="T23" fmla="*/ 0 h 140"/>
                <a:gd name="T24" fmla="*/ 59 w 59"/>
                <a:gd name="T25"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140">
                  <a:moveTo>
                    <a:pt x="59" y="20"/>
                  </a:moveTo>
                  <a:lnTo>
                    <a:pt x="22" y="20"/>
                  </a:lnTo>
                  <a:lnTo>
                    <a:pt x="22" y="59"/>
                  </a:lnTo>
                  <a:lnTo>
                    <a:pt x="54" y="59"/>
                  </a:lnTo>
                  <a:lnTo>
                    <a:pt x="54" y="79"/>
                  </a:lnTo>
                  <a:lnTo>
                    <a:pt x="22" y="79"/>
                  </a:lnTo>
                  <a:lnTo>
                    <a:pt x="22" y="120"/>
                  </a:lnTo>
                  <a:lnTo>
                    <a:pt x="59" y="120"/>
                  </a:lnTo>
                  <a:lnTo>
                    <a:pt x="59" y="140"/>
                  </a:lnTo>
                  <a:lnTo>
                    <a:pt x="0" y="140"/>
                  </a:lnTo>
                  <a:lnTo>
                    <a:pt x="0" y="0"/>
                  </a:lnTo>
                  <a:lnTo>
                    <a:pt x="59" y="0"/>
                  </a:lnTo>
                  <a:lnTo>
                    <a:pt x="59"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8"/>
            <p:cNvSpPr>
              <a:spLocks noEditPoints="1"/>
            </p:cNvSpPr>
            <p:nvPr userDrawn="1"/>
          </p:nvSpPr>
          <p:spPr bwMode="auto">
            <a:xfrm>
              <a:off x="5640" y="3704"/>
              <a:ext cx="72" cy="140"/>
            </a:xfrm>
            <a:custGeom>
              <a:avLst/>
              <a:gdLst>
                <a:gd name="T0" fmla="*/ 227 w 464"/>
                <a:gd name="T1" fmla="*/ 0 h 910"/>
                <a:gd name="T2" fmla="*/ 333 w 464"/>
                <a:gd name="T3" fmla="*/ 13 h 910"/>
                <a:gd name="T4" fmla="*/ 404 w 464"/>
                <a:gd name="T5" fmla="*/ 56 h 910"/>
                <a:gd name="T6" fmla="*/ 449 w 464"/>
                <a:gd name="T7" fmla="*/ 128 h 910"/>
                <a:gd name="T8" fmla="*/ 461 w 464"/>
                <a:gd name="T9" fmla="*/ 243 h 910"/>
                <a:gd name="T10" fmla="*/ 451 w 464"/>
                <a:gd name="T11" fmla="*/ 330 h 910"/>
                <a:gd name="T12" fmla="*/ 409 w 464"/>
                <a:gd name="T13" fmla="*/ 401 h 910"/>
                <a:gd name="T14" fmla="*/ 387 w 464"/>
                <a:gd name="T15" fmla="*/ 419 h 910"/>
                <a:gd name="T16" fmla="*/ 362 w 464"/>
                <a:gd name="T17" fmla="*/ 433 h 910"/>
                <a:gd name="T18" fmla="*/ 411 w 464"/>
                <a:gd name="T19" fmla="*/ 466 h 910"/>
                <a:gd name="T20" fmla="*/ 454 w 464"/>
                <a:gd name="T21" fmla="*/ 543 h 910"/>
                <a:gd name="T22" fmla="*/ 464 w 464"/>
                <a:gd name="T23" fmla="*/ 649 h 910"/>
                <a:gd name="T24" fmla="*/ 451 w 464"/>
                <a:gd name="T25" fmla="*/ 775 h 910"/>
                <a:gd name="T26" fmla="*/ 405 w 464"/>
                <a:gd name="T27" fmla="*/ 853 h 910"/>
                <a:gd name="T28" fmla="*/ 333 w 464"/>
                <a:gd name="T29" fmla="*/ 896 h 910"/>
                <a:gd name="T30" fmla="*/ 226 w 464"/>
                <a:gd name="T31" fmla="*/ 910 h 910"/>
                <a:gd name="T32" fmla="*/ 0 w 464"/>
                <a:gd name="T33" fmla="*/ 910 h 910"/>
                <a:gd name="T34" fmla="*/ 0 w 464"/>
                <a:gd name="T35" fmla="*/ 0 h 910"/>
                <a:gd name="T36" fmla="*/ 227 w 464"/>
                <a:gd name="T37" fmla="*/ 0 h 910"/>
                <a:gd name="T38" fmla="*/ 143 w 464"/>
                <a:gd name="T39" fmla="*/ 129 h 910"/>
                <a:gd name="T40" fmla="*/ 143 w 464"/>
                <a:gd name="T41" fmla="*/ 376 h 910"/>
                <a:gd name="T42" fmla="*/ 214 w 464"/>
                <a:gd name="T43" fmla="*/ 376 h 910"/>
                <a:gd name="T44" fmla="*/ 294 w 464"/>
                <a:gd name="T45" fmla="*/ 346 h 910"/>
                <a:gd name="T46" fmla="*/ 318 w 464"/>
                <a:gd name="T47" fmla="*/ 252 h 910"/>
                <a:gd name="T48" fmla="*/ 294 w 464"/>
                <a:gd name="T49" fmla="*/ 156 h 910"/>
                <a:gd name="T50" fmla="*/ 214 w 464"/>
                <a:gd name="T51" fmla="*/ 129 h 910"/>
                <a:gd name="T52" fmla="*/ 143 w 464"/>
                <a:gd name="T53" fmla="*/ 129 h 910"/>
                <a:gd name="T54" fmla="*/ 143 w 464"/>
                <a:gd name="T55" fmla="*/ 497 h 910"/>
                <a:gd name="T56" fmla="*/ 143 w 464"/>
                <a:gd name="T57" fmla="*/ 781 h 910"/>
                <a:gd name="T58" fmla="*/ 212 w 464"/>
                <a:gd name="T59" fmla="*/ 781 h 910"/>
                <a:gd name="T60" fmla="*/ 295 w 464"/>
                <a:gd name="T61" fmla="*/ 750 h 910"/>
                <a:gd name="T62" fmla="*/ 321 w 464"/>
                <a:gd name="T63" fmla="*/ 639 h 910"/>
                <a:gd name="T64" fmla="*/ 295 w 464"/>
                <a:gd name="T65" fmla="*/ 530 h 910"/>
                <a:gd name="T66" fmla="*/ 212 w 464"/>
                <a:gd name="T67" fmla="*/ 497 h 910"/>
                <a:gd name="T68" fmla="*/ 143 w 464"/>
                <a:gd name="T69" fmla="*/ 497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4" h="910">
                  <a:moveTo>
                    <a:pt x="227" y="0"/>
                  </a:moveTo>
                  <a:cubicBezTo>
                    <a:pt x="270" y="0"/>
                    <a:pt x="305" y="4"/>
                    <a:pt x="333" y="13"/>
                  </a:cubicBezTo>
                  <a:cubicBezTo>
                    <a:pt x="362" y="22"/>
                    <a:pt x="385" y="36"/>
                    <a:pt x="404" y="56"/>
                  </a:cubicBezTo>
                  <a:cubicBezTo>
                    <a:pt x="425" y="77"/>
                    <a:pt x="440" y="101"/>
                    <a:pt x="449" y="128"/>
                  </a:cubicBezTo>
                  <a:cubicBezTo>
                    <a:pt x="457" y="155"/>
                    <a:pt x="461" y="193"/>
                    <a:pt x="461" y="243"/>
                  </a:cubicBezTo>
                  <a:cubicBezTo>
                    <a:pt x="461" y="275"/>
                    <a:pt x="458" y="304"/>
                    <a:pt x="451" y="330"/>
                  </a:cubicBezTo>
                  <a:cubicBezTo>
                    <a:pt x="444" y="355"/>
                    <a:pt x="430" y="379"/>
                    <a:pt x="409" y="401"/>
                  </a:cubicBezTo>
                  <a:cubicBezTo>
                    <a:pt x="402" y="408"/>
                    <a:pt x="395" y="414"/>
                    <a:pt x="387" y="419"/>
                  </a:cubicBezTo>
                  <a:cubicBezTo>
                    <a:pt x="380" y="424"/>
                    <a:pt x="371" y="429"/>
                    <a:pt x="362" y="433"/>
                  </a:cubicBezTo>
                  <a:cubicBezTo>
                    <a:pt x="382" y="443"/>
                    <a:pt x="399" y="454"/>
                    <a:pt x="411" y="466"/>
                  </a:cubicBezTo>
                  <a:cubicBezTo>
                    <a:pt x="433" y="489"/>
                    <a:pt x="447" y="514"/>
                    <a:pt x="454" y="543"/>
                  </a:cubicBezTo>
                  <a:cubicBezTo>
                    <a:pt x="461" y="571"/>
                    <a:pt x="464" y="607"/>
                    <a:pt x="464" y="649"/>
                  </a:cubicBezTo>
                  <a:cubicBezTo>
                    <a:pt x="464" y="703"/>
                    <a:pt x="460" y="745"/>
                    <a:pt x="451" y="775"/>
                  </a:cubicBezTo>
                  <a:cubicBezTo>
                    <a:pt x="443" y="805"/>
                    <a:pt x="427" y="831"/>
                    <a:pt x="405" y="853"/>
                  </a:cubicBezTo>
                  <a:cubicBezTo>
                    <a:pt x="385" y="872"/>
                    <a:pt x="362" y="887"/>
                    <a:pt x="333" y="896"/>
                  </a:cubicBezTo>
                  <a:cubicBezTo>
                    <a:pt x="305" y="906"/>
                    <a:pt x="269" y="910"/>
                    <a:pt x="226" y="910"/>
                  </a:cubicBezTo>
                  <a:cubicBezTo>
                    <a:pt x="0" y="910"/>
                    <a:pt x="0" y="910"/>
                    <a:pt x="0" y="910"/>
                  </a:cubicBezTo>
                  <a:cubicBezTo>
                    <a:pt x="0" y="0"/>
                    <a:pt x="0" y="0"/>
                    <a:pt x="0" y="0"/>
                  </a:cubicBezTo>
                  <a:lnTo>
                    <a:pt x="227" y="0"/>
                  </a:lnTo>
                  <a:close/>
                  <a:moveTo>
                    <a:pt x="143" y="129"/>
                  </a:moveTo>
                  <a:cubicBezTo>
                    <a:pt x="143" y="376"/>
                    <a:pt x="143" y="376"/>
                    <a:pt x="143" y="376"/>
                  </a:cubicBezTo>
                  <a:cubicBezTo>
                    <a:pt x="214" y="376"/>
                    <a:pt x="214" y="376"/>
                    <a:pt x="214" y="376"/>
                  </a:cubicBezTo>
                  <a:cubicBezTo>
                    <a:pt x="252" y="376"/>
                    <a:pt x="279" y="366"/>
                    <a:pt x="294" y="346"/>
                  </a:cubicBezTo>
                  <a:cubicBezTo>
                    <a:pt x="310" y="327"/>
                    <a:pt x="318" y="295"/>
                    <a:pt x="318" y="252"/>
                  </a:cubicBezTo>
                  <a:cubicBezTo>
                    <a:pt x="318" y="206"/>
                    <a:pt x="310" y="175"/>
                    <a:pt x="294" y="156"/>
                  </a:cubicBezTo>
                  <a:cubicBezTo>
                    <a:pt x="279" y="138"/>
                    <a:pt x="252" y="129"/>
                    <a:pt x="214" y="129"/>
                  </a:cubicBezTo>
                  <a:lnTo>
                    <a:pt x="143" y="129"/>
                  </a:lnTo>
                  <a:close/>
                  <a:moveTo>
                    <a:pt x="143" y="497"/>
                  </a:moveTo>
                  <a:cubicBezTo>
                    <a:pt x="143" y="781"/>
                    <a:pt x="143" y="781"/>
                    <a:pt x="143" y="781"/>
                  </a:cubicBezTo>
                  <a:cubicBezTo>
                    <a:pt x="212" y="781"/>
                    <a:pt x="212" y="781"/>
                    <a:pt x="212" y="781"/>
                  </a:cubicBezTo>
                  <a:cubicBezTo>
                    <a:pt x="250" y="781"/>
                    <a:pt x="278" y="771"/>
                    <a:pt x="295" y="750"/>
                  </a:cubicBezTo>
                  <a:cubicBezTo>
                    <a:pt x="312" y="729"/>
                    <a:pt x="321" y="692"/>
                    <a:pt x="321" y="639"/>
                  </a:cubicBezTo>
                  <a:cubicBezTo>
                    <a:pt x="321" y="588"/>
                    <a:pt x="312" y="552"/>
                    <a:pt x="295" y="530"/>
                  </a:cubicBezTo>
                  <a:cubicBezTo>
                    <a:pt x="278" y="508"/>
                    <a:pt x="250" y="497"/>
                    <a:pt x="212" y="497"/>
                  </a:cubicBezTo>
                  <a:lnTo>
                    <a:pt x="143" y="49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9"/>
            <p:cNvSpPr>
              <a:spLocks/>
            </p:cNvSpPr>
            <p:nvPr userDrawn="1"/>
          </p:nvSpPr>
          <p:spPr bwMode="auto">
            <a:xfrm>
              <a:off x="5753" y="3704"/>
              <a:ext cx="60" cy="140"/>
            </a:xfrm>
            <a:custGeom>
              <a:avLst/>
              <a:gdLst>
                <a:gd name="T0" fmla="*/ 60 w 60"/>
                <a:gd name="T1" fmla="*/ 20 h 140"/>
                <a:gd name="T2" fmla="*/ 23 w 60"/>
                <a:gd name="T3" fmla="*/ 20 h 140"/>
                <a:gd name="T4" fmla="*/ 23 w 60"/>
                <a:gd name="T5" fmla="*/ 59 h 140"/>
                <a:gd name="T6" fmla="*/ 55 w 60"/>
                <a:gd name="T7" fmla="*/ 59 h 140"/>
                <a:gd name="T8" fmla="*/ 55 w 60"/>
                <a:gd name="T9" fmla="*/ 79 h 140"/>
                <a:gd name="T10" fmla="*/ 23 w 60"/>
                <a:gd name="T11" fmla="*/ 79 h 140"/>
                <a:gd name="T12" fmla="*/ 23 w 60"/>
                <a:gd name="T13" fmla="*/ 120 h 140"/>
                <a:gd name="T14" fmla="*/ 60 w 60"/>
                <a:gd name="T15" fmla="*/ 120 h 140"/>
                <a:gd name="T16" fmla="*/ 60 w 60"/>
                <a:gd name="T17" fmla="*/ 140 h 140"/>
                <a:gd name="T18" fmla="*/ 0 w 60"/>
                <a:gd name="T19" fmla="*/ 140 h 140"/>
                <a:gd name="T20" fmla="*/ 0 w 60"/>
                <a:gd name="T21" fmla="*/ 0 h 140"/>
                <a:gd name="T22" fmla="*/ 60 w 60"/>
                <a:gd name="T23" fmla="*/ 0 h 140"/>
                <a:gd name="T24" fmla="*/ 60 w 60"/>
                <a:gd name="T25"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140">
                  <a:moveTo>
                    <a:pt x="60" y="20"/>
                  </a:moveTo>
                  <a:lnTo>
                    <a:pt x="23" y="20"/>
                  </a:lnTo>
                  <a:lnTo>
                    <a:pt x="23" y="59"/>
                  </a:lnTo>
                  <a:lnTo>
                    <a:pt x="55" y="59"/>
                  </a:lnTo>
                  <a:lnTo>
                    <a:pt x="55" y="79"/>
                  </a:lnTo>
                  <a:lnTo>
                    <a:pt x="23" y="79"/>
                  </a:lnTo>
                  <a:lnTo>
                    <a:pt x="23" y="120"/>
                  </a:lnTo>
                  <a:lnTo>
                    <a:pt x="60" y="120"/>
                  </a:lnTo>
                  <a:lnTo>
                    <a:pt x="60" y="140"/>
                  </a:lnTo>
                  <a:lnTo>
                    <a:pt x="0" y="140"/>
                  </a:lnTo>
                  <a:lnTo>
                    <a:pt x="0" y="0"/>
                  </a:lnTo>
                  <a:lnTo>
                    <a:pt x="60" y="0"/>
                  </a:lnTo>
                  <a:lnTo>
                    <a:pt x="60"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0"/>
            <p:cNvSpPr>
              <a:spLocks/>
            </p:cNvSpPr>
            <p:nvPr userDrawn="1"/>
          </p:nvSpPr>
          <p:spPr bwMode="auto">
            <a:xfrm>
              <a:off x="5847" y="3703"/>
              <a:ext cx="73" cy="143"/>
            </a:xfrm>
            <a:custGeom>
              <a:avLst/>
              <a:gdLst>
                <a:gd name="T0" fmla="*/ 238 w 472"/>
                <a:gd name="T1" fmla="*/ 0 h 927"/>
                <a:gd name="T2" fmla="*/ 401 w 472"/>
                <a:gd name="T3" fmla="*/ 55 h 927"/>
                <a:gd name="T4" fmla="*/ 451 w 472"/>
                <a:gd name="T5" fmla="*/ 139 h 927"/>
                <a:gd name="T6" fmla="*/ 465 w 472"/>
                <a:gd name="T7" fmla="*/ 253 h 927"/>
                <a:gd name="T8" fmla="*/ 322 w 472"/>
                <a:gd name="T9" fmla="*/ 253 h 927"/>
                <a:gd name="T10" fmla="*/ 318 w 472"/>
                <a:gd name="T11" fmla="*/ 198 h 927"/>
                <a:gd name="T12" fmla="*/ 300 w 472"/>
                <a:gd name="T13" fmla="*/ 156 h 927"/>
                <a:gd name="T14" fmla="*/ 236 w 472"/>
                <a:gd name="T15" fmla="*/ 129 h 927"/>
                <a:gd name="T16" fmla="*/ 200 w 472"/>
                <a:gd name="T17" fmla="*/ 136 h 927"/>
                <a:gd name="T18" fmla="*/ 175 w 472"/>
                <a:gd name="T19" fmla="*/ 155 h 927"/>
                <a:gd name="T20" fmla="*/ 151 w 472"/>
                <a:gd name="T21" fmla="*/ 244 h 927"/>
                <a:gd name="T22" fmla="*/ 153 w 472"/>
                <a:gd name="T23" fmla="*/ 292 h 927"/>
                <a:gd name="T24" fmla="*/ 164 w 472"/>
                <a:gd name="T25" fmla="*/ 324 h 927"/>
                <a:gd name="T26" fmla="*/ 187 w 472"/>
                <a:gd name="T27" fmla="*/ 348 h 927"/>
                <a:gd name="T28" fmla="*/ 226 w 472"/>
                <a:gd name="T29" fmla="*/ 367 h 927"/>
                <a:gd name="T30" fmla="*/ 334 w 472"/>
                <a:gd name="T31" fmla="*/ 411 h 927"/>
                <a:gd name="T32" fmla="*/ 401 w 472"/>
                <a:gd name="T33" fmla="*/ 448 h 927"/>
                <a:gd name="T34" fmla="*/ 444 w 472"/>
                <a:gd name="T35" fmla="*/ 498 h 927"/>
                <a:gd name="T36" fmla="*/ 465 w 472"/>
                <a:gd name="T37" fmla="*/ 568 h 927"/>
                <a:gd name="T38" fmla="*/ 472 w 472"/>
                <a:gd name="T39" fmla="*/ 666 h 927"/>
                <a:gd name="T40" fmla="*/ 460 w 472"/>
                <a:gd name="T41" fmla="*/ 785 h 927"/>
                <a:gd name="T42" fmla="*/ 413 w 472"/>
                <a:gd name="T43" fmla="*/ 867 h 927"/>
                <a:gd name="T44" fmla="*/ 341 w 472"/>
                <a:gd name="T45" fmla="*/ 911 h 927"/>
                <a:gd name="T46" fmla="*/ 235 w 472"/>
                <a:gd name="T47" fmla="*/ 927 h 927"/>
                <a:gd name="T48" fmla="*/ 59 w 472"/>
                <a:gd name="T49" fmla="*/ 867 h 927"/>
                <a:gd name="T50" fmla="*/ 13 w 472"/>
                <a:gd name="T51" fmla="*/ 789 h 927"/>
                <a:gd name="T52" fmla="*/ 0 w 472"/>
                <a:gd name="T53" fmla="*/ 671 h 927"/>
                <a:gd name="T54" fmla="*/ 143 w 472"/>
                <a:gd name="T55" fmla="*/ 671 h 927"/>
                <a:gd name="T56" fmla="*/ 148 w 472"/>
                <a:gd name="T57" fmla="*/ 732 h 927"/>
                <a:gd name="T58" fmla="*/ 169 w 472"/>
                <a:gd name="T59" fmla="*/ 774 h 927"/>
                <a:gd name="T60" fmla="*/ 195 w 472"/>
                <a:gd name="T61" fmla="*/ 791 h 927"/>
                <a:gd name="T62" fmla="*/ 235 w 472"/>
                <a:gd name="T63" fmla="*/ 798 h 927"/>
                <a:gd name="T64" fmla="*/ 304 w 472"/>
                <a:gd name="T65" fmla="*/ 773 h 927"/>
                <a:gd name="T66" fmla="*/ 323 w 472"/>
                <a:gd name="T67" fmla="*/ 732 h 927"/>
                <a:gd name="T68" fmla="*/ 329 w 472"/>
                <a:gd name="T69" fmla="*/ 671 h 927"/>
                <a:gd name="T70" fmla="*/ 325 w 472"/>
                <a:gd name="T71" fmla="*/ 611 h 927"/>
                <a:gd name="T72" fmla="*/ 313 w 472"/>
                <a:gd name="T73" fmla="*/ 571 h 927"/>
                <a:gd name="T74" fmla="*/ 286 w 472"/>
                <a:gd name="T75" fmla="*/ 544 h 927"/>
                <a:gd name="T76" fmla="*/ 243 w 472"/>
                <a:gd name="T77" fmla="*/ 522 h 927"/>
                <a:gd name="T78" fmla="*/ 134 w 472"/>
                <a:gd name="T79" fmla="*/ 477 h 927"/>
                <a:gd name="T80" fmla="*/ 75 w 472"/>
                <a:gd name="T81" fmla="*/ 445 h 927"/>
                <a:gd name="T82" fmla="*/ 36 w 472"/>
                <a:gd name="T83" fmla="*/ 401 h 927"/>
                <a:gd name="T84" fmla="*/ 15 w 472"/>
                <a:gd name="T85" fmla="*/ 338 h 927"/>
                <a:gd name="T86" fmla="*/ 7 w 472"/>
                <a:gd name="T87" fmla="*/ 248 h 927"/>
                <a:gd name="T88" fmla="*/ 26 w 472"/>
                <a:gd name="T89" fmla="*/ 137 h 927"/>
                <a:gd name="T90" fmla="*/ 82 w 472"/>
                <a:gd name="T91" fmla="*/ 55 h 927"/>
                <a:gd name="T92" fmla="*/ 150 w 472"/>
                <a:gd name="T93" fmla="*/ 15 h 927"/>
                <a:gd name="T94" fmla="*/ 238 w 472"/>
                <a:gd name="T9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2" h="927">
                  <a:moveTo>
                    <a:pt x="238" y="0"/>
                  </a:moveTo>
                  <a:cubicBezTo>
                    <a:pt x="309" y="0"/>
                    <a:pt x="363" y="18"/>
                    <a:pt x="401" y="55"/>
                  </a:cubicBezTo>
                  <a:cubicBezTo>
                    <a:pt x="425" y="78"/>
                    <a:pt x="442" y="106"/>
                    <a:pt x="451" y="139"/>
                  </a:cubicBezTo>
                  <a:cubicBezTo>
                    <a:pt x="461" y="172"/>
                    <a:pt x="465" y="210"/>
                    <a:pt x="465" y="253"/>
                  </a:cubicBezTo>
                  <a:cubicBezTo>
                    <a:pt x="322" y="253"/>
                    <a:pt x="322" y="253"/>
                    <a:pt x="322" y="253"/>
                  </a:cubicBezTo>
                  <a:cubicBezTo>
                    <a:pt x="322" y="233"/>
                    <a:pt x="321" y="214"/>
                    <a:pt x="318" y="198"/>
                  </a:cubicBezTo>
                  <a:cubicBezTo>
                    <a:pt x="316" y="182"/>
                    <a:pt x="310" y="168"/>
                    <a:pt x="300" y="156"/>
                  </a:cubicBezTo>
                  <a:cubicBezTo>
                    <a:pt x="287" y="138"/>
                    <a:pt x="265" y="129"/>
                    <a:pt x="236" y="129"/>
                  </a:cubicBezTo>
                  <a:cubicBezTo>
                    <a:pt x="222" y="129"/>
                    <a:pt x="210" y="131"/>
                    <a:pt x="200" y="136"/>
                  </a:cubicBezTo>
                  <a:cubicBezTo>
                    <a:pt x="190" y="141"/>
                    <a:pt x="182" y="147"/>
                    <a:pt x="175" y="155"/>
                  </a:cubicBezTo>
                  <a:cubicBezTo>
                    <a:pt x="159" y="173"/>
                    <a:pt x="151" y="203"/>
                    <a:pt x="151" y="244"/>
                  </a:cubicBezTo>
                  <a:cubicBezTo>
                    <a:pt x="151" y="263"/>
                    <a:pt x="152" y="279"/>
                    <a:pt x="153" y="292"/>
                  </a:cubicBezTo>
                  <a:cubicBezTo>
                    <a:pt x="155" y="304"/>
                    <a:pt x="159" y="315"/>
                    <a:pt x="164" y="324"/>
                  </a:cubicBezTo>
                  <a:cubicBezTo>
                    <a:pt x="170" y="333"/>
                    <a:pt x="177" y="341"/>
                    <a:pt x="187" y="348"/>
                  </a:cubicBezTo>
                  <a:cubicBezTo>
                    <a:pt x="197" y="355"/>
                    <a:pt x="210" y="361"/>
                    <a:pt x="226" y="367"/>
                  </a:cubicBezTo>
                  <a:cubicBezTo>
                    <a:pt x="334" y="411"/>
                    <a:pt x="334" y="411"/>
                    <a:pt x="334" y="411"/>
                  </a:cubicBezTo>
                  <a:cubicBezTo>
                    <a:pt x="361" y="422"/>
                    <a:pt x="384" y="434"/>
                    <a:pt x="401" y="448"/>
                  </a:cubicBezTo>
                  <a:cubicBezTo>
                    <a:pt x="419" y="461"/>
                    <a:pt x="433" y="478"/>
                    <a:pt x="444" y="498"/>
                  </a:cubicBezTo>
                  <a:cubicBezTo>
                    <a:pt x="454" y="517"/>
                    <a:pt x="461" y="541"/>
                    <a:pt x="465" y="568"/>
                  </a:cubicBezTo>
                  <a:cubicBezTo>
                    <a:pt x="470" y="595"/>
                    <a:pt x="472" y="628"/>
                    <a:pt x="472" y="666"/>
                  </a:cubicBezTo>
                  <a:cubicBezTo>
                    <a:pt x="472" y="713"/>
                    <a:pt x="468" y="753"/>
                    <a:pt x="460" y="785"/>
                  </a:cubicBezTo>
                  <a:cubicBezTo>
                    <a:pt x="452" y="818"/>
                    <a:pt x="436" y="845"/>
                    <a:pt x="413" y="867"/>
                  </a:cubicBezTo>
                  <a:cubicBezTo>
                    <a:pt x="394" y="885"/>
                    <a:pt x="370" y="900"/>
                    <a:pt x="341" y="911"/>
                  </a:cubicBezTo>
                  <a:cubicBezTo>
                    <a:pt x="311" y="922"/>
                    <a:pt x="276" y="927"/>
                    <a:pt x="235" y="927"/>
                  </a:cubicBezTo>
                  <a:cubicBezTo>
                    <a:pt x="158" y="927"/>
                    <a:pt x="99" y="907"/>
                    <a:pt x="59" y="867"/>
                  </a:cubicBezTo>
                  <a:cubicBezTo>
                    <a:pt x="36" y="845"/>
                    <a:pt x="21" y="819"/>
                    <a:pt x="13" y="789"/>
                  </a:cubicBezTo>
                  <a:cubicBezTo>
                    <a:pt x="4" y="759"/>
                    <a:pt x="0" y="720"/>
                    <a:pt x="0" y="671"/>
                  </a:cubicBezTo>
                  <a:cubicBezTo>
                    <a:pt x="143" y="671"/>
                    <a:pt x="143" y="671"/>
                    <a:pt x="143" y="671"/>
                  </a:cubicBezTo>
                  <a:cubicBezTo>
                    <a:pt x="143" y="696"/>
                    <a:pt x="145" y="716"/>
                    <a:pt x="148" y="732"/>
                  </a:cubicBezTo>
                  <a:cubicBezTo>
                    <a:pt x="152" y="748"/>
                    <a:pt x="158" y="762"/>
                    <a:pt x="169" y="774"/>
                  </a:cubicBezTo>
                  <a:cubicBezTo>
                    <a:pt x="175" y="781"/>
                    <a:pt x="184" y="786"/>
                    <a:pt x="195" y="791"/>
                  </a:cubicBezTo>
                  <a:cubicBezTo>
                    <a:pt x="206" y="796"/>
                    <a:pt x="219" y="798"/>
                    <a:pt x="235" y="798"/>
                  </a:cubicBezTo>
                  <a:cubicBezTo>
                    <a:pt x="267" y="798"/>
                    <a:pt x="290" y="790"/>
                    <a:pt x="304" y="773"/>
                  </a:cubicBezTo>
                  <a:cubicBezTo>
                    <a:pt x="314" y="761"/>
                    <a:pt x="320" y="748"/>
                    <a:pt x="323" y="732"/>
                  </a:cubicBezTo>
                  <a:cubicBezTo>
                    <a:pt x="327" y="716"/>
                    <a:pt x="329" y="696"/>
                    <a:pt x="329" y="671"/>
                  </a:cubicBezTo>
                  <a:cubicBezTo>
                    <a:pt x="329" y="648"/>
                    <a:pt x="327" y="628"/>
                    <a:pt x="325" y="611"/>
                  </a:cubicBezTo>
                  <a:cubicBezTo>
                    <a:pt x="323" y="595"/>
                    <a:pt x="319" y="582"/>
                    <a:pt x="313" y="571"/>
                  </a:cubicBezTo>
                  <a:cubicBezTo>
                    <a:pt x="306" y="560"/>
                    <a:pt x="297" y="551"/>
                    <a:pt x="286" y="544"/>
                  </a:cubicBezTo>
                  <a:cubicBezTo>
                    <a:pt x="275" y="536"/>
                    <a:pt x="261" y="529"/>
                    <a:pt x="243" y="522"/>
                  </a:cubicBezTo>
                  <a:cubicBezTo>
                    <a:pt x="134" y="477"/>
                    <a:pt x="134" y="477"/>
                    <a:pt x="134" y="477"/>
                  </a:cubicBezTo>
                  <a:cubicBezTo>
                    <a:pt x="111" y="468"/>
                    <a:pt x="91" y="457"/>
                    <a:pt x="75" y="445"/>
                  </a:cubicBezTo>
                  <a:cubicBezTo>
                    <a:pt x="59" y="433"/>
                    <a:pt x="46" y="418"/>
                    <a:pt x="36" y="401"/>
                  </a:cubicBezTo>
                  <a:cubicBezTo>
                    <a:pt x="26" y="383"/>
                    <a:pt x="19" y="362"/>
                    <a:pt x="15" y="338"/>
                  </a:cubicBezTo>
                  <a:cubicBezTo>
                    <a:pt x="10" y="313"/>
                    <a:pt x="7" y="283"/>
                    <a:pt x="7" y="248"/>
                  </a:cubicBezTo>
                  <a:cubicBezTo>
                    <a:pt x="7" y="207"/>
                    <a:pt x="14" y="170"/>
                    <a:pt x="26" y="137"/>
                  </a:cubicBezTo>
                  <a:cubicBezTo>
                    <a:pt x="38" y="105"/>
                    <a:pt x="57" y="77"/>
                    <a:pt x="82" y="55"/>
                  </a:cubicBezTo>
                  <a:cubicBezTo>
                    <a:pt x="101" y="38"/>
                    <a:pt x="124" y="24"/>
                    <a:pt x="150" y="15"/>
                  </a:cubicBezTo>
                  <a:cubicBezTo>
                    <a:pt x="176" y="5"/>
                    <a:pt x="205" y="0"/>
                    <a:pt x="23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1"/>
            <p:cNvSpPr>
              <a:spLocks/>
            </p:cNvSpPr>
            <p:nvPr userDrawn="1"/>
          </p:nvSpPr>
          <p:spPr bwMode="auto">
            <a:xfrm>
              <a:off x="5950" y="3704"/>
              <a:ext cx="69" cy="140"/>
            </a:xfrm>
            <a:custGeom>
              <a:avLst/>
              <a:gdLst>
                <a:gd name="T0" fmla="*/ 69 w 69"/>
                <a:gd name="T1" fmla="*/ 20 h 140"/>
                <a:gd name="T2" fmla="*/ 46 w 69"/>
                <a:gd name="T3" fmla="*/ 20 h 140"/>
                <a:gd name="T4" fmla="*/ 46 w 69"/>
                <a:gd name="T5" fmla="*/ 140 h 140"/>
                <a:gd name="T6" fmla="*/ 24 w 69"/>
                <a:gd name="T7" fmla="*/ 140 h 140"/>
                <a:gd name="T8" fmla="*/ 24 w 69"/>
                <a:gd name="T9" fmla="*/ 20 h 140"/>
                <a:gd name="T10" fmla="*/ 0 w 69"/>
                <a:gd name="T11" fmla="*/ 20 h 140"/>
                <a:gd name="T12" fmla="*/ 0 w 69"/>
                <a:gd name="T13" fmla="*/ 0 h 140"/>
                <a:gd name="T14" fmla="*/ 69 w 69"/>
                <a:gd name="T15" fmla="*/ 0 h 140"/>
                <a:gd name="T16" fmla="*/ 69 w 69"/>
                <a:gd name="T17"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0">
                  <a:moveTo>
                    <a:pt x="69" y="20"/>
                  </a:moveTo>
                  <a:lnTo>
                    <a:pt x="46" y="20"/>
                  </a:lnTo>
                  <a:lnTo>
                    <a:pt x="46" y="140"/>
                  </a:lnTo>
                  <a:lnTo>
                    <a:pt x="24" y="140"/>
                  </a:lnTo>
                  <a:lnTo>
                    <a:pt x="24" y="20"/>
                  </a:lnTo>
                  <a:lnTo>
                    <a:pt x="0" y="20"/>
                  </a:lnTo>
                  <a:lnTo>
                    <a:pt x="0" y="0"/>
                  </a:lnTo>
                  <a:lnTo>
                    <a:pt x="69" y="0"/>
                  </a:lnTo>
                  <a:lnTo>
                    <a:pt x="69"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2"/>
            <p:cNvSpPr>
              <a:spLocks/>
            </p:cNvSpPr>
            <p:nvPr userDrawn="1"/>
          </p:nvSpPr>
          <p:spPr bwMode="auto">
            <a:xfrm>
              <a:off x="6104" y="3703"/>
              <a:ext cx="73" cy="143"/>
            </a:xfrm>
            <a:custGeom>
              <a:avLst/>
              <a:gdLst>
                <a:gd name="T0" fmla="*/ 238 w 472"/>
                <a:gd name="T1" fmla="*/ 0 h 927"/>
                <a:gd name="T2" fmla="*/ 402 w 472"/>
                <a:gd name="T3" fmla="*/ 55 h 927"/>
                <a:gd name="T4" fmla="*/ 452 w 472"/>
                <a:gd name="T5" fmla="*/ 139 h 927"/>
                <a:gd name="T6" fmla="*/ 466 w 472"/>
                <a:gd name="T7" fmla="*/ 253 h 927"/>
                <a:gd name="T8" fmla="*/ 323 w 472"/>
                <a:gd name="T9" fmla="*/ 253 h 927"/>
                <a:gd name="T10" fmla="*/ 319 w 472"/>
                <a:gd name="T11" fmla="*/ 198 h 927"/>
                <a:gd name="T12" fmla="*/ 301 w 472"/>
                <a:gd name="T13" fmla="*/ 156 h 927"/>
                <a:gd name="T14" fmla="*/ 237 w 472"/>
                <a:gd name="T15" fmla="*/ 129 h 927"/>
                <a:gd name="T16" fmla="*/ 201 w 472"/>
                <a:gd name="T17" fmla="*/ 136 h 927"/>
                <a:gd name="T18" fmla="*/ 176 w 472"/>
                <a:gd name="T19" fmla="*/ 155 h 927"/>
                <a:gd name="T20" fmla="*/ 151 w 472"/>
                <a:gd name="T21" fmla="*/ 244 h 927"/>
                <a:gd name="T22" fmla="*/ 154 w 472"/>
                <a:gd name="T23" fmla="*/ 292 h 927"/>
                <a:gd name="T24" fmla="*/ 165 w 472"/>
                <a:gd name="T25" fmla="*/ 324 h 927"/>
                <a:gd name="T26" fmla="*/ 188 w 472"/>
                <a:gd name="T27" fmla="*/ 348 h 927"/>
                <a:gd name="T28" fmla="*/ 227 w 472"/>
                <a:gd name="T29" fmla="*/ 367 h 927"/>
                <a:gd name="T30" fmla="*/ 334 w 472"/>
                <a:gd name="T31" fmla="*/ 411 h 927"/>
                <a:gd name="T32" fmla="*/ 402 w 472"/>
                <a:gd name="T33" fmla="*/ 448 h 927"/>
                <a:gd name="T34" fmla="*/ 444 w 472"/>
                <a:gd name="T35" fmla="*/ 498 h 927"/>
                <a:gd name="T36" fmla="*/ 466 w 472"/>
                <a:gd name="T37" fmla="*/ 568 h 927"/>
                <a:gd name="T38" fmla="*/ 472 w 472"/>
                <a:gd name="T39" fmla="*/ 666 h 927"/>
                <a:gd name="T40" fmla="*/ 460 w 472"/>
                <a:gd name="T41" fmla="*/ 785 h 927"/>
                <a:gd name="T42" fmla="*/ 414 w 472"/>
                <a:gd name="T43" fmla="*/ 867 h 927"/>
                <a:gd name="T44" fmla="*/ 341 w 472"/>
                <a:gd name="T45" fmla="*/ 911 h 927"/>
                <a:gd name="T46" fmla="*/ 236 w 472"/>
                <a:gd name="T47" fmla="*/ 927 h 927"/>
                <a:gd name="T48" fmla="*/ 59 w 472"/>
                <a:gd name="T49" fmla="*/ 867 h 927"/>
                <a:gd name="T50" fmla="*/ 13 w 472"/>
                <a:gd name="T51" fmla="*/ 789 h 927"/>
                <a:gd name="T52" fmla="*/ 0 w 472"/>
                <a:gd name="T53" fmla="*/ 671 h 927"/>
                <a:gd name="T54" fmla="*/ 144 w 472"/>
                <a:gd name="T55" fmla="*/ 671 h 927"/>
                <a:gd name="T56" fmla="*/ 149 w 472"/>
                <a:gd name="T57" fmla="*/ 732 h 927"/>
                <a:gd name="T58" fmla="*/ 169 w 472"/>
                <a:gd name="T59" fmla="*/ 774 h 927"/>
                <a:gd name="T60" fmla="*/ 195 w 472"/>
                <a:gd name="T61" fmla="*/ 791 h 927"/>
                <a:gd name="T62" fmla="*/ 236 w 472"/>
                <a:gd name="T63" fmla="*/ 798 h 927"/>
                <a:gd name="T64" fmla="*/ 305 w 472"/>
                <a:gd name="T65" fmla="*/ 773 h 927"/>
                <a:gd name="T66" fmla="*/ 324 w 472"/>
                <a:gd name="T67" fmla="*/ 732 h 927"/>
                <a:gd name="T68" fmla="*/ 329 w 472"/>
                <a:gd name="T69" fmla="*/ 671 h 927"/>
                <a:gd name="T70" fmla="*/ 326 w 472"/>
                <a:gd name="T71" fmla="*/ 611 h 927"/>
                <a:gd name="T72" fmla="*/ 313 w 472"/>
                <a:gd name="T73" fmla="*/ 571 h 927"/>
                <a:gd name="T74" fmla="*/ 287 w 472"/>
                <a:gd name="T75" fmla="*/ 544 h 927"/>
                <a:gd name="T76" fmla="*/ 243 w 472"/>
                <a:gd name="T77" fmla="*/ 522 h 927"/>
                <a:gd name="T78" fmla="*/ 135 w 472"/>
                <a:gd name="T79" fmla="*/ 477 h 927"/>
                <a:gd name="T80" fmla="*/ 76 w 472"/>
                <a:gd name="T81" fmla="*/ 445 h 927"/>
                <a:gd name="T82" fmla="*/ 37 w 472"/>
                <a:gd name="T83" fmla="*/ 401 h 927"/>
                <a:gd name="T84" fmla="*/ 15 w 472"/>
                <a:gd name="T85" fmla="*/ 338 h 927"/>
                <a:gd name="T86" fmla="*/ 8 w 472"/>
                <a:gd name="T87" fmla="*/ 248 h 927"/>
                <a:gd name="T88" fmla="*/ 27 w 472"/>
                <a:gd name="T89" fmla="*/ 137 h 927"/>
                <a:gd name="T90" fmla="*/ 82 w 472"/>
                <a:gd name="T91" fmla="*/ 55 h 927"/>
                <a:gd name="T92" fmla="*/ 151 w 472"/>
                <a:gd name="T93" fmla="*/ 15 h 927"/>
                <a:gd name="T94" fmla="*/ 238 w 472"/>
                <a:gd name="T9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2" h="927">
                  <a:moveTo>
                    <a:pt x="238" y="0"/>
                  </a:moveTo>
                  <a:cubicBezTo>
                    <a:pt x="309" y="0"/>
                    <a:pt x="364" y="18"/>
                    <a:pt x="402" y="55"/>
                  </a:cubicBezTo>
                  <a:cubicBezTo>
                    <a:pt x="426" y="78"/>
                    <a:pt x="443" y="106"/>
                    <a:pt x="452" y="139"/>
                  </a:cubicBezTo>
                  <a:cubicBezTo>
                    <a:pt x="461" y="172"/>
                    <a:pt x="466" y="210"/>
                    <a:pt x="466" y="253"/>
                  </a:cubicBezTo>
                  <a:cubicBezTo>
                    <a:pt x="323" y="253"/>
                    <a:pt x="323" y="253"/>
                    <a:pt x="323" y="253"/>
                  </a:cubicBezTo>
                  <a:cubicBezTo>
                    <a:pt x="323" y="233"/>
                    <a:pt x="321" y="214"/>
                    <a:pt x="319" y="198"/>
                  </a:cubicBezTo>
                  <a:cubicBezTo>
                    <a:pt x="316" y="182"/>
                    <a:pt x="310" y="168"/>
                    <a:pt x="301" y="156"/>
                  </a:cubicBezTo>
                  <a:cubicBezTo>
                    <a:pt x="287" y="138"/>
                    <a:pt x="266" y="129"/>
                    <a:pt x="237" y="129"/>
                  </a:cubicBezTo>
                  <a:cubicBezTo>
                    <a:pt x="223" y="129"/>
                    <a:pt x="210" y="131"/>
                    <a:pt x="201" y="136"/>
                  </a:cubicBezTo>
                  <a:cubicBezTo>
                    <a:pt x="191" y="141"/>
                    <a:pt x="182" y="147"/>
                    <a:pt x="176" y="155"/>
                  </a:cubicBezTo>
                  <a:cubicBezTo>
                    <a:pt x="159" y="173"/>
                    <a:pt x="151" y="203"/>
                    <a:pt x="151" y="244"/>
                  </a:cubicBezTo>
                  <a:cubicBezTo>
                    <a:pt x="151" y="263"/>
                    <a:pt x="152" y="279"/>
                    <a:pt x="154" y="292"/>
                  </a:cubicBezTo>
                  <a:cubicBezTo>
                    <a:pt x="156" y="304"/>
                    <a:pt x="159" y="315"/>
                    <a:pt x="165" y="324"/>
                  </a:cubicBezTo>
                  <a:cubicBezTo>
                    <a:pt x="170" y="333"/>
                    <a:pt x="178" y="341"/>
                    <a:pt x="188" y="348"/>
                  </a:cubicBezTo>
                  <a:cubicBezTo>
                    <a:pt x="198" y="355"/>
                    <a:pt x="211" y="361"/>
                    <a:pt x="227" y="367"/>
                  </a:cubicBezTo>
                  <a:cubicBezTo>
                    <a:pt x="334" y="411"/>
                    <a:pt x="334" y="411"/>
                    <a:pt x="334" y="411"/>
                  </a:cubicBezTo>
                  <a:cubicBezTo>
                    <a:pt x="362" y="422"/>
                    <a:pt x="384" y="434"/>
                    <a:pt x="402" y="448"/>
                  </a:cubicBezTo>
                  <a:cubicBezTo>
                    <a:pt x="420" y="461"/>
                    <a:pt x="434" y="478"/>
                    <a:pt x="444" y="498"/>
                  </a:cubicBezTo>
                  <a:cubicBezTo>
                    <a:pt x="455" y="517"/>
                    <a:pt x="462" y="541"/>
                    <a:pt x="466" y="568"/>
                  </a:cubicBezTo>
                  <a:cubicBezTo>
                    <a:pt x="470" y="595"/>
                    <a:pt x="472" y="628"/>
                    <a:pt x="472" y="666"/>
                  </a:cubicBezTo>
                  <a:cubicBezTo>
                    <a:pt x="472" y="713"/>
                    <a:pt x="468" y="753"/>
                    <a:pt x="460" y="785"/>
                  </a:cubicBezTo>
                  <a:cubicBezTo>
                    <a:pt x="452" y="818"/>
                    <a:pt x="437" y="845"/>
                    <a:pt x="414" y="867"/>
                  </a:cubicBezTo>
                  <a:cubicBezTo>
                    <a:pt x="395" y="885"/>
                    <a:pt x="371" y="900"/>
                    <a:pt x="341" y="911"/>
                  </a:cubicBezTo>
                  <a:cubicBezTo>
                    <a:pt x="312" y="922"/>
                    <a:pt x="277" y="927"/>
                    <a:pt x="236" y="927"/>
                  </a:cubicBezTo>
                  <a:cubicBezTo>
                    <a:pt x="158" y="927"/>
                    <a:pt x="99" y="907"/>
                    <a:pt x="59" y="867"/>
                  </a:cubicBezTo>
                  <a:cubicBezTo>
                    <a:pt x="37" y="845"/>
                    <a:pt x="22" y="819"/>
                    <a:pt x="13" y="789"/>
                  </a:cubicBezTo>
                  <a:cubicBezTo>
                    <a:pt x="5" y="759"/>
                    <a:pt x="0" y="720"/>
                    <a:pt x="0" y="671"/>
                  </a:cubicBezTo>
                  <a:cubicBezTo>
                    <a:pt x="144" y="671"/>
                    <a:pt x="144" y="671"/>
                    <a:pt x="144" y="671"/>
                  </a:cubicBezTo>
                  <a:cubicBezTo>
                    <a:pt x="144" y="696"/>
                    <a:pt x="145" y="716"/>
                    <a:pt x="149" y="732"/>
                  </a:cubicBezTo>
                  <a:cubicBezTo>
                    <a:pt x="152" y="748"/>
                    <a:pt x="159" y="762"/>
                    <a:pt x="169" y="774"/>
                  </a:cubicBezTo>
                  <a:cubicBezTo>
                    <a:pt x="176" y="781"/>
                    <a:pt x="185" y="786"/>
                    <a:pt x="195" y="791"/>
                  </a:cubicBezTo>
                  <a:cubicBezTo>
                    <a:pt x="206" y="796"/>
                    <a:pt x="220" y="798"/>
                    <a:pt x="236" y="798"/>
                  </a:cubicBezTo>
                  <a:cubicBezTo>
                    <a:pt x="267" y="798"/>
                    <a:pt x="290" y="790"/>
                    <a:pt x="305" y="773"/>
                  </a:cubicBezTo>
                  <a:cubicBezTo>
                    <a:pt x="314" y="761"/>
                    <a:pt x="321" y="748"/>
                    <a:pt x="324" y="732"/>
                  </a:cubicBezTo>
                  <a:cubicBezTo>
                    <a:pt x="327" y="716"/>
                    <a:pt x="329" y="696"/>
                    <a:pt x="329" y="671"/>
                  </a:cubicBezTo>
                  <a:cubicBezTo>
                    <a:pt x="329" y="648"/>
                    <a:pt x="328" y="628"/>
                    <a:pt x="326" y="611"/>
                  </a:cubicBezTo>
                  <a:cubicBezTo>
                    <a:pt x="324" y="595"/>
                    <a:pt x="320" y="582"/>
                    <a:pt x="313" y="571"/>
                  </a:cubicBezTo>
                  <a:cubicBezTo>
                    <a:pt x="307" y="560"/>
                    <a:pt x="298" y="551"/>
                    <a:pt x="287" y="544"/>
                  </a:cubicBezTo>
                  <a:cubicBezTo>
                    <a:pt x="276" y="536"/>
                    <a:pt x="261" y="529"/>
                    <a:pt x="243" y="522"/>
                  </a:cubicBezTo>
                  <a:cubicBezTo>
                    <a:pt x="135" y="477"/>
                    <a:pt x="135" y="477"/>
                    <a:pt x="135" y="477"/>
                  </a:cubicBezTo>
                  <a:cubicBezTo>
                    <a:pt x="112" y="468"/>
                    <a:pt x="92" y="457"/>
                    <a:pt x="76" y="445"/>
                  </a:cubicBezTo>
                  <a:cubicBezTo>
                    <a:pt x="60" y="433"/>
                    <a:pt x="47" y="418"/>
                    <a:pt x="37" y="401"/>
                  </a:cubicBezTo>
                  <a:cubicBezTo>
                    <a:pt x="27" y="383"/>
                    <a:pt x="20" y="362"/>
                    <a:pt x="15" y="338"/>
                  </a:cubicBezTo>
                  <a:cubicBezTo>
                    <a:pt x="10" y="313"/>
                    <a:pt x="8" y="283"/>
                    <a:pt x="8" y="248"/>
                  </a:cubicBezTo>
                  <a:cubicBezTo>
                    <a:pt x="8" y="207"/>
                    <a:pt x="14" y="170"/>
                    <a:pt x="27" y="137"/>
                  </a:cubicBezTo>
                  <a:cubicBezTo>
                    <a:pt x="39" y="105"/>
                    <a:pt x="57" y="77"/>
                    <a:pt x="82" y="55"/>
                  </a:cubicBezTo>
                  <a:cubicBezTo>
                    <a:pt x="102" y="38"/>
                    <a:pt x="125" y="24"/>
                    <a:pt x="151" y="15"/>
                  </a:cubicBezTo>
                  <a:cubicBezTo>
                    <a:pt x="177" y="5"/>
                    <a:pt x="206" y="0"/>
                    <a:pt x="23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3"/>
            <p:cNvSpPr>
              <a:spLocks/>
            </p:cNvSpPr>
            <p:nvPr userDrawn="1"/>
          </p:nvSpPr>
          <p:spPr bwMode="auto">
            <a:xfrm>
              <a:off x="6216" y="3704"/>
              <a:ext cx="59" cy="140"/>
            </a:xfrm>
            <a:custGeom>
              <a:avLst/>
              <a:gdLst>
                <a:gd name="T0" fmla="*/ 59 w 59"/>
                <a:gd name="T1" fmla="*/ 20 h 140"/>
                <a:gd name="T2" fmla="*/ 22 w 59"/>
                <a:gd name="T3" fmla="*/ 20 h 140"/>
                <a:gd name="T4" fmla="*/ 22 w 59"/>
                <a:gd name="T5" fmla="*/ 59 h 140"/>
                <a:gd name="T6" fmla="*/ 54 w 59"/>
                <a:gd name="T7" fmla="*/ 59 h 140"/>
                <a:gd name="T8" fmla="*/ 54 w 59"/>
                <a:gd name="T9" fmla="*/ 79 h 140"/>
                <a:gd name="T10" fmla="*/ 22 w 59"/>
                <a:gd name="T11" fmla="*/ 79 h 140"/>
                <a:gd name="T12" fmla="*/ 22 w 59"/>
                <a:gd name="T13" fmla="*/ 120 h 140"/>
                <a:gd name="T14" fmla="*/ 59 w 59"/>
                <a:gd name="T15" fmla="*/ 120 h 140"/>
                <a:gd name="T16" fmla="*/ 59 w 59"/>
                <a:gd name="T17" fmla="*/ 140 h 140"/>
                <a:gd name="T18" fmla="*/ 0 w 59"/>
                <a:gd name="T19" fmla="*/ 140 h 140"/>
                <a:gd name="T20" fmla="*/ 0 w 59"/>
                <a:gd name="T21" fmla="*/ 0 h 140"/>
                <a:gd name="T22" fmla="*/ 59 w 59"/>
                <a:gd name="T23" fmla="*/ 0 h 140"/>
                <a:gd name="T24" fmla="*/ 59 w 59"/>
                <a:gd name="T25"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140">
                  <a:moveTo>
                    <a:pt x="59" y="20"/>
                  </a:moveTo>
                  <a:lnTo>
                    <a:pt x="22" y="20"/>
                  </a:lnTo>
                  <a:lnTo>
                    <a:pt x="22" y="59"/>
                  </a:lnTo>
                  <a:lnTo>
                    <a:pt x="54" y="59"/>
                  </a:lnTo>
                  <a:lnTo>
                    <a:pt x="54" y="79"/>
                  </a:lnTo>
                  <a:lnTo>
                    <a:pt x="22" y="79"/>
                  </a:lnTo>
                  <a:lnTo>
                    <a:pt x="22" y="120"/>
                  </a:lnTo>
                  <a:lnTo>
                    <a:pt x="59" y="120"/>
                  </a:lnTo>
                  <a:lnTo>
                    <a:pt x="59" y="140"/>
                  </a:lnTo>
                  <a:lnTo>
                    <a:pt x="0" y="140"/>
                  </a:lnTo>
                  <a:lnTo>
                    <a:pt x="0" y="0"/>
                  </a:lnTo>
                  <a:lnTo>
                    <a:pt x="59" y="0"/>
                  </a:lnTo>
                  <a:lnTo>
                    <a:pt x="59"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4"/>
            <p:cNvSpPr>
              <a:spLocks/>
            </p:cNvSpPr>
            <p:nvPr userDrawn="1"/>
          </p:nvSpPr>
          <p:spPr bwMode="auto">
            <a:xfrm>
              <a:off x="6310" y="3702"/>
              <a:ext cx="74" cy="144"/>
            </a:xfrm>
            <a:custGeom>
              <a:avLst/>
              <a:gdLst>
                <a:gd name="T0" fmla="*/ 243 w 476"/>
                <a:gd name="T1" fmla="*/ 0 h 932"/>
                <a:gd name="T2" fmla="*/ 334 w 476"/>
                <a:gd name="T3" fmla="*/ 15 h 932"/>
                <a:gd name="T4" fmla="*/ 403 w 476"/>
                <a:gd name="T5" fmla="*/ 59 h 932"/>
                <a:gd name="T6" fmla="*/ 455 w 476"/>
                <a:gd name="T7" fmla="*/ 140 h 932"/>
                <a:gd name="T8" fmla="*/ 476 w 476"/>
                <a:gd name="T9" fmla="*/ 251 h 932"/>
                <a:gd name="T10" fmla="*/ 332 w 476"/>
                <a:gd name="T11" fmla="*/ 251 h 932"/>
                <a:gd name="T12" fmla="*/ 327 w 476"/>
                <a:gd name="T13" fmla="*/ 202 h 932"/>
                <a:gd name="T14" fmla="*/ 311 w 476"/>
                <a:gd name="T15" fmla="*/ 163 h 932"/>
                <a:gd name="T16" fmla="*/ 285 w 476"/>
                <a:gd name="T17" fmla="*/ 138 h 932"/>
                <a:gd name="T18" fmla="*/ 243 w 476"/>
                <a:gd name="T19" fmla="*/ 130 h 932"/>
                <a:gd name="T20" fmla="*/ 201 w 476"/>
                <a:gd name="T21" fmla="*/ 139 h 932"/>
                <a:gd name="T22" fmla="*/ 175 w 476"/>
                <a:gd name="T23" fmla="*/ 164 h 932"/>
                <a:gd name="T24" fmla="*/ 148 w 476"/>
                <a:gd name="T25" fmla="*/ 269 h 932"/>
                <a:gd name="T26" fmla="*/ 143 w 476"/>
                <a:gd name="T27" fmla="*/ 466 h 932"/>
                <a:gd name="T28" fmla="*/ 148 w 476"/>
                <a:gd name="T29" fmla="*/ 663 h 932"/>
                <a:gd name="T30" fmla="*/ 175 w 476"/>
                <a:gd name="T31" fmla="*/ 768 h 932"/>
                <a:gd name="T32" fmla="*/ 201 w 476"/>
                <a:gd name="T33" fmla="*/ 793 h 932"/>
                <a:gd name="T34" fmla="*/ 243 w 476"/>
                <a:gd name="T35" fmla="*/ 802 h 932"/>
                <a:gd name="T36" fmla="*/ 285 w 476"/>
                <a:gd name="T37" fmla="*/ 793 h 932"/>
                <a:gd name="T38" fmla="*/ 311 w 476"/>
                <a:gd name="T39" fmla="*/ 769 h 932"/>
                <a:gd name="T40" fmla="*/ 327 w 476"/>
                <a:gd name="T41" fmla="*/ 728 h 932"/>
                <a:gd name="T42" fmla="*/ 332 w 476"/>
                <a:gd name="T43" fmla="*/ 680 h 932"/>
                <a:gd name="T44" fmla="*/ 476 w 476"/>
                <a:gd name="T45" fmla="*/ 680 h 932"/>
                <a:gd name="T46" fmla="*/ 454 w 476"/>
                <a:gd name="T47" fmla="*/ 792 h 932"/>
                <a:gd name="T48" fmla="*/ 400 w 476"/>
                <a:gd name="T49" fmla="*/ 874 h 932"/>
                <a:gd name="T50" fmla="*/ 332 w 476"/>
                <a:gd name="T51" fmla="*/ 918 h 932"/>
                <a:gd name="T52" fmla="*/ 243 w 476"/>
                <a:gd name="T53" fmla="*/ 932 h 932"/>
                <a:gd name="T54" fmla="*/ 137 w 476"/>
                <a:gd name="T55" fmla="*/ 909 h 932"/>
                <a:gd name="T56" fmla="*/ 66 w 476"/>
                <a:gd name="T57" fmla="*/ 854 h 932"/>
                <a:gd name="T58" fmla="*/ 31 w 476"/>
                <a:gd name="T59" fmla="*/ 793 h 932"/>
                <a:gd name="T60" fmla="*/ 11 w 476"/>
                <a:gd name="T61" fmla="*/ 714 h 932"/>
                <a:gd name="T62" fmla="*/ 2 w 476"/>
                <a:gd name="T63" fmla="*/ 607 h 932"/>
                <a:gd name="T64" fmla="*/ 0 w 476"/>
                <a:gd name="T65" fmla="*/ 466 h 932"/>
                <a:gd name="T66" fmla="*/ 2 w 476"/>
                <a:gd name="T67" fmla="*/ 325 h 932"/>
                <a:gd name="T68" fmla="*/ 11 w 476"/>
                <a:gd name="T69" fmla="*/ 218 h 932"/>
                <a:gd name="T70" fmla="*/ 31 w 476"/>
                <a:gd name="T71" fmla="*/ 138 h 932"/>
                <a:gd name="T72" fmla="*/ 66 w 476"/>
                <a:gd name="T73" fmla="*/ 78 h 932"/>
                <a:gd name="T74" fmla="*/ 137 w 476"/>
                <a:gd name="T75" fmla="*/ 23 h 932"/>
                <a:gd name="T76" fmla="*/ 243 w 476"/>
                <a:gd name="T77" fmla="*/ 0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6" h="932">
                  <a:moveTo>
                    <a:pt x="243" y="0"/>
                  </a:moveTo>
                  <a:cubicBezTo>
                    <a:pt x="278" y="0"/>
                    <a:pt x="308" y="5"/>
                    <a:pt x="334" y="15"/>
                  </a:cubicBezTo>
                  <a:cubicBezTo>
                    <a:pt x="359" y="25"/>
                    <a:pt x="382" y="40"/>
                    <a:pt x="403" y="59"/>
                  </a:cubicBezTo>
                  <a:cubicBezTo>
                    <a:pt x="426" y="80"/>
                    <a:pt x="443" y="108"/>
                    <a:pt x="455" y="140"/>
                  </a:cubicBezTo>
                  <a:cubicBezTo>
                    <a:pt x="467" y="173"/>
                    <a:pt x="474" y="210"/>
                    <a:pt x="476" y="251"/>
                  </a:cubicBezTo>
                  <a:cubicBezTo>
                    <a:pt x="332" y="251"/>
                    <a:pt x="332" y="251"/>
                    <a:pt x="332" y="251"/>
                  </a:cubicBezTo>
                  <a:cubicBezTo>
                    <a:pt x="332" y="234"/>
                    <a:pt x="330" y="218"/>
                    <a:pt x="327" y="202"/>
                  </a:cubicBezTo>
                  <a:cubicBezTo>
                    <a:pt x="324" y="187"/>
                    <a:pt x="318" y="174"/>
                    <a:pt x="311" y="163"/>
                  </a:cubicBezTo>
                  <a:cubicBezTo>
                    <a:pt x="304" y="153"/>
                    <a:pt x="295" y="144"/>
                    <a:pt x="285" y="138"/>
                  </a:cubicBezTo>
                  <a:cubicBezTo>
                    <a:pt x="274" y="133"/>
                    <a:pt x="260" y="130"/>
                    <a:pt x="243" y="130"/>
                  </a:cubicBezTo>
                  <a:cubicBezTo>
                    <a:pt x="226" y="130"/>
                    <a:pt x="212" y="133"/>
                    <a:pt x="201" y="139"/>
                  </a:cubicBezTo>
                  <a:cubicBezTo>
                    <a:pt x="191" y="146"/>
                    <a:pt x="182" y="154"/>
                    <a:pt x="175" y="164"/>
                  </a:cubicBezTo>
                  <a:cubicBezTo>
                    <a:pt x="161" y="186"/>
                    <a:pt x="152" y="221"/>
                    <a:pt x="148" y="269"/>
                  </a:cubicBezTo>
                  <a:cubicBezTo>
                    <a:pt x="145" y="317"/>
                    <a:pt x="143" y="382"/>
                    <a:pt x="143" y="466"/>
                  </a:cubicBezTo>
                  <a:cubicBezTo>
                    <a:pt x="143" y="550"/>
                    <a:pt x="145" y="615"/>
                    <a:pt x="148" y="663"/>
                  </a:cubicBezTo>
                  <a:cubicBezTo>
                    <a:pt x="152" y="711"/>
                    <a:pt x="161" y="746"/>
                    <a:pt x="175" y="768"/>
                  </a:cubicBezTo>
                  <a:cubicBezTo>
                    <a:pt x="182" y="778"/>
                    <a:pt x="191" y="786"/>
                    <a:pt x="201" y="793"/>
                  </a:cubicBezTo>
                  <a:cubicBezTo>
                    <a:pt x="212" y="799"/>
                    <a:pt x="226" y="802"/>
                    <a:pt x="243" y="802"/>
                  </a:cubicBezTo>
                  <a:cubicBezTo>
                    <a:pt x="260" y="802"/>
                    <a:pt x="274" y="799"/>
                    <a:pt x="285" y="793"/>
                  </a:cubicBezTo>
                  <a:cubicBezTo>
                    <a:pt x="295" y="787"/>
                    <a:pt x="304" y="779"/>
                    <a:pt x="311" y="769"/>
                  </a:cubicBezTo>
                  <a:cubicBezTo>
                    <a:pt x="318" y="757"/>
                    <a:pt x="324" y="744"/>
                    <a:pt x="327" y="728"/>
                  </a:cubicBezTo>
                  <a:cubicBezTo>
                    <a:pt x="330" y="713"/>
                    <a:pt x="332" y="697"/>
                    <a:pt x="332" y="680"/>
                  </a:cubicBezTo>
                  <a:cubicBezTo>
                    <a:pt x="476" y="680"/>
                    <a:pt x="476" y="680"/>
                    <a:pt x="476" y="680"/>
                  </a:cubicBezTo>
                  <a:cubicBezTo>
                    <a:pt x="474" y="721"/>
                    <a:pt x="467" y="758"/>
                    <a:pt x="454" y="792"/>
                  </a:cubicBezTo>
                  <a:cubicBezTo>
                    <a:pt x="441" y="825"/>
                    <a:pt x="423" y="853"/>
                    <a:pt x="400" y="874"/>
                  </a:cubicBezTo>
                  <a:cubicBezTo>
                    <a:pt x="380" y="894"/>
                    <a:pt x="357" y="908"/>
                    <a:pt x="332" y="918"/>
                  </a:cubicBezTo>
                  <a:cubicBezTo>
                    <a:pt x="308" y="927"/>
                    <a:pt x="278" y="932"/>
                    <a:pt x="243" y="932"/>
                  </a:cubicBezTo>
                  <a:cubicBezTo>
                    <a:pt x="200" y="932"/>
                    <a:pt x="165" y="924"/>
                    <a:pt x="137" y="909"/>
                  </a:cubicBezTo>
                  <a:cubicBezTo>
                    <a:pt x="109" y="894"/>
                    <a:pt x="85" y="876"/>
                    <a:pt x="66" y="854"/>
                  </a:cubicBezTo>
                  <a:cubicBezTo>
                    <a:pt x="51" y="836"/>
                    <a:pt x="39" y="816"/>
                    <a:pt x="31" y="793"/>
                  </a:cubicBezTo>
                  <a:cubicBezTo>
                    <a:pt x="22" y="771"/>
                    <a:pt x="15" y="745"/>
                    <a:pt x="11" y="714"/>
                  </a:cubicBezTo>
                  <a:cubicBezTo>
                    <a:pt x="6" y="683"/>
                    <a:pt x="3" y="648"/>
                    <a:pt x="2" y="607"/>
                  </a:cubicBezTo>
                  <a:cubicBezTo>
                    <a:pt x="1" y="567"/>
                    <a:pt x="0" y="520"/>
                    <a:pt x="0" y="466"/>
                  </a:cubicBezTo>
                  <a:cubicBezTo>
                    <a:pt x="0" y="412"/>
                    <a:pt x="1" y="365"/>
                    <a:pt x="2" y="325"/>
                  </a:cubicBezTo>
                  <a:cubicBezTo>
                    <a:pt x="3" y="284"/>
                    <a:pt x="6" y="248"/>
                    <a:pt x="11" y="218"/>
                  </a:cubicBezTo>
                  <a:cubicBezTo>
                    <a:pt x="15" y="187"/>
                    <a:pt x="22" y="161"/>
                    <a:pt x="31" y="138"/>
                  </a:cubicBezTo>
                  <a:cubicBezTo>
                    <a:pt x="39" y="116"/>
                    <a:pt x="51" y="96"/>
                    <a:pt x="66" y="78"/>
                  </a:cubicBezTo>
                  <a:cubicBezTo>
                    <a:pt x="85" y="56"/>
                    <a:pt x="109" y="38"/>
                    <a:pt x="137" y="23"/>
                  </a:cubicBezTo>
                  <a:cubicBezTo>
                    <a:pt x="165" y="8"/>
                    <a:pt x="200" y="0"/>
                    <a:pt x="24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5"/>
            <p:cNvSpPr>
              <a:spLocks/>
            </p:cNvSpPr>
            <p:nvPr userDrawn="1"/>
          </p:nvSpPr>
          <p:spPr bwMode="auto">
            <a:xfrm>
              <a:off x="6421" y="3704"/>
              <a:ext cx="72" cy="142"/>
            </a:xfrm>
            <a:custGeom>
              <a:avLst/>
              <a:gdLst>
                <a:gd name="T0" fmla="*/ 465 w 465"/>
                <a:gd name="T1" fmla="*/ 685 h 921"/>
                <a:gd name="T2" fmla="*/ 402 w 465"/>
                <a:gd name="T3" fmla="*/ 853 h 921"/>
                <a:gd name="T4" fmla="*/ 233 w 465"/>
                <a:gd name="T5" fmla="*/ 921 h 921"/>
                <a:gd name="T6" fmla="*/ 63 w 465"/>
                <a:gd name="T7" fmla="*/ 853 h 921"/>
                <a:gd name="T8" fmla="*/ 0 w 465"/>
                <a:gd name="T9" fmla="*/ 685 h 921"/>
                <a:gd name="T10" fmla="*/ 0 w 465"/>
                <a:gd name="T11" fmla="*/ 0 h 921"/>
                <a:gd name="T12" fmla="*/ 144 w 465"/>
                <a:gd name="T13" fmla="*/ 0 h 921"/>
                <a:gd name="T14" fmla="*/ 144 w 465"/>
                <a:gd name="T15" fmla="*/ 680 h 921"/>
                <a:gd name="T16" fmla="*/ 167 w 465"/>
                <a:gd name="T17" fmla="*/ 765 h 921"/>
                <a:gd name="T18" fmla="*/ 233 w 465"/>
                <a:gd name="T19" fmla="*/ 791 h 921"/>
                <a:gd name="T20" fmla="*/ 298 w 465"/>
                <a:gd name="T21" fmla="*/ 765 h 921"/>
                <a:gd name="T22" fmla="*/ 321 w 465"/>
                <a:gd name="T23" fmla="*/ 680 h 921"/>
                <a:gd name="T24" fmla="*/ 321 w 465"/>
                <a:gd name="T25" fmla="*/ 0 h 921"/>
                <a:gd name="T26" fmla="*/ 465 w 465"/>
                <a:gd name="T27" fmla="*/ 0 h 921"/>
                <a:gd name="T28" fmla="*/ 465 w 465"/>
                <a:gd name="T29" fmla="*/ 685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5" h="921">
                  <a:moveTo>
                    <a:pt x="465" y="685"/>
                  </a:moveTo>
                  <a:cubicBezTo>
                    <a:pt x="465" y="755"/>
                    <a:pt x="444" y="811"/>
                    <a:pt x="402" y="853"/>
                  </a:cubicBezTo>
                  <a:cubicBezTo>
                    <a:pt x="358" y="898"/>
                    <a:pt x="302" y="921"/>
                    <a:pt x="233" y="921"/>
                  </a:cubicBezTo>
                  <a:cubicBezTo>
                    <a:pt x="163" y="921"/>
                    <a:pt x="106" y="898"/>
                    <a:pt x="63" y="853"/>
                  </a:cubicBezTo>
                  <a:cubicBezTo>
                    <a:pt x="21" y="811"/>
                    <a:pt x="0" y="755"/>
                    <a:pt x="0" y="685"/>
                  </a:cubicBezTo>
                  <a:cubicBezTo>
                    <a:pt x="0" y="0"/>
                    <a:pt x="0" y="0"/>
                    <a:pt x="0" y="0"/>
                  </a:cubicBezTo>
                  <a:cubicBezTo>
                    <a:pt x="144" y="0"/>
                    <a:pt x="144" y="0"/>
                    <a:pt x="144" y="0"/>
                  </a:cubicBezTo>
                  <a:cubicBezTo>
                    <a:pt x="144" y="680"/>
                    <a:pt x="144" y="680"/>
                    <a:pt x="144" y="680"/>
                  </a:cubicBezTo>
                  <a:cubicBezTo>
                    <a:pt x="144" y="718"/>
                    <a:pt x="151" y="747"/>
                    <a:pt x="167" y="765"/>
                  </a:cubicBezTo>
                  <a:cubicBezTo>
                    <a:pt x="182" y="782"/>
                    <a:pt x="204" y="791"/>
                    <a:pt x="233" y="791"/>
                  </a:cubicBezTo>
                  <a:cubicBezTo>
                    <a:pt x="261" y="791"/>
                    <a:pt x="283" y="782"/>
                    <a:pt x="298" y="765"/>
                  </a:cubicBezTo>
                  <a:cubicBezTo>
                    <a:pt x="314" y="747"/>
                    <a:pt x="321" y="718"/>
                    <a:pt x="321" y="680"/>
                  </a:cubicBezTo>
                  <a:cubicBezTo>
                    <a:pt x="321" y="0"/>
                    <a:pt x="321" y="0"/>
                    <a:pt x="321" y="0"/>
                  </a:cubicBezTo>
                  <a:cubicBezTo>
                    <a:pt x="465" y="0"/>
                    <a:pt x="465" y="0"/>
                    <a:pt x="465" y="0"/>
                  </a:cubicBezTo>
                  <a:lnTo>
                    <a:pt x="465" y="6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6"/>
            <p:cNvSpPr>
              <a:spLocks noEditPoints="1"/>
            </p:cNvSpPr>
            <p:nvPr userDrawn="1"/>
          </p:nvSpPr>
          <p:spPr bwMode="auto">
            <a:xfrm>
              <a:off x="6535" y="3704"/>
              <a:ext cx="76" cy="140"/>
            </a:xfrm>
            <a:custGeom>
              <a:avLst/>
              <a:gdLst>
                <a:gd name="T0" fmla="*/ 231 w 493"/>
                <a:gd name="T1" fmla="*/ 0 h 910"/>
                <a:gd name="T2" fmla="*/ 410 w 493"/>
                <a:gd name="T3" fmla="*/ 63 h 910"/>
                <a:gd name="T4" fmla="*/ 463 w 493"/>
                <a:gd name="T5" fmla="*/ 268 h 910"/>
                <a:gd name="T6" fmla="*/ 442 w 493"/>
                <a:gd name="T7" fmla="*/ 413 h 910"/>
                <a:gd name="T8" fmla="*/ 357 w 493"/>
                <a:gd name="T9" fmla="*/ 506 h 910"/>
                <a:gd name="T10" fmla="*/ 493 w 493"/>
                <a:gd name="T11" fmla="*/ 910 h 910"/>
                <a:gd name="T12" fmla="*/ 343 w 493"/>
                <a:gd name="T13" fmla="*/ 910 h 910"/>
                <a:gd name="T14" fmla="*/ 224 w 493"/>
                <a:gd name="T15" fmla="*/ 537 h 910"/>
                <a:gd name="T16" fmla="*/ 144 w 493"/>
                <a:gd name="T17" fmla="*/ 537 h 910"/>
                <a:gd name="T18" fmla="*/ 144 w 493"/>
                <a:gd name="T19" fmla="*/ 910 h 910"/>
                <a:gd name="T20" fmla="*/ 0 w 493"/>
                <a:gd name="T21" fmla="*/ 910 h 910"/>
                <a:gd name="T22" fmla="*/ 0 w 493"/>
                <a:gd name="T23" fmla="*/ 0 h 910"/>
                <a:gd name="T24" fmla="*/ 231 w 493"/>
                <a:gd name="T25" fmla="*/ 0 h 910"/>
                <a:gd name="T26" fmla="*/ 144 w 493"/>
                <a:gd name="T27" fmla="*/ 129 h 910"/>
                <a:gd name="T28" fmla="*/ 144 w 493"/>
                <a:gd name="T29" fmla="*/ 408 h 910"/>
                <a:gd name="T30" fmla="*/ 232 w 493"/>
                <a:gd name="T31" fmla="*/ 408 h 910"/>
                <a:gd name="T32" fmla="*/ 278 w 493"/>
                <a:gd name="T33" fmla="*/ 397 h 910"/>
                <a:gd name="T34" fmla="*/ 305 w 493"/>
                <a:gd name="T35" fmla="*/ 367 h 910"/>
                <a:gd name="T36" fmla="*/ 317 w 493"/>
                <a:gd name="T37" fmla="*/ 322 h 910"/>
                <a:gd name="T38" fmla="*/ 320 w 493"/>
                <a:gd name="T39" fmla="*/ 268 h 910"/>
                <a:gd name="T40" fmla="*/ 317 w 493"/>
                <a:gd name="T41" fmla="*/ 214 h 910"/>
                <a:gd name="T42" fmla="*/ 305 w 493"/>
                <a:gd name="T43" fmla="*/ 170 h 910"/>
                <a:gd name="T44" fmla="*/ 278 w 493"/>
                <a:gd name="T45" fmla="*/ 140 h 910"/>
                <a:gd name="T46" fmla="*/ 232 w 493"/>
                <a:gd name="T47" fmla="*/ 129 h 910"/>
                <a:gd name="T48" fmla="*/ 144 w 493"/>
                <a:gd name="T49" fmla="*/ 129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3" h="910">
                  <a:moveTo>
                    <a:pt x="231" y="0"/>
                  </a:moveTo>
                  <a:cubicBezTo>
                    <a:pt x="314" y="0"/>
                    <a:pt x="374" y="21"/>
                    <a:pt x="410" y="63"/>
                  </a:cubicBezTo>
                  <a:cubicBezTo>
                    <a:pt x="446" y="105"/>
                    <a:pt x="463" y="174"/>
                    <a:pt x="463" y="268"/>
                  </a:cubicBezTo>
                  <a:cubicBezTo>
                    <a:pt x="463" y="324"/>
                    <a:pt x="456" y="373"/>
                    <a:pt x="442" y="413"/>
                  </a:cubicBezTo>
                  <a:cubicBezTo>
                    <a:pt x="427" y="453"/>
                    <a:pt x="399" y="484"/>
                    <a:pt x="357" y="506"/>
                  </a:cubicBezTo>
                  <a:cubicBezTo>
                    <a:pt x="493" y="910"/>
                    <a:pt x="493" y="910"/>
                    <a:pt x="493" y="910"/>
                  </a:cubicBezTo>
                  <a:cubicBezTo>
                    <a:pt x="343" y="910"/>
                    <a:pt x="343" y="910"/>
                    <a:pt x="343" y="910"/>
                  </a:cubicBezTo>
                  <a:cubicBezTo>
                    <a:pt x="224" y="537"/>
                    <a:pt x="224" y="537"/>
                    <a:pt x="224" y="537"/>
                  </a:cubicBezTo>
                  <a:cubicBezTo>
                    <a:pt x="144" y="537"/>
                    <a:pt x="144" y="537"/>
                    <a:pt x="144" y="537"/>
                  </a:cubicBezTo>
                  <a:cubicBezTo>
                    <a:pt x="144" y="910"/>
                    <a:pt x="144" y="910"/>
                    <a:pt x="144" y="910"/>
                  </a:cubicBezTo>
                  <a:cubicBezTo>
                    <a:pt x="0" y="910"/>
                    <a:pt x="0" y="910"/>
                    <a:pt x="0" y="910"/>
                  </a:cubicBezTo>
                  <a:cubicBezTo>
                    <a:pt x="0" y="0"/>
                    <a:pt x="0" y="0"/>
                    <a:pt x="0" y="0"/>
                  </a:cubicBezTo>
                  <a:lnTo>
                    <a:pt x="231" y="0"/>
                  </a:lnTo>
                  <a:close/>
                  <a:moveTo>
                    <a:pt x="144" y="129"/>
                  </a:moveTo>
                  <a:cubicBezTo>
                    <a:pt x="144" y="408"/>
                    <a:pt x="144" y="408"/>
                    <a:pt x="144" y="408"/>
                  </a:cubicBezTo>
                  <a:cubicBezTo>
                    <a:pt x="232" y="408"/>
                    <a:pt x="232" y="408"/>
                    <a:pt x="232" y="408"/>
                  </a:cubicBezTo>
                  <a:cubicBezTo>
                    <a:pt x="251" y="408"/>
                    <a:pt x="266" y="404"/>
                    <a:pt x="278" y="397"/>
                  </a:cubicBezTo>
                  <a:cubicBezTo>
                    <a:pt x="290" y="390"/>
                    <a:pt x="299" y="379"/>
                    <a:pt x="305" y="367"/>
                  </a:cubicBezTo>
                  <a:cubicBezTo>
                    <a:pt x="311" y="354"/>
                    <a:pt x="315" y="339"/>
                    <a:pt x="317" y="322"/>
                  </a:cubicBezTo>
                  <a:cubicBezTo>
                    <a:pt x="319" y="305"/>
                    <a:pt x="320" y="287"/>
                    <a:pt x="320" y="268"/>
                  </a:cubicBezTo>
                  <a:cubicBezTo>
                    <a:pt x="320" y="249"/>
                    <a:pt x="319" y="232"/>
                    <a:pt x="317" y="214"/>
                  </a:cubicBezTo>
                  <a:cubicBezTo>
                    <a:pt x="315" y="197"/>
                    <a:pt x="311" y="182"/>
                    <a:pt x="305" y="170"/>
                  </a:cubicBezTo>
                  <a:cubicBezTo>
                    <a:pt x="299" y="157"/>
                    <a:pt x="290" y="147"/>
                    <a:pt x="278" y="140"/>
                  </a:cubicBezTo>
                  <a:cubicBezTo>
                    <a:pt x="266" y="132"/>
                    <a:pt x="251" y="129"/>
                    <a:pt x="232" y="129"/>
                  </a:cubicBezTo>
                  <a:lnTo>
                    <a:pt x="144"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27"/>
            <p:cNvSpPr>
              <a:spLocks noChangeArrowheads="1"/>
            </p:cNvSpPr>
            <p:nvPr userDrawn="1"/>
          </p:nvSpPr>
          <p:spPr bwMode="auto">
            <a:xfrm>
              <a:off x="6650" y="3704"/>
              <a:ext cx="22" cy="14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28"/>
            <p:cNvSpPr>
              <a:spLocks/>
            </p:cNvSpPr>
            <p:nvPr userDrawn="1"/>
          </p:nvSpPr>
          <p:spPr bwMode="auto">
            <a:xfrm>
              <a:off x="6708" y="3704"/>
              <a:ext cx="69" cy="140"/>
            </a:xfrm>
            <a:custGeom>
              <a:avLst/>
              <a:gdLst>
                <a:gd name="T0" fmla="*/ 69 w 69"/>
                <a:gd name="T1" fmla="*/ 20 h 140"/>
                <a:gd name="T2" fmla="*/ 45 w 69"/>
                <a:gd name="T3" fmla="*/ 20 h 140"/>
                <a:gd name="T4" fmla="*/ 45 w 69"/>
                <a:gd name="T5" fmla="*/ 140 h 140"/>
                <a:gd name="T6" fmla="*/ 23 w 69"/>
                <a:gd name="T7" fmla="*/ 140 h 140"/>
                <a:gd name="T8" fmla="*/ 23 w 69"/>
                <a:gd name="T9" fmla="*/ 20 h 140"/>
                <a:gd name="T10" fmla="*/ 0 w 69"/>
                <a:gd name="T11" fmla="*/ 20 h 140"/>
                <a:gd name="T12" fmla="*/ 0 w 69"/>
                <a:gd name="T13" fmla="*/ 0 h 140"/>
                <a:gd name="T14" fmla="*/ 69 w 69"/>
                <a:gd name="T15" fmla="*/ 0 h 140"/>
                <a:gd name="T16" fmla="*/ 69 w 69"/>
                <a:gd name="T17"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0">
                  <a:moveTo>
                    <a:pt x="69" y="20"/>
                  </a:moveTo>
                  <a:lnTo>
                    <a:pt x="45" y="20"/>
                  </a:lnTo>
                  <a:lnTo>
                    <a:pt x="45" y="140"/>
                  </a:lnTo>
                  <a:lnTo>
                    <a:pt x="23" y="140"/>
                  </a:lnTo>
                  <a:lnTo>
                    <a:pt x="23" y="20"/>
                  </a:lnTo>
                  <a:lnTo>
                    <a:pt x="0" y="20"/>
                  </a:lnTo>
                  <a:lnTo>
                    <a:pt x="0" y="0"/>
                  </a:lnTo>
                  <a:lnTo>
                    <a:pt x="69" y="0"/>
                  </a:lnTo>
                  <a:lnTo>
                    <a:pt x="69" y="2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9"/>
            <p:cNvSpPr>
              <a:spLocks/>
            </p:cNvSpPr>
            <p:nvPr userDrawn="1"/>
          </p:nvSpPr>
          <p:spPr bwMode="auto">
            <a:xfrm>
              <a:off x="6808" y="3704"/>
              <a:ext cx="76" cy="140"/>
            </a:xfrm>
            <a:custGeom>
              <a:avLst/>
              <a:gdLst>
                <a:gd name="T0" fmla="*/ 49 w 76"/>
                <a:gd name="T1" fmla="*/ 85 h 140"/>
                <a:gd name="T2" fmla="*/ 49 w 76"/>
                <a:gd name="T3" fmla="*/ 140 h 140"/>
                <a:gd name="T4" fmla="*/ 27 w 76"/>
                <a:gd name="T5" fmla="*/ 140 h 140"/>
                <a:gd name="T6" fmla="*/ 27 w 76"/>
                <a:gd name="T7" fmla="*/ 85 h 140"/>
                <a:gd name="T8" fmla="*/ 0 w 76"/>
                <a:gd name="T9" fmla="*/ 0 h 140"/>
                <a:gd name="T10" fmla="*/ 24 w 76"/>
                <a:gd name="T11" fmla="*/ 0 h 140"/>
                <a:gd name="T12" fmla="*/ 38 w 76"/>
                <a:gd name="T13" fmla="*/ 55 h 140"/>
                <a:gd name="T14" fmla="*/ 52 w 76"/>
                <a:gd name="T15" fmla="*/ 0 h 140"/>
                <a:gd name="T16" fmla="*/ 76 w 76"/>
                <a:gd name="T17" fmla="*/ 0 h 140"/>
                <a:gd name="T18" fmla="*/ 49 w 76"/>
                <a:gd name="T19" fmla="*/ 8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40">
                  <a:moveTo>
                    <a:pt x="49" y="85"/>
                  </a:moveTo>
                  <a:lnTo>
                    <a:pt x="49" y="140"/>
                  </a:lnTo>
                  <a:lnTo>
                    <a:pt x="27" y="140"/>
                  </a:lnTo>
                  <a:lnTo>
                    <a:pt x="27" y="85"/>
                  </a:lnTo>
                  <a:lnTo>
                    <a:pt x="0" y="0"/>
                  </a:lnTo>
                  <a:lnTo>
                    <a:pt x="24" y="0"/>
                  </a:lnTo>
                  <a:lnTo>
                    <a:pt x="38" y="55"/>
                  </a:lnTo>
                  <a:lnTo>
                    <a:pt x="52" y="0"/>
                  </a:lnTo>
                  <a:lnTo>
                    <a:pt x="76" y="0"/>
                  </a:lnTo>
                  <a:lnTo>
                    <a:pt x="49" y="8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730323034"/>
      </p:ext>
    </p:extLst>
  </p:cSld>
  <p:clrMapOvr>
    <a:masterClrMapping/>
  </p:clrMapOvr>
  <p:transition>
    <p:fade/>
  </p:transition>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Agenda list"/>
          <p:cNvSpPr>
            <a:spLocks noGrp="1"/>
          </p:cNvSpPr>
          <p:nvPr>
            <p:ph sz="quarter" idx="13"/>
          </p:nvPr>
        </p:nvSpPr>
        <p:spPr>
          <a:xfrm>
            <a:off x="2243780" y="1752898"/>
            <a:ext cx="9211620" cy="4163242"/>
          </a:xfrm>
        </p:spPr>
        <p:txBody>
          <a:bodyPr/>
          <a:lstStyle>
            <a:lvl1pPr marL="228600" indent="-228600">
              <a:lnSpc>
                <a:spcPct val="120000"/>
              </a:lnSpc>
              <a:buClr>
                <a:schemeClr val="bg1"/>
              </a:buClr>
              <a:buFont typeface="Calibri" panose="020F0502020204030204" pitchFamily="34" charset="0"/>
              <a:buChar char="•"/>
              <a:defRPr sz="2400">
                <a:solidFill>
                  <a:schemeClr val="bg1"/>
                </a:solidFill>
              </a:defRPr>
            </a:lvl1pPr>
            <a:lvl2pPr marL="576072" indent="-228600">
              <a:buClr>
                <a:schemeClr val="bg1"/>
              </a:buClr>
              <a:buFont typeface="Calibri" panose="020F0502020204030204" pitchFamily="34" charset="0"/>
              <a:buChar char="̶"/>
              <a:defRPr>
                <a:solidFill>
                  <a:schemeClr val="bg1"/>
                </a:solidFill>
              </a:defRPr>
            </a:lvl2pPr>
          </a:lstStyle>
          <a:p>
            <a:pPr lvl="0"/>
            <a:r>
              <a:rPr lang="en-US"/>
              <a:t>Click to edit Master text styles</a:t>
            </a:r>
          </a:p>
          <a:p>
            <a:pPr lvl="1"/>
            <a:r>
              <a:rPr lang="en-US"/>
              <a:t>Second level</a:t>
            </a:r>
          </a:p>
        </p:txBody>
      </p:sp>
      <p:sp>
        <p:nvSpPr>
          <p:cNvPr id="6" name="Slide Title"/>
          <p:cNvSpPr>
            <a:spLocks noGrp="1"/>
          </p:cNvSpPr>
          <p:nvPr>
            <p:ph type="title"/>
          </p:nvPr>
        </p:nvSpPr>
        <p:spPr>
          <a:xfrm>
            <a:off x="1166812" y="976680"/>
            <a:ext cx="10288587" cy="707289"/>
          </a:xfrm>
        </p:spPr>
        <p:txBody>
          <a:bodyPr/>
          <a:lstStyle>
            <a:lvl1pPr>
              <a:defRPr>
                <a:solidFill>
                  <a:schemeClr val="bg1"/>
                </a:solidFill>
              </a:defRPr>
            </a:lvl1pPr>
          </a:lstStyle>
          <a:p>
            <a:r>
              <a:rPr lang="en-US"/>
              <a:t>Click to edit Master title style</a:t>
            </a:r>
          </a:p>
        </p:txBody>
      </p:sp>
      <p:sp>
        <p:nvSpPr>
          <p:cNvPr id="2" name="Date Placeholder 1"/>
          <p:cNvSpPr>
            <a:spLocks noGrp="1"/>
          </p:cNvSpPr>
          <p:nvPr>
            <p:ph type="dt" sz="half" idx="14"/>
          </p:nvPr>
        </p:nvSpPr>
        <p:spPr>
          <a:xfrm>
            <a:off x="-2976664" y="6356350"/>
            <a:ext cx="2843213" cy="365125"/>
          </a:xfrm>
        </p:spPr>
        <p:txBody>
          <a:bodyPr/>
          <a:lstStyle/>
          <a:p>
            <a:fld id="{1B14FBC4-36FA-423D-BDD2-47F855CE7E5F}" type="datetimeFigureOut">
              <a:rPr lang="en-US" smtClean="0"/>
              <a:t>3/22/2023</a:t>
            </a:fld>
            <a:endParaRPr lang="en-US"/>
          </a:p>
        </p:txBody>
      </p:sp>
    </p:spTree>
    <p:extLst>
      <p:ext uri="{BB962C8B-B14F-4D97-AF65-F5344CB8AC3E}">
        <p14:creationId xmlns:p14="http://schemas.microsoft.com/office/powerpoint/2010/main" val="598695896"/>
      </p:ext>
    </p:extLst>
  </p:cSld>
  <p:clrMapOvr>
    <a:masterClrMapping/>
  </p:clrMapOvr>
  <p:transition>
    <p:fade/>
  </p:transition>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gue_1">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787"/>
            <a:ext cx="12188824" cy="6856213"/>
          </a:xfrm>
          <a:prstGeom prst="rect">
            <a:avLst/>
          </a:prstGeom>
        </p:spPr>
      </p:pic>
      <p:sp>
        <p:nvSpPr>
          <p:cNvPr id="4" name="Footer Placeholder 3" hidden="1"/>
          <p:cNvSpPr>
            <a:spLocks noGrp="1"/>
          </p:cNvSpPr>
          <p:nvPr>
            <p:ph type="ftr" sz="quarter" idx="11"/>
          </p:nvPr>
        </p:nvSpPr>
        <p:spPr/>
        <p:txBody>
          <a:bodyPr/>
          <a:lstStyle/>
          <a:p>
            <a:endParaRPr lang="en-US"/>
          </a:p>
        </p:txBody>
      </p:sp>
      <p:sp>
        <p:nvSpPr>
          <p:cNvPr id="6" name="Section title"/>
          <p:cNvSpPr>
            <a:spLocks noGrp="1"/>
          </p:cNvSpPr>
          <p:nvPr>
            <p:ph type="body" sz="quarter" idx="13" hasCustomPrompt="1"/>
          </p:nvPr>
        </p:nvSpPr>
        <p:spPr bwMode="white">
          <a:xfrm>
            <a:off x="629684" y="2171235"/>
            <a:ext cx="8619892" cy="3027783"/>
          </a:xfrm>
          <a:prstGeom prst="rect">
            <a:avLst/>
          </a:prstGeom>
        </p:spPr>
        <p:txBody>
          <a:bodyPr wrap="square" anchor="t" anchorCtr="0">
            <a:noAutofit/>
          </a:bodyPr>
          <a:lstStyle>
            <a:lvl1pPr marL="0" indent="0" algn="l" rtl="0" eaLnBrk="1" fontAlgn="base" hangingPunct="1">
              <a:lnSpc>
                <a:spcPct val="85000"/>
              </a:lnSpc>
              <a:spcBef>
                <a:spcPts val="0"/>
              </a:spcBef>
              <a:spcAft>
                <a:spcPts val="0"/>
              </a:spcAft>
              <a:buSzPts val="1400"/>
              <a:buNone/>
              <a:defRPr lang="en-US" sz="4000" b="1" i="0" u="none" strike="noStrike" cap="all" baseline="0" dirty="0" smtClean="0">
                <a:gradFill flip="none" rotWithShape="1">
                  <a:gsLst>
                    <a:gs pos="0">
                      <a:schemeClr val="accent6"/>
                    </a:gs>
                    <a:gs pos="100000">
                      <a:schemeClr val="accent1"/>
                    </a:gs>
                  </a:gsLst>
                  <a:lin ang="10800000" scaled="1"/>
                  <a:tileRect/>
                </a:gra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lvl="0"/>
            <a:r>
              <a:rPr lang="en-US"/>
              <a:t>CLICK TO EDIT </a:t>
            </a:r>
            <a:br>
              <a:rPr lang="en-US"/>
            </a:br>
            <a:r>
              <a:rPr lang="en-US"/>
              <a:t>SECTION HEADER</a:t>
            </a:r>
          </a:p>
        </p:txBody>
      </p:sp>
      <p:sp>
        <p:nvSpPr>
          <p:cNvPr id="7" name="Section number"/>
          <p:cNvSpPr>
            <a:spLocks noGrp="1"/>
          </p:cNvSpPr>
          <p:nvPr>
            <p:ph type="body" sz="quarter" idx="16" hasCustomPrompt="1"/>
          </p:nvPr>
        </p:nvSpPr>
        <p:spPr bwMode="white">
          <a:xfrm>
            <a:off x="614319" y="963868"/>
            <a:ext cx="4649659" cy="891075"/>
          </a:xfrm>
          <a:prstGeom prst="rect">
            <a:avLst/>
          </a:prstGeom>
        </p:spPr>
        <p:txBody>
          <a:bodyPr anchor="t" anchorCtr="0">
            <a:noAutofit/>
          </a:bodyPr>
          <a:lstStyle>
            <a:lvl1pPr marL="0" indent="0" algn="l">
              <a:lnSpc>
                <a:spcPct val="100000"/>
              </a:lnSpc>
              <a:spcBef>
                <a:spcPts val="0"/>
              </a:spcBef>
              <a:buNone/>
              <a:defRPr lang="en-US" sz="3000" b="0" i="0" u="none" strike="noStrike" cap="all" dirty="0" smtClean="0">
                <a:gradFill flip="none" rotWithShape="1">
                  <a:gsLst>
                    <a:gs pos="0">
                      <a:schemeClr val="accent6"/>
                    </a:gs>
                    <a:gs pos="100000">
                      <a:schemeClr val="accent1"/>
                    </a:gs>
                  </a:gsLst>
                  <a:lin ang="10800000" scaled="1"/>
                  <a:tileRect/>
                </a:gra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a:t>CLICK TO EDIT</a:t>
            </a:r>
          </a:p>
        </p:txBody>
      </p:sp>
      <p:sp>
        <p:nvSpPr>
          <p:cNvPr id="2" name="Date Placeholder 1"/>
          <p:cNvSpPr>
            <a:spLocks noGrp="1"/>
          </p:cNvSpPr>
          <p:nvPr>
            <p:ph type="dt" sz="half" idx="17"/>
          </p:nvPr>
        </p:nvSpPr>
        <p:spPr>
          <a:xfrm>
            <a:off x="-3156888" y="6356350"/>
            <a:ext cx="2843213" cy="365125"/>
          </a:xfrm>
        </p:spPr>
        <p:txBody>
          <a:bodyPr/>
          <a:lstStyle/>
          <a:p>
            <a:fld id="{BFD34698-4CB0-4260-A437-6B0E52C5ABA4}" type="datetimeFigureOut">
              <a:rPr lang="en-US" smtClean="0"/>
              <a:t>3/22/2023</a:t>
            </a:fld>
            <a:endParaRPr lang="en-US"/>
          </a:p>
        </p:txBody>
      </p:sp>
    </p:spTree>
    <p:extLst>
      <p:ext uri="{BB962C8B-B14F-4D97-AF65-F5344CB8AC3E}">
        <p14:creationId xmlns:p14="http://schemas.microsoft.com/office/powerpoint/2010/main" val="3989806290"/>
      </p:ext>
    </p:extLst>
  </p:cSld>
  <p:clrMapOvr>
    <a:masterClrMapping/>
  </p:clrMapOvr>
  <p:transition>
    <p:fade/>
  </p:transition>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gue_2">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893"/>
            <a:ext cx="12188824" cy="6856214"/>
          </a:xfrm>
          <a:prstGeom prst="rect">
            <a:avLst/>
          </a:prstGeom>
        </p:spPr>
      </p:pic>
      <p:sp>
        <p:nvSpPr>
          <p:cNvPr id="4" name="Footer Placeholder 3" hidden="1"/>
          <p:cNvSpPr>
            <a:spLocks noGrp="1"/>
          </p:cNvSpPr>
          <p:nvPr>
            <p:ph type="ftr" sz="quarter" idx="11"/>
          </p:nvPr>
        </p:nvSpPr>
        <p:spPr/>
        <p:txBody>
          <a:bodyPr/>
          <a:lstStyle/>
          <a:p>
            <a:endParaRPr lang="en-US"/>
          </a:p>
        </p:txBody>
      </p:sp>
      <p:sp>
        <p:nvSpPr>
          <p:cNvPr id="6" name="Section title"/>
          <p:cNvSpPr>
            <a:spLocks noGrp="1"/>
          </p:cNvSpPr>
          <p:nvPr>
            <p:ph type="body" sz="quarter" idx="13" hasCustomPrompt="1"/>
          </p:nvPr>
        </p:nvSpPr>
        <p:spPr bwMode="white">
          <a:xfrm>
            <a:off x="629684" y="2171235"/>
            <a:ext cx="8619892" cy="3027783"/>
          </a:xfrm>
          <a:prstGeom prst="rect">
            <a:avLst/>
          </a:prstGeom>
        </p:spPr>
        <p:txBody>
          <a:bodyPr wrap="square" anchor="t" anchorCtr="0">
            <a:noAutofit/>
          </a:bodyPr>
          <a:lstStyle>
            <a:lvl1pPr marL="0" indent="0" algn="l" rtl="0" eaLnBrk="1" fontAlgn="base" hangingPunct="1">
              <a:lnSpc>
                <a:spcPct val="85000"/>
              </a:lnSpc>
              <a:spcBef>
                <a:spcPts val="0"/>
              </a:spcBef>
              <a:spcAft>
                <a:spcPts val="0"/>
              </a:spcAft>
              <a:buSzPts val="1400"/>
              <a:buNone/>
              <a:defRPr lang="en-US" sz="4000" b="1" i="0" u="none" strike="noStrike" cap="all"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lvl="0"/>
            <a:r>
              <a:rPr lang="en-US"/>
              <a:t>CLICK TO EDIT </a:t>
            </a:r>
            <a:br>
              <a:rPr lang="en-US"/>
            </a:br>
            <a:r>
              <a:rPr lang="en-US"/>
              <a:t>SECTION HEADER</a:t>
            </a:r>
          </a:p>
        </p:txBody>
      </p:sp>
      <p:sp>
        <p:nvSpPr>
          <p:cNvPr id="7" name="Section number"/>
          <p:cNvSpPr>
            <a:spLocks noGrp="1"/>
          </p:cNvSpPr>
          <p:nvPr>
            <p:ph type="body" sz="quarter" idx="16" hasCustomPrompt="1"/>
          </p:nvPr>
        </p:nvSpPr>
        <p:spPr bwMode="white">
          <a:xfrm>
            <a:off x="614319" y="963868"/>
            <a:ext cx="4649659" cy="891075"/>
          </a:xfrm>
          <a:prstGeom prst="rect">
            <a:avLst/>
          </a:prstGeom>
        </p:spPr>
        <p:txBody>
          <a:bodyPr anchor="t" anchorCtr="0">
            <a:noAutofit/>
          </a:bodyPr>
          <a:lstStyle>
            <a:lvl1pPr marL="0" indent="0" algn="l">
              <a:lnSpc>
                <a:spcPct val="100000"/>
              </a:lnSpc>
              <a:spcBef>
                <a:spcPts val="0"/>
              </a:spcBef>
              <a:buNone/>
              <a:defRPr lang="en-US" sz="3000" b="0" i="0" u="none" strike="noStrike" cap="all"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a:t>CLICK TO EDIT</a:t>
            </a:r>
          </a:p>
        </p:txBody>
      </p:sp>
      <p:sp>
        <p:nvSpPr>
          <p:cNvPr id="2" name="Date Placeholder 1"/>
          <p:cNvSpPr>
            <a:spLocks noGrp="1"/>
          </p:cNvSpPr>
          <p:nvPr>
            <p:ph type="dt" sz="half" idx="17"/>
          </p:nvPr>
        </p:nvSpPr>
        <p:spPr>
          <a:xfrm>
            <a:off x="-3156888" y="6356350"/>
            <a:ext cx="2843213" cy="365125"/>
          </a:xfrm>
        </p:spPr>
        <p:txBody>
          <a:bodyPr/>
          <a:lstStyle/>
          <a:p>
            <a:fld id="{BFD34698-4CB0-4260-A437-6B0E52C5ABA4}" type="datetimeFigureOut">
              <a:rPr lang="en-US" smtClean="0"/>
              <a:t>3/22/2023</a:t>
            </a:fld>
            <a:endParaRPr lang="en-US"/>
          </a:p>
        </p:txBody>
      </p:sp>
    </p:spTree>
    <p:extLst>
      <p:ext uri="{BB962C8B-B14F-4D97-AF65-F5344CB8AC3E}">
        <p14:creationId xmlns:p14="http://schemas.microsoft.com/office/powerpoint/2010/main" val="1331702147"/>
      </p:ext>
    </p:extLst>
  </p:cSld>
  <p:clrMapOvr>
    <a:masterClrMapping/>
  </p:clrMapOvr>
  <p:transition>
    <p:fade/>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tandard Title and Bullets">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460552"/>
            <a:ext cx="11022371" cy="914400"/>
          </a:xfrm>
        </p:spPr>
        <p:txBody>
          <a:bodyPr/>
          <a:lstStyle>
            <a:lvl1pPr>
              <a:defRPr>
                <a:solidFill>
                  <a:schemeClr val="bg2"/>
                </a:solidFill>
              </a:defRPr>
            </a:lvl1pPr>
          </a:lstStyle>
          <a:p>
            <a:r>
              <a:rPr lang="en-US"/>
              <a:t>Click to edit Master title style</a:t>
            </a:r>
          </a:p>
        </p:txBody>
      </p:sp>
      <p:sp>
        <p:nvSpPr>
          <p:cNvPr id="6" name="Bullet text"/>
          <p:cNvSpPr>
            <a:spLocks noGrp="1" noChangeArrowheads="1"/>
          </p:cNvSpPr>
          <p:nvPr>
            <p:ph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4pPr>
              <a:buClr>
                <a:schemeClr val="tx2"/>
              </a:buClr>
              <a:defRPr>
                <a:latin typeface="Arial" panose="020B0604020202020204" pitchFamily="34" charset="0"/>
                <a:cs typeface="Arial" panose="020B0604020202020204" pitchFamily="34" charset="0"/>
              </a:defRPr>
            </a:lvl4pPr>
            <a:lvl5pPr>
              <a:buClr>
                <a:schemeClr val="tx2"/>
              </a:buCl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p:cNvSpPr>
            <a:spLocks noGrp="1"/>
          </p:cNvSpPr>
          <p:nvPr>
            <p:ph type="dt" sz="half" idx="12"/>
          </p:nvPr>
        </p:nvSpPr>
        <p:spPr>
          <a:xfrm>
            <a:off x="-2991244" y="6356350"/>
            <a:ext cx="2843213" cy="365125"/>
          </a:xfrm>
        </p:spPr>
        <p:txBody>
          <a:bodyPr/>
          <a:lstStyle/>
          <a:p>
            <a:fld id="{CF0E1690-FFBA-4DAF-B44A-36E39ACA0346}" type="datetimeFigureOut">
              <a:rPr lang="en-US" smtClean="0"/>
              <a:t>3/22/2023</a:t>
            </a:fld>
            <a:endParaRPr lang="en-US"/>
          </a:p>
        </p:txBody>
      </p:sp>
    </p:spTree>
    <p:extLst>
      <p:ext uri="{BB962C8B-B14F-4D97-AF65-F5344CB8AC3E}">
        <p14:creationId xmlns:p14="http://schemas.microsoft.com/office/powerpoint/2010/main" val="326287193"/>
      </p:ext>
    </p:extLst>
  </p:cSld>
  <p:clrMapOvr>
    <a:masterClrMapping/>
  </p:clrMapOvr>
  <p:transition>
    <p:fade/>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460552"/>
            <a:ext cx="11037611" cy="914400"/>
          </a:xfrm>
        </p:spPr>
        <p:txBody>
          <a:bodyPr/>
          <a:lstStyle>
            <a:lvl1pPr>
              <a:defRPr>
                <a:solidFill>
                  <a:schemeClr val="bg2"/>
                </a:solidFill>
              </a:defRPr>
            </a:lvl1pPr>
          </a:lstStyle>
          <a:p>
            <a:r>
              <a:rPr lang="en-US"/>
              <a:t>Click to edit Master title style</a:t>
            </a:r>
          </a:p>
        </p:txBody>
      </p:sp>
      <p:sp>
        <p:nvSpPr>
          <p:cNvPr id="6" name="Bullet text_left"/>
          <p:cNvSpPr>
            <a:spLocks noGrp="1"/>
          </p:cNvSpPr>
          <p:nvPr>
            <p:ph sz="half" idx="2"/>
          </p:nvPr>
        </p:nvSpPr>
        <p:spPr>
          <a:xfrm>
            <a:off x="583842" y="1525588"/>
            <a:ext cx="5120640" cy="4533380"/>
          </a:xfrm>
          <a:prstGeom prst="rect">
            <a:avLst/>
          </a:prstGeom>
        </p:spPr>
        <p:txBody>
          <a:bodyPr lIns="91440" tIns="45720" rIns="91440" bIns="45720">
            <a:noAutofit/>
          </a:bodyPr>
          <a:lstStyle>
            <a:lvl1pPr marL="228600" indent="-228600">
              <a:lnSpc>
                <a:spcPct val="95000"/>
              </a:lnSpc>
              <a:spcBef>
                <a:spcPts val="1000"/>
              </a:spcBef>
              <a:buClr>
                <a:schemeClr val="tx2"/>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tx2"/>
              </a:buClr>
              <a:buFont typeface="Arial" panose="020B0604020202020204" pitchFamily="34" charset="0"/>
              <a:buChar char="•"/>
              <a:defRPr sz="1800">
                <a:solidFill>
                  <a:schemeClr val="tx1"/>
                </a:solidFill>
                <a:latin typeface="Arial" panose="020B0604020202020204" pitchFamily="34" charset="0"/>
                <a:cs typeface="Arial" panose="020B0604020202020204" pitchFamily="34" charset="0"/>
              </a:defRPr>
            </a:lvl3pPr>
            <a:lvl4pPr marL="905256" indent="-155448">
              <a:lnSpc>
                <a:spcPct val="95000"/>
              </a:lnSpc>
              <a:spcBef>
                <a:spcPts val="800"/>
              </a:spcBef>
              <a:buClr>
                <a:schemeClr val="tx2"/>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Bullet text_left"/>
          <p:cNvSpPr>
            <a:spLocks noGrp="1"/>
          </p:cNvSpPr>
          <p:nvPr>
            <p:ph sz="half" idx="12"/>
          </p:nvPr>
        </p:nvSpPr>
        <p:spPr>
          <a:xfrm>
            <a:off x="6500813" y="1525588"/>
            <a:ext cx="5120640" cy="4533380"/>
          </a:xfrm>
          <a:prstGeom prst="rect">
            <a:avLst/>
          </a:prstGeom>
        </p:spPr>
        <p:txBody>
          <a:bodyPr lIns="91440" tIns="45720" rIns="91440" bIns="45720">
            <a:noAutofit/>
          </a:bodyPr>
          <a:lstStyle>
            <a:lvl1pPr marL="228600" indent="-228600">
              <a:lnSpc>
                <a:spcPct val="95000"/>
              </a:lnSpc>
              <a:spcBef>
                <a:spcPts val="1000"/>
              </a:spcBef>
              <a:buClr>
                <a:schemeClr val="tx2"/>
              </a:buClr>
              <a:buSzPct val="85000"/>
              <a:buFont typeface="Arial" panose="020B0604020202020204" pitchFamily="34" charset="0"/>
              <a:buChar char="•"/>
              <a:defRPr sz="24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2000">
                <a:solidFill>
                  <a:schemeClr val="tx1"/>
                </a:solidFill>
              </a:defRPr>
            </a:lvl2pPr>
            <a:lvl3pPr marL="704088" indent="-155448">
              <a:lnSpc>
                <a:spcPct val="95000"/>
              </a:lnSpc>
              <a:spcBef>
                <a:spcPts val="800"/>
              </a:spcBef>
              <a:buClr>
                <a:schemeClr val="tx2"/>
              </a:buClr>
              <a:buFont typeface="Arial" panose="020B0604020202020204" pitchFamily="34" charset="0"/>
              <a:buChar char="•"/>
              <a:defRPr sz="1800">
                <a:solidFill>
                  <a:schemeClr val="tx1"/>
                </a:solidFill>
                <a:latin typeface="Arial" panose="020B0604020202020204" pitchFamily="34" charset="0"/>
                <a:cs typeface="Arial" panose="020B0604020202020204" pitchFamily="34" charset="0"/>
              </a:defRPr>
            </a:lvl3pPr>
            <a:lvl4pPr marL="905256" indent="-155448">
              <a:lnSpc>
                <a:spcPct val="95000"/>
              </a:lnSpc>
              <a:spcBef>
                <a:spcPts val="800"/>
              </a:spcBef>
              <a:buClr>
                <a:schemeClr val="tx2"/>
              </a:buClr>
              <a:buFont typeface="Arial" panose="020B0604020202020204" pitchFamily="34" charset="0"/>
              <a:buChar char="•"/>
              <a:defRPr sz="16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Date Placeholder 1"/>
          <p:cNvSpPr>
            <a:spLocks noGrp="1"/>
          </p:cNvSpPr>
          <p:nvPr>
            <p:ph type="dt" sz="half" idx="13"/>
          </p:nvPr>
        </p:nvSpPr>
        <p:spPr>
          <a:xfrm>
            <a:off x="-2996629" y="6356350"/>
            <a:ext cx="2843213" cy="365125"/>
          </a:xfrm>
        </p:spPr>
        <p:txBody>
          <a:bodyPr/>
          <a:lstStyle/>
          <a:p>
            <a:fld id="{8F2A6A3B-A6C9-4C0C-BBE8-3BEF53BED0C3}" type="datetimeFigureOut">
              <a:rPr lang="en-US" smtClean="0"/>
              <a:t>3/22/2023</a:t>
            </a:fld>
            <a:endParaRPr lang="en-US"/>
          </a:p>
        </p:txBody>
      </p:sp>
    </p:spTree>
    <p:extLst>
      <p:ext uri="{BB962C8B-B14F-4D97-AF65-F5344CB8AC3E}">
        <p14:creationId xmlns:p14="http://schemas.microsoft.com/office/powerpoint/2010/main" val="3097403669"/>
      </p:ext>
    </p:extLst>
  </p:cSld>
  <p:clrMapOvr>
    <a:masterClrMapping/>
  </p:clrMapOvr>
  <p:transition>
    <p:fade/>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ub-title_column 3"/>
          <p:cNvSpPr>
            <a:spLocks noGrp="1"/>
          </p:cNvSpPr>
          <p:nvPr>
            <p:ph type="body" sz="quarter" idx="16"/>
          </p:nvPr>
        </p:nvSpPr>
        <p:spPr>
          <a:xfrm>
            <a:off x="8289002" y="1525707"/>
            <a:ext cx="3345117" cy="776499"/>
          </a:xfrm>
          <a:prstGeom prst="rect">
            <a:avLst/>
          </a:prstGeom>
        </p:spPr>
        <p:txBody>
          <a:bodyPr lIns="91440" tIns="45720" rIns="91440" bIns="45720" anchor="t" anchorCtr="0">
            <a:noAutofit/>
          </a:bodyPr>
          <a:lstStyle>
            <a:lvl1pPr marL="0" indent="0">
              <a:lnSpc>
                <a:spcPct val="85000"/>
              </a:lnSpc>
              <a:buNone/>
              <a:defRPr sz="2800">
                <a:solidFill>
                  <a:srgbClr val="4D4D4F"/>
                </a:solidFill>
              </a:defRPr>
            </a:lvl1pPr>
          </a:lstStyle>
          <a:p>
            <a:pPr lvl="0"/>
            <a:r>
              <a:rPr lang="en-US"/>
              <a:t>Click to edit Master text styles</a:t>
            </a:r>
          </a:p>
        </p:txBody>
      </p:sp>
      <p:sp>
        <p:nvSpPr>
          <p:cNvPr id="6" name="Sub-title_column 2"/>
          <p:cNvSpPr>
            <a:spLocks noGrp="1"/>
          </p:cNvSpPr>
          <p:nvPr>
            <p:ph type="body" sz="quarter" idx="14"/>
          </p:nvPr>
        </p:nvSpPr>
        <p:spPr>
          <a:xfrm>
            <a:off x="4438649" y="1525707"/>
            <a:ext cx="3374116" cy="776499"/>
          </a:xfrm>
          <a:prstGeom prst="rect">
            <a:avLst/>
          </a:prstGeom>
        </p:spPr>
        <p:txBody>
          <a:bodyPr lIns="91440" tIns="45720" rIns="91440" bIns="45720" anchor="t" anchorCtr="0">
            <a:noAutofit/>
          </a:bodyPr>
          <a:lstStyle>
            <a:lvl1pPr marL="0" indent="0">
              <a:lnSpc>
                <a:spcPct val="85000"/>
              </a:lnSpc>
              <a:buNone/>
              <a:defRPr sz="2800">
                <a:solidFill>
                  <a:srgbClr val="4D4D4F"/>
                </a:solidFill>
              </a:defRPr>
            </a:lvl1pPr>
          </a:lstStyle>
          <a:p>
            <a:pPr lvl="0"/>
            <a:r>
              <a:rPr lang="en-US"/>
              <a:t>Click to edit Master text styles</a:t>
            </a:r>
          </a:p>
        </p:txBody>
      </p:sp>
      <p:sp>
        <p:nvSpPr>
          <p:cNvPr id="7" name="Sub-title_column 1"/>
          <p:cNvSpPr>
            <a:spLocks noGrp="1"/>
          </p:cNvSpPr>
          <p:nvPr>
            <p:ph type="body" sz="quarter" idx="12"/>
          </p:nvPr>
        </p:nvSpPr>
        <p:spPr>
          <a:xfrm>
            <a:off x="584737" y="1525707"/>
            <a:ext cx="3402012" cy="776499"/>
          </a:xfrm>
          <a:prstGeom prst="rect">
            <a:avLst/>
          </a:prstGeom>
        </p:spPr>
        <p:txBody>
          <a:bodyPr lIns="91440" tIns="45720" rIns="91440" bIns="45720" anchor="t" anchorCtr="0">
            <a:noAutofit/>
          </a:bodyPr>
          <a:lstStyle>
            <a:lvl1pPr marL="0" indent="0">
              <a:lnSpc>
                <a:spcPct val="85000"/>
              </a:lnSpc>
              <a:buNone/>
              <a:defRPr sz="2800">
                <a:solidFill>
                  <a:srgbClr val="4D4D4F"/>
                </a:solidFill>
              </a:defRPr>
            </a:lvl1pPr>
          </a:lstStyle>
          <a:p>
            <a:pPr lvl="0"/>
            <a:r>
              <a:rPr lang="en-US"/>
              <a:t>Click to edit Master text styles</a:t>
            </a:r>
          </a:p>
        </p:txBody>
      </p:sp>
      <p:sp>
        <p:nvSpPr>
          <p:cNvPr id="8" name="Slide Title"/>
          <p:cNvSpPr>
            <a:spLocks noGrp="1"/>
          </p:cNvSpPr>
          <p:nvPr>
            <p:ph type="title"/>
          </p:nvPr>
        </p:nvSpPr>
        <p:spPr>
          <a:xfrm>
            <a:off x="585216" y="460552"/>
            <a:ext cx="11035714" cy="914400"/>
          </a:xfrm>
        </p:spPr>
        <p:txBody>
          <a:bodyPr/>
          <a:lstStyle>
            <a:lvl1pPr>
              <a:defRPr/>
            </a:lvl1pPr>
          </a:lstStyle>
          <a:p>
            <a:r>
              <a:rPr lang="en-US"/>
              <a:t>Click to edit Master title style</a:t>
            </a:r>
          </a:p>
        </p:txBody>
      </p:sp>
      <p:sp>
        <p:nvSpPr>
          <p:cNvPr id="9" name="Text_column 2"/>
          <p:cNvSpPr>
            <a:spLocks noGrp="1"/>
          </p:cNvSpPr>
          <p:nvPr>
            <p:ph sz="half" idx="20"/>
          </p:nvPr>
        </p:nvSpPr>
        <p:spPr>
          <a:xfrm>
            <a:off x="582848" y="2560972"/>
            <a:ext cx="3337560" cy="3601231"/>
          </a:xfrm>
          <a:prstGeom prst="rect">
            <a:avLst/>
          </a:prstGeom>
        </p:spPr>
        <p:txBody>
          <a:bodyPr lIns="91440" tIns="91440" rIns="91440" bIns="91440">
            <a:noAutofit/>
          </a:bodyPr>
          <a:lstStyle>
            <a:lvl1pPr marL="228600" indent="-228600">
              <a:lnSpc>
                <a:spcPct val="95000"/>
              </a:lnSpc>
              <a:spcBef>
                <a:spcPts val="1000"/>
              </a:spcBef>
              <a:buClr>
                <a:schemeClr val="tx2"/>
              </a:buClr>
              <a:buSzPct val="85000"/>
              <a:buFont typeface="Arial" panose="020B0604020202020204" pitchFamily="34" charset="0"/>
              <a:buChar char="•"/>
              <a:defRPr sz="2000">
                <a:solidFill>
                  <a:srgbClr val="4D4D4F"/>
                </a:solidFill>
              </a:defRPr>
            </a:lvl1pPr>
            <a:lvl2pPr marL="475488" indent="-228600">
              <a:lnSpc>
                <a:spcPct val="95000"/>
              </a:lnSpc>
              <a:spcBef>
                <a:spcPts val="800"/>
              </a:spcBef>
              <a:buClr>
                <a:schemeClr val="tx2"/>
              </a:buClr>
              <a:buFont typeface="Arial" panose="020B0604020202020204" pitchFamily="34" charset="0"/>
              <a:buChar char="•"/>
              <a:defRPr sz="1800">
                <a:solidFill>
                  <a:schemeClr val="tx1"/>
                </a:solidFill>
                <a:latin typeface="Arial" panose="020B0604020202020204" pitchFamily="34" charset="0"/>
                <a:cs typeface="Arial" panose="020B0604020202020204" pitchFamily="34" charset="0"/>
              </a:defRPr>
            </a:lvl2pPr>
            <a:lvl3pPr marL="685800" indent="-155448">
              <a:lnSpc>
                <a:spcPct val="95000"/>
              </a:lnSpc>
              <a:spcBef>
                <a:spcPts val="800"/>
              </a:spcBef>
              <a:buClr>
                <a:schemeClr val="tx2"/>
              </a:buClr>
              <a:buFont typeface="Arial" panose="020B0604020202020204" pitchFamily="34" charset="0"/>
              <a:buChar char="•"/>
              <a:tabLst>
                <a:tab pos="688975" algn="l"/>
              </a:tabLst>
              <a:defRPr sz="1600">
                <a:solidFill>
                  <a:schemeClr val="tx1"/>
                </a:solidFill>
                <a:latin typeface="Arial" panose="020B0604020202020204" pitchFamily="34" charset="0"/>
                <a:cs typeface="Arial" panose="020B0604020202020204" pitchFamily="34" charset="0"/>
              </a:defRPr>
            </a:lvl3pPr>
            <a:lvl4pPr marL="886968" indent="-155448">
              <a:lnSpc>
                <a:spcPct val="95000"/>
              </a:lnSpc>
              <a:spcBef>
                <a:spcPts val="800"/>
              </a:spcBef>
              <a:buClr>
                <a:schemeClr val="tx2"/>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Text_column 2"/>
          <p:cNvSpPr>
            <a:spLocks noGrp="1"/>
          </p:cNvSpPr>
          <p:nvPr>
            <p:ph sz="half" idx="21"/>
          </p:nvPr>
        </p:nvSpPr>
        <p:spPr>
          <a:xfrm>
            <a:off x="4434154" y="2560972"/>
            <a:ext cx="3337560" cy="3601231"/>
          </a:xfrm>
          <a:prstGeom prst="rect">
            <a:avLst/>
          </a:prstGeom>
        </p:spPr>
        <p:txBody>
          <a:bodyPr lIns="91440" tIns="91440" rIns="91440" bIns="91440">
            <a:noAutofit/>
          </a:bodyPr>
          <a:lstStyle>
            <a:lvl1pPr marL="228600" indent="-228600">
              <a:lnSpc>
                <a:spcPct val="95000"/>
              </a:lnSpc>
              <a:spcBef>
                <a:spcPts val="1000"/>
              </a:spcBef>
              <a:buClr>
                <a:schemeClr val="tx2"/>
              </a:buClr>
              <a:buSzPct val="85000"/>
              <a:buFont typeface="Arial" panose="020B0604020202020204" pitchFamily="34" charset="0"/>
              <a:buChar char="•"/>
              <a:defRPr sz="20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1800">
                <a:solidFill>
                  <a:schemeClr val="tx1"/>
                </a:solidFill>
              </a:defRPr>
            </a:lvl2pPr>
            <a:lvl3pPr marL="685800" indent="-155448">
              <a:lnSpc>
                <a:spcPct val="95000"/>
              </a:lnSpc>
              <a:spcBef>
                <a:spcPts val="800"/>
              </a:spcBef>
              <a:buClr>
                <a:schemeClr val="tx2"/>
              </a:buClr>
              <a:buFont typeface="Arial" panose="020B0604020202020204" pitchFamily="34" charset="0"/>
              <a:buChar char="•"/>
              <a:tabLst>
                <a:tab pos="688975" algn="l"/>
              </a:tabLst>
              <a:defRPr sz="1600">
                <a:solidFill>
                  <a:schemeClr val="tx1"/>
                </a:solidFill>
                <a:latin typeface="Arial" panose="020B0604020202020204" pitchFamily="34" charset="0"/>
                <a:cs typeface="Arial" panose="020B0604020202020204" pitchFamily="34" charset="0"/>
              </a:defRPr>
            </a:lvl3pPr>
            <a:lvl4pPr marL="886968" indent="-155448">
              <a:lnSpc>
                <a:spcPct val="95000"/>
              </a:lnSpc>
              <a:spcBef>
                <a:spcPts val="800"/>
              </a:spcBef>
              <a:buClr>
                <a:schemeClr val="tx2"/>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ext_column 2"/>
          <p:cNvSpPr>
            <a:spLocks noGrp="1"/>
          </p:cNvSpPr>
          <p:nvPr>
            <p:ph sz="half" idx="22"/>
          </p:nvPr>
        </p:nvSpPr>
        <p:spPr>
          <a:xfrm>
            <a:off x="8283370" y="2560972"/>
            <a:ext cx="3337560" cy="3601231"/>
          </a:xfrm>
          <a:prstGeom prst="rect">
            <a:avLst/>
          </a:prstGeom>
        </p:spPr>
        <p:txBody>
          <a:bodyPr lIns="91440" tIns="91440" rIns="91440" bIns="91440">
            <a:noAutofit/>
          </a:bodyPr>
          <a:lstStyle>
            <a:lvl1pPr marL="228600" indent="-228600">
              <a:lnSpc>
                <a:spcPct val="95000"/>
              </a:lnSpc>
              <a:spcBef>
                <a:spcPts val="1000"/>
              </a:spcBef>
              <a:buClr>
                <a:schemeClr val="tx2"/>
              </a:buClr>
              <a:buSzPct val="85000"/>
              <a:buFont typeface="Arial" panose="020B0604020202020204" pitchFamily="34" charset="0"/>
              <a:buChar char="•"/>
              <a:defRPr sz="2000">
                <a:solidFill>
                  <a:schemeClr val="tx1"/>
                </a:solidFill>
              </a:defRPr>
            </a:lvl1pPr>
            <a:lvl2pPr marL="475488" indent="-228600">
              <a:lnSpc>
                <a:spcPct val="95000"/>
              </a:lnSpc>
              <a:spcBef>
                <a:spcPts val="800"/>
              </a:spcBef>
              <a:buClr>
                <a:schemeClr val="tx2"/>
              </a:buClr>
              <a:buFont typeface="Arial" panose="020B0604020202020204" pitchFamily="34" charset="0"/>
              <a:buChar char="•"/>
              <a:defRPr sz="1800">
                <a:solidFill>
                  <a:schemeClr val="tx1"/>
                </a:solidFill>
              </a:defRPr>
            </a:lvl2pPr>
            <a:lvl3pPr marL="685800" indent="-155448">
              <a:lnSpc>
                <a:spcPct val="95000"/>
              </a:lnSpc>
              <a:spcBef>
                <a:spcPts val="800"/>
              </a:spcBef>
              <a:buClr>
                <a:schemeClr val="tx2"/>
              </a:buClr>
              <a:buFont typeface="Arial" panose="020B0604020202020204" pitchFamily="34" charset="0"/>
              <a:buChar char="•"/>
              <a:tabLst>
                <a:tab pos="688975" algn="l"/>
              </a:tabLst>
              <a:defRPr sz="1600">
                <a:solidFill>
                  <a:schemeClr val="tx1"/>
                </a:solidFill>
                <a:latin typeface="Arial" panose="020B0604020202020204" pitchFamily="34" charset="0"/>
                <a:cs typeface="Arial" panose="020B0604020202020204" pitchFamily="34" charset="0"/>
              </a:defRPr>
            </a:lvl3pPr>
            <a:lvl4pPr marL="886968" indent="-155448">
              <a:lnSpc>
                <a:spcPct val="95000"/>
              </a:lnSpc>
              <a:spcBef>
                <a:spcPts val="800"/>
              </a:spcBef>
              <a:buClr>
                <a:schemeClr val="tx2"/>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Date Placeholder 1"/>
          <p:cNvSpPr>
            <a:spLocks noGrp="1"/>
          </p:cNvSpPr>
          <p:nvPr>
            <p:ph type="dt" sz="half" idx="23"/>
          </p:nvPr>
        </p:nvSpPr>
        <p:spPr>
          <a:xfrm>
            <a:off x="-3119919" y="6356350"/>
            <a:ext cx="2843213" cy="365125"/>
          </a:xfrm>
        </p:spPr>
        <p:txBody>
          <a:bodyPr/>
          <a:lstStyle/>
          <a:p>
            <a:fld id="{B4E2EE95-4511-40DC-8811-39B6C5014E5F}" type="datetimeFigureOut">
              <a:rPr lang="en-US" smtClean="0"/>
              <a:t>3/22/2023</a:t>
            </a:fld>
            <a:endParaRPr lang="en-US"/>
          </a:p>
        </p:txBody>
      </p:sp>
    </p:spTree>
    <p:extLst>
      <p:ext uri="{BB962C8B-B14F-4D97-AF65-F5344CB8AC3E}">
        <p14:creationId xmlns:p14="http://schemas.microsoft.com/office/powerpoint/2010/main" val="4030738344"/>
      </p:ext>
    </p:extLst>
  </p:cSld>
  <p:clrMapOvr>
    <a:masterClrMapping/>
  </p:clrMapOvr>
  <p:transition>
    <p:fade/>
  </p:transition>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hidden="1"/>
          <p:cNvSpPr>
            <a:spLocks noGrp="1"/>
          </p:cNvSpPr>
          <p:nvPr>
            <p:ph type="ftr" sz="quarter" idx="11"/>
          </p:nvPr>
        </p:nvSpPr>
        <p:spPr/>
        <p:txBody>
          <a:bodyPr/>
          <a:lstStyle/>
          <a:p>
            <a:endParaRPr lang="en-US"/>
          </a:p>
        </p:txBody>
      </p:sp>
      <p:sp>
        <p:nvSpPr>
          <p:cNvPr id="3" name="Date Placeholder 2"/>
          <p:cNvSpPr>
            <a:spLocks noGrp="1"/>
          </p:cNvSpPr>
          <p:nvPr>
            <p:ph type="dt" sz="half" idx="12"/>
          </p:nvPr>
        </p:nvSpPr>
        <p:spPr>
          <a:xfrm>
            <a:off x="-3068549" y="6356350"/>
            <a:ext cx="2843213" cy="365125"/>
          </a:xfrm>
        </p:spPr>
        <p:txBody>
          <a:bodyPr/>
          <a:lstStyle/>
          <a:p>
            <a:fld id="{BA761656-1249-4F38-99F8-ACF2559DA4D2}" type="datetimeFigureOut">
              <a:rPr lang="en-US" smtClean="0"/>
              <a:t>3/22/2023</a:t>
            </a:fld>
            <a:endParaRPr lang="en-US"/>
          </a:p>
        </p:txBody>
      </p:sp>
    </p:spTree>
    <p:extLst>
      <p:ext uri="{BB962C8B-B14F-4D97-AF65-F5344CB8AC3E}">
        <p14:creationId xmlns:p14="http://schemas.microsoft.com/office/powerpoint/2010/main" val="1523909873"/>
      </p:ext>
    </p:extLst>
  </p:cSld>
  <p:clrMapOvr>
    <a:masterClrMapping/>
  </p:clrMapOvr>
  <p:transition>
    <p:fade/>
  </p:transition>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ate" hidden="1"/>
          <p:cNvSpPr>
            <a:spLocks noGrp="1"/>
          </p:cNvSpPr>
          <p:nvPr>
            <p:ph type="dt" sz="half" idx="2"/>
          </p:nvPr>
        </p:nvSpPr>
        <p:spPr>
          <a:xfrm>
            <a:off x="609600" y="6356350"/>
            <a:ext cx="284321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5138E8-3F3E-4DC5-A5FA-50868B94627A}" type="datetimeFigureOut">
              <a:rPr lang="en-US" smtClean="0"/>
              <a:t>3/22/2023</a:t>
            </a:fld>
            <a:endParaRPr lang="en-US"/>
          </a:p>
        </p:txBody>
      </p:sp>
      <p:sp>
        <p:nvSpPr>
          <p:cNvPr id="11" name="Bullet text"/>
          <p:cNvSpPr>
            <a:spLocks noGrp="1" noChangeArrowheads="1"/>
          </p:cNvSpPr>
          <p:nvPr>
            <p:ph type="body"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First Level</a:t>
            </a:r>
          </a:p>
          <a:p>
            <a:pPr lvl="1"/>
            <a:r>
              <a:rPr lang="en-US"/>
              <a:t>Second level</a:t>
            </a:r>
          </a:p>
          <a:p>
            <a:pPr lvl="2"/>
            <a:r>
              <a:rPr lang="en-US"/>
              <a:t>Third level</a:t>
            </a:r>
          </a:p>
          <a:p>
            <a:pPr lvl="0"/>
            <a:endParaRPr lang="en-US"/>
          </a:p>
          <a:p>
            <a:pPr lvl="0"/>
            <a:endParaRPr lang="en-US"/>
          </a:p>
        </p:txBody>
      </p:sp>
      <p:sp>
        <p:nvSpPr>
          <p:cNvPr id="58371" name="Slide Title"/>
          <p:cNvSpPr>
            <a:spLocks noGrp="1" noChangeArrowheads="1"/>
          </p:cNvSpPr>
          <p:nvPr>
            <p:ph type="title"/>
          </p:nvPr>
        </p:nvSpPr>
        <p:spPr bwMode="auto">
          <a:xfrm>
            <a:off x="583842" y="460552"/>
            <a:ext cx="1102237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p>
        </p:txBody>
      </p:sp>
      <p:sp>
        <p:nvSpPr>
          <p:cNvPr id="10" name="Footer_page number"/>
          <p:cNvSpPr txBox="1">
            <a:spLocks/>
          </p:cNvSpPr>
          <p:nvPr/>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a:solidFill>
                <a:schemeClr val="tx1"/>
              </a:solidFill>
              <a:latin typeface="+mn-lt"/>
              <a:ea typeface="+mn-ea"/>
              <a:cs typeface="+mn-cs"/>
            </a:endParaRPr>
          </a:p>
        </p:txBody>
      </p:sp>
      <p:sp>
        <p:nvSpPr>
          <p:cNvPr id="8" name="Footer_copyright"/>
          <p:cNvSpPr txBox="1">
            <a:spLocks/>
          </p:cNvSpPr>
          <p:nvPr/>
        </p:nvSpPr>
        <p:spPr>
          <a:xfrm>
            <a:off x="9080500"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a:solidFill>
                  <a:schemeClr val="tx1">
                    <a:lumMod val="40000"/>
                    <a:lumOff val="60000"/>
                  </a:schemeClr>
                </a:solidFill>
              </a:rPr>
              <a:t>©2022 Check Point Software Technologies</a:t>
            </a:r>
            <a:r>
              <a:rPr lang="en-US" sz="900" kern="0" baseline="0">
                <a:solidFill>
                  <a:schemeClr val="tx1">
                    <a:lumMod val="40000"/>
                    <a:lumOff val="60000"/>
                  </a:schemeClr>
                </a:solidFill>
              </a:rPr>
              <a:t> </a:t>
            </a:r>
            <a:r>
              <a:rPr lang="en-US" sz="900" kern="0">
                <a:solidFill>
                  <a:schemeClr val="tx1">
                    <a:lumMod val="40000"/>
                    <a:lumOff val="60000"/>
                  </a:schemeClr>
                </a:solidFill>
              </a:rPr>
              <a:t>Ltd. </a:t>
            </a:r>
          </a:p>
        </p:txBody>
      </p:sp>
      <p:cxnSp>
        <p:nvCxnSpPr>
          <p:cNvPr id="94" name="Footer line"/>
          <p:cNvCxnSpPr/>
          <p:nvPr userDrawn="1"/>
        </p:nvCxnSpPr>
        <p:spPr bwMode="auto">
          <a:xfrm>
            <a:off x="0" y="6502173"/>
            <a:ext cx="12188825" cy="3837"/>
          </a:xfrm>
          <a:prstGeom prst="line">
            <a:avLst/>
          </a:prstGeom>
          <a:solidFill>
            <a:schemeClr val="bg1"/>
          </a:solidFill>
          <a:ln w="3175" cap="flat" cmpd="sng" algn="ctr">
            <a:solidFill>
              <a:schemeClr val="bg1">
                <a:lumMod val="8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Footer Placeholder 1" hidden="1"/>
          <p:cNvSpPr>
            <a:spLocks noGrp="1"/>
          </p:cNvSpPr>
          <p:nvPr>
            <p:ph type="ftr" sz="quarter" idx="3"/>
          </p:nvPr>
        </p:nvSpPr>
        <p:spPr>
          <a:xfrm>
            <a:off x="5934456" y="6543915"/>
            <a:ext cx="3097481" cy="302408"/>
          </a:xfrm>
          <a:prstGeom prst="rect">
            <a:avLst/>
          </a:prstGeom>
        </p:spPr>
        <p:txBody>
          <a:bodyPr vert="horz" lIns="91440" tIns="45720" rIns="91440" bIns="45720" rtlCol="0" anchor="ctr"/>
          <a:lstStyle>
            <a:lvl1pPr algn="ctr">
              <a:defRPr sz="900">
                <a:solidFill>
                  <a:schemeClr val="bg1">
                    <a:lumMod val="75000"/>
                  </a:schemeClr>
                </a:solidFill>
                <a:latin typeface="+mn-lt"/>
              </a:defRPr>
            </a:lvl1pPr>
          </a:lstStyle>
          <a:p>
            <a:endParaRPr lang="en-US"/>
          </a:p>
        </p:txBody>
      </p:sp>
      <p:pic>
        <p:nvPicPr>
          <p:cNvPr id="6" name="Picture 5"/>
          <p:cNvPicPr>
            <a:picLocks noChangeAspect="1"/>
          </p:cNvPicPr>
          <p:nvPr userDrawn="1"/>
        </p:nvPicPr>
        <p:blipFill>
          <a:blip r:embed="rId16"/>
          <a:stretch>
            <a:fillRect/>
          </a:stretch>
        </p:blipFill>
        <p:spPr>
          <a:xfrm>
            <a:off x="609601" y="6552096"/>
            <a:ext cx="1054729" cy="228600"/>
          </a:xfrm>
          <a:prstGeom prst="rect">
            <a:avLst/>
          </a:prstGeom>
        </p:spPr>
      </p:pic>
    </p:spTree>
    <p:extLst>
      <p:ext uri="{BB962C8B-B14F-4D97-AF65-F5344CB8AC3E}">
        <p14:creationId xmlns:p14="http://schemas.microsoft.com/office/powerpoint/2010/main" val="138871122"/>
      </p:ext>
    </p:extLst>
  </p:cSld>
  <p:clrMap bg1="lt1" tx1="dk1" bg2="lt2" tx2="dk2" accent1="accent1" accent2="accent2" accent3="accent3" accent4="accent4" accent5="accent5" accent6="accent6" hlink="hlink" folHlink="folHlink"/>
  <p:sldLayoutIdLst>
    <p:sldLayoutId id="2147483878" r:id="rId1"/>
    <p:sldLayoutId id="2147483895" r:id="rId2"/>
    <p:sldLayoutId id="2147483880" r:id="rId3"/>
    <p:sldLayoutId id="2147483894" r:id="rId4"/>
    <p:sldLayoutId id="2147483898" r:id="rId5"/>
    <p:sldLayoutId id="2147483882" r:id="rId6"/>
    <p:sldLayoutId id="2147483883" r:id="rId7"/>
    <p:sldLayoutId id="2147483884" r:id="rId8"/>
    <p:sldLayoutId id="2147483885" r:id="rId9"/>
    <p:sldLayoutId id="2147483879" r:id="rId10"/>
    <p:sldLayoutId id="2147483889" r:id="rId11"/>
    <p:sldLayoutId id="2147483890" r:id="rId12"/>
    <p:sldLayoutId id="2147483897" r:id="rId13"/>
    <p:sldLayoutId id="2147483900" r:id="rId14"/>
  </p:sldLayoutIdLst>
  <p:transition>
    <p:fade/>
  </p:transition>
  <p:hf sldNum="0" hdr="0" ftr="0" dt="0"/>
  <p:txStyles>
    <p:title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p:titleStyle>
    <p:bodyStyle>
      <a:lvl1pPr marL="228600" indent="-228600" algn="l" rtl="0" eaLnBrk="1" fontAlgn="base" hangingPunct="1">
        <a:lnSpc>
          <a:spcPct val="95000"/>
        </a:lnSpc>
        <a:spcBef>
          <a:spcPts val="1000"/>
        </a:spcBef>
        <a:spcAft>
          <a:spcPct val="0"/>
        </a:spcAft>
        <a:buClr>
          <a:schemeClr val="tx2"/>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39" userDrawn="1">
          <p15:clr>
            <a:srgbClr val="F26B43"/>
          </p15:clr>
        </p15:guide>
        <p15:guide id="3" pos="458" userDrawn="1">
          <p15:clr>
            <a:srgbClr val="F26B43"/>
          </p15:clr>
        </p15:guide>
        <p15:guide id="5" pos="2652" userDrawn="1">
          <p15:clr>
            <a:srgbClr val="F26B43"/>
          </p15:clr>
        </p15:guide>
        <p15:guide id="6" pos="652" userDrawn="1">
          <p15:clr>
            <a:srgbClr val="F26B43"/>
          </p15:clr>
        </p15:guide>
        <p15:guide id="7" pos="237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png"/><Relationship Id="rId3" Type="http://schemas.openxmlformats.org/officeDocument/2006/relationships/image" Target="../media/image53.png"/><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56.png"/><Relationship Id="rId11" Type="http://schemas.openxmlformats.org/officeDocument/2006/relationships/image" Target="../media/image61.png"/><Relationship Id="rId5" Type="http://schemas.openxmlformats.org/officeDocument/2006/relationships/image" Target="../media/image55.emf"/><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 Id="rId14" Type="http://schemas.openxmlformats.org/officeDocument/2006/relationships/image" Target="../media/image64.png"/></Relationships>
</file>

<file path=ppt/slides/_rels/slide11.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66.jpeg"/></Relationships>
</file>

<file path=ppt/slides/_rels/slide1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jpeg"/><Relationship Id="rId7" Type="http://schemas.openxmlformats.org/officeDocument/2006/relationships/image" Target="../media/image69.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68.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jpeg"/><Relationship Id="rId9" Type="http://schemas.openxmlformats.org/officeDocument/2006/relationships/image" Target="../media/image71.png"/></Relationships>
</file>

<file path=ppt/slides/_rels/slide1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74.svg"/></Relationships>
</file>

<file path=ppt/slides/_rels/slide1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76.png"/></Relationships>
</file>

<file path=ppt/slides/_rels/slide1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18" Type="http://schemas.openxmlformats.org/officeDocument/2006/relationships/image" Target="../media/image51.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png"/><Relationship Id="rId17" Type="http://schemas.openxmlformats.org/officeDocument/2006/relationships/image" Target="../media/image50.png"/><Relationship Id="rId2" Type="http://schemas.openxmlformats.org/officeDocument/2006/relationships/notesSlide" Target="../notesSlides/notesSlide8.xml"/><Relationship Id="rId16" Type="http://schemas.openxmlformats.org/officeDocument/2006/relationships/image" Target="../media/image32.png"/><Relationship Id="rId1" Type="http://schemas.openxmlformats.org/officeDocument/2006/relationships/slideLayout" Target="../slideLayouts/slideLayout9.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5" Type="http://schemas.openxmlformats.org/officeDocument/2006/relationships/image" Target="../media/image49.png"/><Relationship Id="rId10" Type="http://schemas.openxmlformats.org/officeDocument/2006/relationships/image" Target="../media/image44.png"/><Relationship Id="rId19" Type="http://schemas.openxmlformats.org/officeDocument/2006/relationships/image" Target="../media/image52.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4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p:cNvSpPr>
            <a:spLocks noGrp="1"/>
          </p:cNvSpPr>
          <p:nvPr>
            <p:ph type="ftr" sz="quarter" idx="11"/>
          </p:nvPr>
        </p:nvSpPr>
        <p:spPr/>
        <p:txBody>
          <a:bodyPr/>
          <a:lstStyle/>
          <a:p>
            <a:r>
              <a:rPr lang="en-US"/>
              <a:t> [Internal Use] for Check Point employees​</a:t>
            </a:r>
          </a:p>
        </p:txBody>
      </p:sp>
      <p:sp>
        <p:nvSpPr>
          <p:cNvPr id="9" name="Text Placeholder 8"/>
          <p:cNvSpPr>
            <a:spLocks noGrp="1"/>
          </p:cNvSpPr>
          <p:nvPr>
            <p:ph type="body" sz="quarter" idx="14"/>
          </p:nvPr>
        </p:nvSpPr>
        <p:spPr/>
        <p:txBody>
          <a:bodyPr/>
          <a:lstStyle/>
          <a:p>
            <a:pPr lvl="0">
              <a:lnSpc>
                <a:spcPct val="85000"/>
              </a:lnSpc>
              <a:spcAft>
                <a:spcPts val="0"/>
              </a:spcAft>
              <a:buSzPts val="1400"/>
            </a:pPr>
            <a:r>
              <a:rPr lang="en-US"/>
              <a:t>Horizon – Prevention First Approach for Security Operations </a:t>
            </a:r>
          </a:p>
        </p:txBody>
      </p:sp>
      <p:sp>
        <p:nvSpPr>
          <p:cNvPr id="3" name="Date Placeholder 2" hidden="1"/>
          <p:cNvSpPr>
            <a:spLocks noGrp="1"/>
          </p:cNvSpPr>
          <p:nvPr>
            <p:ph type="dt" sz="half" idx="15"/>
          </p:nvPr>
        </p:nvSpPr>
        <p:spPr/>
        <p:txBody>
          <a:bodyPr/>
          <a:lstStyle/>
          <a:p>
            <a:endParaRPr lang="en-US"/>
          </a:p>
        </p:txBody>
      </p:sp>
      <p:sp>
        <p:nvSpPr>
          <p:cNvPr id="5" name="Subtitle 5">
            <a:extLst>
              <a:ext uri="{FF2B5EF4-FFF2-40B4-BE49-F238E27FC236}">
                <a16:creationId xmlns:a16="http://schemas.microsoft.com/office/drawing/2014/main" id="{660EC205-5A6A-BD9A-3B3D-B01748D0FC80}"/>
              </a:ext>
            </a:extLst>
          </p:cNvPr>
          <p:cNvSpPr>
            <a:spLocks noGrp="1"/>
          </p:cNvSpPr>
          <p:nvPr>
            <p:ph type="subTitle" idx="1"/>
          </p:nvPr>
        </p:nvSpPr>
        <p:spPr>
          <a:xfrm>
            <a:off x="926659" y="4870698"/>
            <a:ext cx="5804989" cy="692595"/>
          </a:xfrm>
        </p:spPr>
        <p:txBody>
          <a:bodyPr/>
          <a:lstStyle/>
          <a:p>
            <a:r>
              <a:rPr lang="en-US"/>
              <a:t>Yael Cinamon | Horizon XDR/XPR &amp; Playblocks Product Manager</a:t>
            </a:r>
          </a:p>
          <a:p>
            <a:r>
              <a:rPr lang="en-US"/>
              <a:t>March 2023</a:t>
            </a:r>
          </a:p>
        </p:txBody>
      </p:sp>
    </p:spTree>
    <p:extLst>
      <p:ext uri="{BB962C8B-B14F-4D97-AF65-F5344CB8AC3E}">
        <p14:creationId xmlns:p14="http://schemas.microsoft.com/office/powerpoint/2010/main" val="2506693546"/>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val 34"/>
          <p:cNvSpPr/>
          <p:nvPr/>
        </p:nvSpPr>
        <p:spPr bwMode="auto">
          <a:xfrm>
            <a:off x="3820196" y="1755593"/>
            <a:ext cx="4512103" cy="4287919"/>
          </a:xfrm>
          <a:prstGeom prst="ellipse">
            <a:avLst/>
          </a:prstGeom>
          <a:gradFill>
            <a:gsLst>
              <a:gs pos="82000">
                <a:schemeClr val="bg2"/>
              </a:gs>
              <a:gs pos="0">
                <a:schemeClr val="bg2">
                  <a:lumMod val="50000"/>
                </a:schemeClr>
              </a:gs>
              <a:gs pos="16000">
                <a:srgbClr val="7030A0"/>
              </a:gs>
              <a:gs pos="0">
                <a:schemeClr val="bg2">
                  <a:lumMod val="75000"/>
                </a:schemeClr>
              </a:gs>
            </a:gsLst>
            <a:path path="circle">
              <a:fillToRect l="100000" b="100000"/>
            </a:path>
          </a:gradFill>
          <a:ln w="28575" algn="ctr">
            <a:noFill/>
            <a:miter lim="800000"/>
          </a:ln>
          <a:effectLst>
            <a:outerShdw blurRad="76200" dist="50800" dir="2700000" algn="tl" rotWithShape="0">
              <a:schemeClr val="bg1">
                <a:lumMod val="50000"/>
                <a:alpha val="40000"/>
              </a:scheme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auto">
              <a:lnSpc>
                <a:spcPct val="80000"/>
              </a:lnSpc>
              <a:spcBef>
                <a:spcPct val="0"/>
              </a:spcBef>
              <a:spcAft>
                <a:spcPct val="0"/>
              </a:spcAft>
              <a:buClr>
                <a:srgbClr val="72183E"/>
              </a:buClr>
              <a:buSzPct val="115000"/>
            </a:pPr>
            <a:endParaRPr lang="en-US" sz="1700" kern="0">
              <a:solidFill>
                <a:srgbClr val="FFFFFF"/>
              </a:solidFill>
              <a:latin typeface="Arial" panose="020B0604020202020204" pitchFamily="34" charset="0"/>
            </a:endParaRPr>
          </a:p>
        </p:txBody>
      </p:sp>
      <p:grpSp>
        <p:nvGrpSpPr>
          <p:cNvPr id="36" name="Group 35"/>
          <p:cNvGrpSpPr/>
          <p:nvPr/>
        </p:nvGrpSpPr>
        <p:grpSpPr>
          <a:xfrm rot="1867342">
            <a:off x="3973305" y="2104660"/>
            <a:ext cx="4294433" cy="3722671"/>
            <a:chOff x="7070825" y="693672"/>
            <a:chExt cx="4294433" cy="3722671"/>
          </a:xfrm>
        </p:grpSpPr>
        <p:sp>
          <p:nvSpPr>
            <p:cNvPr id="37" name="Freeform 36"/>
            <p:cNvSpPr/>
            <p:nvPr/>
          </p:nvSpPr>
          <p:spPr>
            <a:xfrm rot="19732658">
              <a:off x="10256213" y="1136375"/>
              <a:ext cx="752724" cy="752724"/>
            </a:xfrm>
            <a:custGeom>
              <a:avLst/>
              <a:gdLst>
                <a:gd name="connsiteX0" fmla="*/ 0 w 752724"/>
                <a:gd name="connsiteY0" fmla="*/ 0 h 752724"/>
                <a:gd name="connsiteX1" fmla="*/ 752724 w 752724"/>
                <a:gd name="connsiteY1" fmla="*/ 0 h 752724"/>
                <a:gd name="connsiteX2" fmla="*/ 752724 w 752724"/>
                <a:gd name="connsiteY2" fmla="*/ 752724 h 752724"/>
                <a:gd name="connsiteX3" fmla="*/ 0 w 752724"/>
                <a:gd name="connsiteY3" fmla="*/ 752724 h 752724"/>
                <a:gd name="connsiteX4" fmla="*/ 0 w 752724"/>
                <a:gd name="connsiteY4" fmla="*/ 0 h 752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2724" h="752724">
                  <a:moveTo>
                    <a:pt x="0" y="0"/>
                  </a:moveTo>
                  <a:lnTo>
                    <a:pt x="752724" y="0"/>
                  </a:lnTo>
                  <a:lnTo>
                    <a:pt x="752724" y="752724"/>
                  </a:lnTo>
                  <a:lnTo>
                    <a:pt x="0" y="752724"/>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buClr>
                  <a:srgbClr val="FF0000"/>
                </a:buClr>
              </a:pPr>
              <a:r>
                <a:rPr lang="en-US" sz="1800">
                  <a:solidFill>
                    <a:schemeClr val="bg1">
                      <a:lumMod val="95000"/>
                    </a:schemeClr>
                  </a:solidFill>
                  <a:latin typeface="Arial" panose="020B0604020202020204" pitchFamily="34" charset="0"/>
                  <a:cs typeface="Arial" panose="020B0604020202020204" pitchFamily="34" charset="0"/>
                </a:rPr>
                <a:t>Detect</a:t>
              </a:r>
            </a:p>
          </p:txBody>
        </p:sp>
        <p:sp>
          <p:nvSpPr>
            <p:cNvPr id="38" name="Freeform 37"/>
            <p:cNvSpPr/>
            <p:nvPr/>
          </p:nvSpPr>
          <p:spPr>
            <a:xfrm rot="19732658">
              <a:off x="9454100" y="3502674"/>
              <a:ext cx="1261325" cy="752724"/>
            </a:xfrm>
            <a:custGeom>
              <a:avLst/>
              <a:gdLst>
                <a:gd name="connsiteX0" fmla="*/ 0 w 1261325"/>
                <a:gd name="connsiteY0" fmla="*/ 0 h 752724"/>
                <a:gd name="connsiteX1" fmla="*/ 1261325 w 1261325"/>
                <a:gd name="connsiteY1" fmla="*/ 0 h 752724"/>
                <a:gd name="connsiteX2" fmla="*/ 1261325 w 1261325"/>
                <a:gd name="connsiteY2" fmla="*/ 752724 h 752724"/>
                <a:gd name="connsiteX3" fmla="*/ 0 w 1261325"/>
                <a:gd name="connsiteY3" fmla="*/ 752724 h 752724"/>
                <a:gd name="connsiteX4" fmla="*/ 0 w 1261325"/>
                <a:gd name="connsiteY4" fmla="*/ 0 h 752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1325" h="752724">
                  <a:moveTo>
                    <a:pt x="0" y="0"/>
                  </a:moveTo>
                  <a:lnTo>
                    <a:pt x="1261325" y="0"/>
                  </a:lnTo>
                  <a:lnTo>
                    <a:pt x="1261325" y="752724"/>
                  </a:lnTo>
                  <a:lnTo>
                    <a:pt x="0" y="752724"/>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buClr>
                  <a:srgbClr val="FF0000"/>
                </a:buClr>
              </a:pPr>
              <a:r>
                <a:rPr lang="en-US" sz="1800">
                  <a:solidFill>
                    <a:schemeClr val="bg1">
                      <a:lumMod val="95000"/>
                    </a:schemeClr>
                  </a:solidFill>
                  <a:latin typeface="Arial" panose="020B0604020202020204" pitchFamily="34" charset="0"/>
                  <a:cs typeface="Arial" panose="020B0604020202020204" pitchFamily="34" charset="0"/>
                </a:rPr>
                <a:t>Investigate</a:t>
              </a:r>
            </a:p>
          </p:txBody>
        </p:sp>
        <p:sp>
          <p:nvSpPr>
            <p:cNvPr id="39" name="Circular Arrow 38"/>
            <p:cNvSpPr/>
            <p:nvPr/>
          </p:nvSpPr>
          <p:spPr>
            <a:xfrm rot="1125866">
              <a:off x="7190517" y="737546"/>
              <a:ext cx="3678797" cy="3678797"/>
            </a:xfrm>
            <a:prstGeom prst="circularArrow">
              <a:avLst>
                <a:gd name="adj1" fmla="val 3990"/>
                <a:gd name="adj2" fmla="val 250294"/>
                <a:gd name="adj3" fmla="val 5815636"/>
                <a:gd name="adj4" fmla="val 4970223"/>
                <a:gd name="adj5" fmla="val 4655"/>
              </a:avLst>
            </a:prstGeom>
            <a:ln>
              <a:no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a:p>
          </p:txBody>
        </p:sp>
        <p:sp>
          <p:nvSpPr>
            <p:cNvPr id="40" name="Freeform 39"/>
            <p:cNvSpPr/>
            <p:nvPr/>
          </p:nvSpPr>
          <p:spPr>
            <a:xfrm rot="19732658">
              <a:off x="7070825" y="3083330"/>
              <a:ext cx="1033430" cy="752724"/>
            </a:xfrm>
            <a:custGeom>
              <a:avLst/>
              <a:gdLst>
                <a:gd name="connsiteX0" fmla="*/ 0 w 1033430"/>
                <a:gd name="connsiteY0" fmla="*/ 0 h 752724"/>
                <a:gd name="connsiteX1" fmla="*/ 1033430 w 1033430"/>
                <a:gd name="connsiteY1" fmla="*/ 0 h 752724"/>
                <a:gd name="connsiteX2" fmla="*/ 1033430 w 1033430"/>
                <a:gd name="connsiteY2" fmla="*/ 752724 h 752724"/>
                <a:gd name="connsiteX3" fmla="*/ 0 w 1033430"/>
                <a:gd name="connsiteY3" fmla="*/ 752724 h 752724"/>
                <a:gd name="connsiteX4" fmla="*/ 0 w 1033430"/>
                <a:gd name="connsiteY4" fmla="*/ 0 h 752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30" h="752724">
                  <a:moveTo>
                    <a:pt x="0" y="0"/>
                  </a:moveTo>
                  <a:lnTo>
                    <a:pt x="1033430" y="0"/>
                  </a:lnTo>
                  <a:lnTo>
                    <a:pt x="1033430" y="752724"/>
                  </a:lnTo>
                  <a:lnTo>
                    <a:pt x="0" y="752724"/>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buClr>
                  <a:srgbClr val="FF0000"/>
                </a:buClr>
              </a:pPr>
              <a:r>
                <a:rPr lang="en-US" sz="1700">
                  <a:solidFill>
                    <a:schemeClr val="bg1">
                      <a:lumMod val="95000"/>
                    </a:schemeClr>
                  </a:solidFill>
                  <a:latin typeface="Arial" panose="020B0604020202020204" pitchFamily="34" charset="0"/>
                  <a:cs typeface="Arial" panose="020B0604020202020204" pitchFamily="34" charset="0"/>
                </a:rPr>
                <a:t>Respond</a:t>
              </a:r>
            </a:p>
          </p:txBody>
        </p:sp>
        <p:sp>
          <p:nvSpPr>
            <p:cNvPr id="41" name="Freeform 40"/>
            <p:cNvSpPr/>
            <p:nvPr/>
          </p:nvSpPr>
          <p:spPr>
            <a:xfrm rot="19732658">
              <a:off x="7642954" y="700613"/>
              <a:ext cx="1236688" cy="752724"/>
            </a:xfrm>
            <a:custGeom>
              <a:avLst/>
              <a:gdLst>
                <a:gd name="connsiteX0" fmla="*/ 0 w 1236688"/>
                <a:gd name="connsiteY0" fmla="*/ 0 h 752724"/>
                <a:gd name="connsiteX1" fmla="*/ 1236688 w 1236688"/>
                <a:gd name="connsiteY1" fmla="*/ 0 h 752724"/>
                <a:gd name="connsiteX2" fmla="*/ 1236688 w 1236688"/>
                <a:gd name="connsiteY2" fmla="*/ 752724 h 752724"/>
                <a:gd name="connsiteX3" fmla="*/ 0 w 1236688"/>
                <a:gd name="connsiteY3" fmla="*/ 752724 h 752724"/>
                <a:gd name="connsiteX4" fmla="*/ 0 w 1236688"/>
                <a:gd name="connsiteY4" fmla="*/ 0 h 752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6688" h="752724">
                  <a:moveTo>
                    <a:pt x="0" y="0"/>
                  </a:moveTo>
                  <a:lnTo>
                    <a:pt x="1236688" y="0"/>
                  </a:lnTo>
                  <a:lnTo>
                    <a:pt x="1236688" y="752724"/>
                  </a:lnTo>
                  <a:lnTo>
                    <a:pt x="0" y="752724"/>
                  </a:lnTo>
                  <a:lnTo>
                    <a:pt x="0" y="0"/>
                  </a:lnTo>
                  <a:close/>
                </a:path>
              </a:pathLst>
            </a:custGeom>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algn="ctr" defTabSz="889000">
                <a:lnSpc>
                  <a:spcPct val="90000"/>
                </a:lnSpc>
                <a:spcBef>
                  <a:spcPct val="0"/>
                </a:spcBef>
                <a:spcAft>
                  <a:spcPct val="35000"/>
                </a:spcAft>
                <a:buClr>
                  <a:srgbClr val="FF0000"/>
                </a:buClr>
              </a:pPr>
              <a:r>
                <a:rPr lang="en-US" sz="1950">
                  <a:solidFill>
                    <a:srgbClr val="FFFFFF"/>
                  </a:solidFill>
                  <a:latin typeface="Arial" panose="020B0604020202020204" pitchFamily="34" charset="0"/>
                  <a:cs typeface="Arial" panose="020B0604020202020204" pitchFamily="34" charset="0"/>
                </a:rPr>
                <a:t>Prevent </a:t>
              </a:r>
            </a:p>
          </p:txBody>
        </p:sp>
        <p:sp>
          <p:nvSpPr>
            <p:cNvPr id="42" name="Circular Arrow 41"/>
            <p:cNvSpPr/>
            <p:nvPr/>
          </p:nvSpPr>
          <p:spPr>
            <a:xfrm rot="553768">
              <a:off x="7686461" y="693672"/>
              <a:ext cx="3678797" cy="3678797"/>
            </a:xfrm>
            <a:prstGeom prst="circularArrow">
              <a:avLst>
                <a:gd name="adj1" fmla="val 3990"/>
                <a:gd name="adj2" fmla="val 250294"/>
                <a:gd name="adj3" fmla="val 16513905"/>
                <a:gd name="adj4" fmla="val 15744812"/>
                <a:gd name="adj5" fmla="val 4655"/>
              </a:avLst>
            </a:prstGeom>
            <a:ln>
              <a:no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a:p>
          </p:txBody>
        </p:sp>
      </p:grpSp>
      <p:sp>
        <p:nvSpPr>
          <p:cNvPr id="43" name="Oval 42"/>
          <p:cNvSpPr/>
          <p:nvPr/>
        </p:nvSpPr>
        <p:spPr bwMode="auto">
          <a:xfrm>
            <a:off x="4713646" y="2531547"/>
            <a:ext cx="2745770" cy="2740853"/>
          </a:xfrm>
          <a:prstGeom prst="ellipse">
            <a:avLst/>
          </a:prstGeom>
          <a:solidFill>
            <a:schemeClr val="bg1"/>
          </a:solidFill>
          <a:ln w="28575" algn="ctr">
            <a:solidFill>
              <a:schemeClr val="tx1"/>
            </a:solidFill>
            <a:miter lim="800000"/>
          </a:ln>
          <a:effectLst>
            <a:outerShdw blurRad="76200" dist="50800" dir="2700000" algn="tl" rotWithShape="0">
              <a:schemeClr val="bg1">
                <a:lumMod val="50000"/>
                <a:alpha val="40000"/>
              </a:schemeClr>
            </a:outerShdw>
          </a:effectLst>
        </p:spPr>
        <p:txBody>
          <a:bodyPr rot="0" spcFirstLastPara="0" vert="horz" wrap="square" lIns="91392" tIns="45696" rIns="91392" bIns="45696" numCol="1" spcCol="0" rtlCol="0" fromWordArt="0" anchor="ctr" anchorCtr="0" forceAA="0" compatLnSpc="1">
            <a:prstTxWarp prst="textNoShape">
              <a:avLst/>
            </a:prstTxWarp>
            <a:noAutofit/>
          </a:bodyPr>
          <a:lstStyle/>
          <a:p>
            <a:pPr algn="ctr" fontAlgn="auto">
              <a:lnSpc>
                <a:spcPct val="80000"/>
              </a:lnSpc>
              <a:spcBef>
                <a:spcPct val="0"/>
              </a:spcBef>
              <a:spcAft>
                <a:spcPct val="0"/>
              </a:spcAft>
              <a:buClr>
                <a:srgbClr val="72183E"/>
              </a:buClr>
              <a:buSzPct val="115000"/>
            </a:pPr>
            <a:endParaRPr lang="en-US" sz="1698" kern="0">
              <a:solidFill>
                <a:srgbClr val="FFFFFF"/>
              </a:solidFill>
              <a:latin typeface="Arial" panose="020B0604020202020204" pitchFamily="34" charset="0"/>
            </a:endParaRPr>
          </a:p>
        </p:txBody>
      </p:sp>
      <p:pic>
        <p:nvPicPr>
          <p:cNvPr id="44" name="Graphic 10">
            <a:extLst>
              <a:ext uri="{FF2B5EF4-FFF2-40B4-BE49-F238E27FC236}">
                <a16:creationId xmlns:a16="http://schemas.microsoft.com/office/drawing/2014/main" id="{0CCA05E3-8447-4D2D-9E39-AABFABE14957}"/>
              </a:ext>
            </a:extLst>
          </p:cNvPr>
          <p:cNvPicPr>
            <a:picLocks noChangeAspect="1"/>
          </p:cNvPicPr>
          <p:nvPr/>
        </p:nvPicPr>
        <p:blipFill>
          <a:blip r:embed="rId3">
            <a:grayscl/>
            <a:extLst>
              <a:ext uri="{28A0092B-C50C-407E-A947-70E740481C1C}">
                <a14:useLocalDpi xmlns:a14="http://schemas.microsoft.com/office/drawing/2010/main"/>
              </a:ext>
            </a:extLst>
          </a:blip>
          <a:stretch>
            <a:fillRect/>
          </a:stretch>
        </p:blipFill>
        <p:spPr>
          <a:xfrm>
            <a:off x="5118509" y="4118505"/>
            <a:ext cx="335163" cy="318177"/>
          </a:xfrm>
          <a:prstGeom prst="rect">
            <a:avLst/>
          </a:prstGeom>
        </p:spPr>
      </p:pic>
      <p:pic>
        <p:nvPicPr>
          <p:cNvPr id="45" name="Picture 4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010663" y="3175602"/>
            <a:ext cx="414408" cy="142592"/>
          </a:xfrm>
          <a:prstGeom prst="rect">
            <a:avLst/>
          </a:prstGeom>
        </p:spPr>
      </p:pic>
      <p:pic>
        <p:nvPicPr>
          <p:cNvPr id="46" name="Picture 12"/>
          <p:cNvPicPr>
            <a:picLocks noChangeAspect="1" noChangeArrowheads="1"/>
          </p:cNvPicPr>
          <p:nvPr/>
        </p:nvPicPr>
        <p:blipFill>
          <a:blip r:embed="rId5">
            <a:grayscl/>
            <a:extLst>
              <a:ext uri="{28A0092B-C50C-407E-A947-70E740481C1C}">
                <a14:useLocalDpi xmlns:a14="http://schemas.microsoft.com/office/drawing/2010/main"/>
              </a:ext>
            </a:extLst>
          </a:blip>
          <a:stretch>
            <a:fillRect/>
          </a:stretch>
        </p:blipFill>
        <p:spPr bwMode="auto">
          <a:xfrm>
            <a:off x="6790100" y="3125702"/>
            <a:ext cx="320081" cy="21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Graphic 40">
            <a:extLst>
              <a:ext uri="{FF2B5EF4-FFF2-40B4-BE49-F238E27FC236}">
                <a16:creationId xmlns:a16="http://schemas.microsoft.com/office/drawing/2014/main" id="{6D4DCE2A-5FE6-4C19-B294-6EAB644E73D1}"/>
              </a:ext>
            </a:extLst>
          </p:cNvPr>
          <p:cNvPicPr>
            <a:picLocks noChangeAspect="1"/>
          </p:cNvPicPr>
          <p:nvPr/>
        </p:nvPicPr>
        <p:blipFill>
          <a:blip r:embed="rId6">
            <a:grayscl/>
            <a:extLst>
              <a:ext uri="{28A0092B-C50C-407E-A947-70E740481C1C}">
                <a14:useLocalDpi xmlns:a14="http://schemas.microsoft.com/office/drawing/2010/main"/>
              </a:ext>
            </a:extLst>
          </a:blip>
          <a:stretch>
            <a:fillRect/>
          </a:stretch>
        </p:blipFill>
        <p:spPr>
          <a:xfrm>
            <a:off x="6813752" y="4094877"/>
            <a:ext cx="322258" cy="334236"/>
          </a:xfrm>
          <a:prstGeom prst="rect">
            <a:avLst/>
          </a:prstGeom>
        </p:spPr>
      </p:pic>
      <p:pic>
        <p:nvPicPr>
          <p:cNvPr id="48" name="Graphic 158">
            <a:extLst>
              <a:ext uri="{FF2B5EF4-FFF2-40B4-BE49-F238E27FC236}">
                <a16:creationId xmlns:a16="http://schemas.microsoft.com/office/drawing/2014/main" id="{874BB0BB-3D32-4194-9746-ED4A23899AEB}"/>
              </a:ext>
            </a:extLst>
          </p:cNvPr>
          <p:cNvPicPr>
            <a:picLocks noChangeAspect="1"/>
          </p:cNvPicPr>
          <p:nvPr/>
        </p:nvPicPr>
        <p:blipFill>
          <a:blip r:embed="rId7">
            <a:grayscl/>
            <a:extLst>
              <a:ext uri="{28A0092B-C50C-407E-A947-70E740481C1C}">
                <a14:useLocalDpi xmlns:a14="http://schemas.microsoft.com/office/drawing/2010/main"/>
              </a:ext>
            </a:extLst>
          </a:blip>
          <a:stretch>
            <a:fillRect/>
          </a:stretch>
        </p:blipFill>
        <p:spPr>
          <a:xfrm>
            <a:off x="5971166" y="4679432"/>
            <a:ext cx="331356" cy="314564"/>
          </a:xfrm>
          <a:prstGeom prst="rect">
            <a:avLst/>
          </a:prstGeom>
        </p:spPr>
      </p:pic>
      <p:sp>
        <p:nvSpPr>
          <p:cNvPr id="49" name="Freeform: Shape 22">
            <a:extLst>
              <a:ext uri="{FF2B5EF4-FFF2-40B4-BE49-F238E27FC236}">
                <a16:creationId xmlns:a16="http://schemas.microsoft.com/office/drawing/2014/main" id="{8DE20D70-A348-49E6-B8C5-5B017962E704}"/>
              </a:ext>
            </a:extLst>
          </p:cNvPr>
          <p:cNvSpPr/>
          <p:nvPr/>
        </p:nvSpPr>
        <p:spPr>
          <a:xfrm>
            <a:off x="5928158" y="2627848"/>
            <a:ext cx="364090" cy="212922"/>
          </a:xfrm>
          <a:custGeom>
            <a:avLst/>
            <a:gdLst>
              <a:gd name="connsiteX0" fmla="*/ 566250 w 696661"/>
              <a:gd name="connsiteY0" fmla="*/ 150695 h 408704"/>
              <a:gd name="connsiteX1" fmla="*/ 560801 w 696661"/>
              <a:gd name="connsiteY1" fmla="*/ 150695 h 408704"/>
              <a:gd name="connsiteX2" fmla="*/ 562378 w 696661"/>
              <a:gd name="connsiteY2" fmla="*/ 128968 h 408704"/>
              <a:gd name="connsiteX3" fmla="*/ 431977 w 696661"/>
              <a:gd name="connsiteY3" fmla="*/ 0 h 408704"/>
              <a:gd name="connsiteX4" fmla="*/ 356576 w 696661"/>
              <a:gd name="connsiteY4" fmla="*/ 24068 h 408704"/>
              <a:gd name="connsiteX5" fmla="*/ 318108 w 696661"/>
              <a:gd name="connsiteY5" fmla="*/ 17827 h 408704"/>
              <a:gd name="connsiteX6" fmla="*/ 190903 w 696661"/>
              <a:gd name="connsiteY6" fmla="*/ 117314 h 408704"/>
              <a:gd name="connsiteX7" fmla="*/ 143755 w 696661"/>
              <a:gd name="connsiteY7" fmla="*/ 115737 h 408704"/>
              <a:gd name="connsiteX8" fmla="*/ 0 w 696661"/>
              <a:gd name="connsiteY8" fmla="*/ 279718 h 408704"/>
              <a:gd name="connsiteX9" fmla="*/ 130401 w 696661"/>
              <a:gd name="connsiteY9" fmla="*/ 408704 h 408704"/>
              <a:gd name="connsiteX10" fmla="*/ 210504 w 696661"/>
              <a:gd name="connsiteY10" fmla="*/ 408704 h 408704"/>
              <a:gd name="connsiteX11" fmla="*/ 566243 w 696661"/>
              <a:gd name="connsiteY11" fmla="*/ 408704 h 408704"/>
              <a:gd name="connsiteX12" fmla="*/ 696662 w 696661"/>
              <a:gd name="connsiteY12" fmla="*/ 279718 h 408704"/>
              <a:gd name="connsiteX13" fmla="*/ 566250 w 696661"/>
              <a:gd name="connsiteY13" fmla="*/ 150695 h 408704"/>
              <a:gd name="connsiteX14" fmla="*/ 566250 w 696661"/>
              <a:gd name="connsiteY14" fmla="*/ 150695 h 40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96661" h="408704">
                <a:moveTo>
                  <a:pt x="566250" y="150695"/>
                </a:moveTo>
                <a:lnTo>
                  <a:pt x="560801" y="150695"/>
                </a:lnTo>
                <a:cubicBezTo>
                  <a:pt x="562378" y="143736"/>
                  <a:pt x="562378" y="136741"/>
                  <a:pt x="562378" y="128968"/>
                </a:cubicBezTo>
                <a:cubicBezTo>
                  <a:pt x="562378" y="58245"/>
                  <a:pt x="504243" y="0"/>
                  <a:pt x="431977" y="0"/>
                </a:cubicBezTo>
                <a:cubicBezTo>
                  <a:pt x="403719" y="0"/>
                  <a:pt x="377808" y="8525"/>
                  <a:pt x="356576" y="24068"/>
                </a:cubicBezTo>
                <a:cubicBezTo>
                  <a:pt x="344807" y="20179"/>
                  <a:pt x="331461" y="17827"/>
                  <a:pt x="318108" y="17827"/>
                </a:cubicBezTo>
                <a:cubicBezTo>
                  <a:pt x="256053" y="17827"/>
                  <a:pt x="204256" y="60593"/>
                  <a:pt x="190903" y="117314"/>
                </a:cubicBezTo>
                <a:cubicBezTo>
                  <a:pt x="171248" y="113425"/>
                  <a:pt x="159442" y="113425"/>
                  <a:pt x="143755" y="115737"/>
                </a:cubicBezTo>
                <a:cubicBezTo>
                  <a:pt x="53459" y="128162"/>
                  <a:pt x="0" y="198881"/>
                  <a:pt x="0" y="279718"/>
                </a:cubicBezTo>
                <a:cubicBezTo>
                  <a:pt x="0" y="351188"/>
                  <a:pt x="58136" y="408704"/>
                  <a:pt x="130401" y="408704"/>
                </a:cubicBezTo>
                <a:cubicBezTo>
                  <a:pt x="157094" y="408704"/>
                  <a:pt x="183776" y="408704"/>
                  <a:pt x="210504" y="408704"/>
                </a:cubicBezTo>
                <a:cubicBezTo>
                  <a:pt x="332212" y="408704"/>
                  <a:pt x="453969" y="408704"/>
                  <a:pt x="566243" y="408704"/>
                </a:cubicBezTo>
                <a:cubicBezTo>
                  <a:pt x="638538" y="408704"/>
                  <a:pt x="696662" y="351206"/>
                  <a:pt x="696662" y="279718"/>
                </a:cubicBezTo>
                <a:cubicBezTo>
                  <a:pt x="696667" y="208217"/>
                  <a:pt x="638544" y="150695"/>
                  <a:pt x="566250" y="150695"/>
                </a:cubicBezTo>
                <a:lnTo>
                  <a:pt x="566250" y="150695"/>
                </a:lnTo>
                <a:close/>
              </a:path>
            </a:pathLst>
          </a:custGeom>
          <a:solidFill>
            <a:srgbClr val="4D4D4F">
              <a:alpha val="84000"/>
            </a:srgbClr>
          </a:solidFill>
          <a:ln w="136071" cap="flat">
            <a:noFill/>
            <a:prstDash val="solid"/>
            <a:miter/>
          </a:ln>
        </p:spPr>
        <p:txBody>
          <a:bodyPr rtlCol="0" anchor="ctr"/>
          <a:lstStyle/>
          <a:p>
            <a:pPr>
              <a:buClr>
                <a:srgbClr val="72183E"/>
              </a:buClr>
              <a:defRPr/>
            </a:pPr>
            <a:endParaRPr lang="x-none" sz="3997">
              <a:solidFill>
                <a:srgbClr val="4D4D4F"/>
              </a:solidFill>
              <a:latin typeface="Arial" panose="020B0604020202020204" pitchFamily="34" charset="0"/>
            </a:endParaRPr>
          </a:p>
        </p:txBody>
      </p:sp>
      <p:sp>
        <p:nvSpPr>
          <p:cNvPr id="50" name="TextBox 49"/>
          <p:cNvSpPr txBox="1"/>
          <p:nvPr/>
        </p:nvSpPr>
        <p:spPr bwMode="auto">
          <a:xfrm>
            <a:off x="4797699" y="3314358"/>
            <a:ext cx="938606" cy="307697"/>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a:spcBef>
                <a:spcPct val="0"/>
              </a:spcBef>
              <a:buClr>
                <a:srgbClr val="FF0000"/>
              </a:buClr>
            </a:pPr>
            <a:r>
              <a:rPr lang="en-US" sz="1400">
                <a:solidFill>
                  <a:srgbClr val="4D4D4F"/>
                </a:solidFill>
                <a:latin typeface="Arial" panose="020B0604020202020204" pitchFamily="34" charset="0"/>
                <a:cs typeface="Arial" panose="020B0604020202020204" pitchFamily="34" charset="0"/>
              </a:rPr>
              <a:t>Network</a:t>
            </a:r>
          </a:p>
        </p:txBody>
      </p:sp>
      <p:sp>
        <p:nvSpPr>
          <p:cNvPr id="51" name="TextBox 50"/>
          <p:cNvSpPr txBox="1"/>
          <p:nvPr/>
        </p:nvSpPr>
        <p:spPr bwMode="auto">
          <a:xfrm>
            <a:off x="4865130" y="4412811"/>
            <a:ext cx="938606" cy="307697"/>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p>
            <a:pPr algn="ctr">
              <a:spcBef>
                <a:spcPct val="0"/>
              </a:spcBef>
              <a:buClr>
                <a:srgbClr val="FF0000"/>
              </a:buClr>
            </a:pPr>
            <a:r>
              <a:rPr lang="en-US" sz="1400">
                <a:solidFill>
                  <a:srgbClr val="4D4D4F"/>
                </a:solidFill>
                <a:latin typeface="Arial" panose="020B0604020202020204" pitchFamily="34" charset="0"/>
                <a:cs typeface="Arial" panose="020B0604020202020204" pitchFamily="34" charset="0"/>
              </a:rPr>
              <a:t>Endpoint</a:t>
            </a:r>
          </a:p>
        </p:txBody>
      </p:sp>
      <p:sp>
        <p:nvSpPr>
          <p:cNvPr id="52" name="TextBox 49"/>
          <p:cNvSpPr txBox="1"/>
          <p:nvPr/>
        </p:nvSpPr>
        <p:spPr bwMode="auto">
          <a:xfrm>
            <a:off x="6645212" y="3297944"/>
            <a:ext cx="938606" cy="307697"/>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defPPr>
              <a:defRPr lang="en-US"/>
            </a:defPPr>
            <a:lvl1pPr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a:spcBef>
                <a:spcPct val="0"/>
              </a:spcBef>
              <a:buClr>
                <a:srgbClr val="FF0000"/>
              </a:buClr>
            </a:pPr>
            <a:r>
              <a:rPr lang="en-US" sz="1400">
                <a:solidFill>
                  <a:srgbClr val="4D4D4F"/>
                </a:solidFill>
                <a:latin typeface="Arial" panose="020B0604020202020204" pitchFamily="34" charset="0"/>
                <a:cs typeface="Arial" panose="020B0604020202020204" pitchFamily="34" charset="0"/>
              </a:rPr>
              <a:t>Email </a:t>
            </a:r>
          </a:p>
        </p:txBody>
      </p:sp>
      <p:sp>
        <p:nvSpPr>
          <p:cNvPr id="53" name="TextBox 49"/>
          <p:cNvSpPr txBox="1"/>
          <p:nvPr/>
        </p:nvSpPr>
        <p:spPr bwMode="auto">
          <a:xfrm>
            <a:off x="5768188" y="2802520"/>
            <a:ext cx="938606" cy="307697"/>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defPPr>
              <a:defRPr lang="en-US"/>
            </a:defPPr>
            <a:lvl1pPr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a:spcBef>
                <a:spcPct val="0"/>
              </a:spcBef>
              <a:buClr>
                <a:srgbClr val="FF0000"/>
              </a:buClr>
            </a:pPr>
            <a:r>
              <a:rPr lang="en-US" sz="1400">
                <a:solidFill>
                  <a:srgbClr val="4D4D4F"/>
                </a:solidFill>
                <a:latin typeface="Arial" panose="020B0604020202020204" pitchFamily="34" charset="0"/>
                <a:cs typeface="Arial" panose="020B0604020202020204" pitchFamily="34" charset="0"/>
              </a:rPr>
              <a:t>Cloud</a:t>
            </a:r>
          </a:p>
        </p:txBody>
      </p:sp>
      <p:sp>
        <p:nvSpPr>
          <p:cNvPr id="54" name="TextBox 49"/>
          <p:cNvSpPr txBox="1"/>
          <p:nvPr/>
        </p:nvSpPr>
        <p:spPr bwMode="auto">
          <a:xfrm>
            <a:off x="5878438" y="4912847"/>
            <a:ext cx="938606" cy="307697"/>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defPPr>
              <a:defRPr lang="en-US"/>
            </a:defPPr>
            <a:lvl1pPr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a:spcBef>
                <a:spcPct val="0"/>
              </a:spcBef>
              <a:buClr>
                <a:srgbClr val="FF0000"/>
              </a:buClr>
            </a:pPr>
            <a:r>
              <a:rPr lang="en-US" sz="1400" err="1">
                <a:solidFill>
                  <a:srgbClr val="4D4D4F"/>
                </a:solidFill>
                <a:latin typeface="Arial" panose="020B0604020202020204" pitchFamily="34" charset="0"/>
                <a:cs typeface="Arial" panose="020B0604020202020204" pitchFamily="34" charset="0"/>
              </a:rPr>
              <a:t>IoT</a:t>
            </a:r>
            <a:endParaRPr lang="en-US" sz="1400">
              <a:solidFill>
                <a:srgbClr val="4D4D4F"/>
              </a:solidFill>
              <a:latin typeface="Arial" panose="020B0604020202020204" pitchFamily="34" charset="0"/>
              <a:cs typeface="Arial" panose="020B0604020202020204" pitchFamily="34" charset="0"/>
            </a:endParaRPr>
          </a:p>
        </p:txBody>
      </p:sp>
      <p:sp>
        <p:nvSpPr>
          <p:cNvPr id="55" name="TextBox 49"/>
          <p:cNvSpPr txBox="1"/>
          <p:nvPr/>
        </p:nvSpPr>
        <p:spPr bwMode="auto">
          <a:xfrm>
            <a:off x="6633667" y="4372787"/>
            <a:ext cx="938606" cy="307697"/>
          </a:xfrm>
          <a:prstGeom prst="rect">
            <a:avLst/>
          </a:prstGeom>
          <a:noFill/>
          <a:ln>
            <a:noFill/>
          </a:ln>
          <a:effectLst/>
        </p:spPr>
        <p:txBody>
          <a:bodyPr vert="horz" wrap="square" lIns="91416" tIns="45708" rIns="91416" bIns="45708" numCol="1" rtlCol="0" anchor="ctr" anchorCtr="0" compatLnSpc="1">
            <a:prstTxWarp prst="textNoShape">
              <a:avLst/>
            </a:prstTxWarp>
            <a:spAutoFit/>
          </a:bodyPr>
          <a:lstStyle>
            <a:defPPr>
              <a:defRPr lang="en-US"/>
            </a:defPPr>
            <a:lvl1pPr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a:spcBef>
                <a:spcPct val="0"/>
              </a:spcBef>
              <a:buClr>
                <a:srgbClr val="FF0000"/>
              </a:buClr>
            </a:pPr>
            <a:r>
              <a:rPr lang="en-US" sz="1400">
                <a:solidFill>
                  <a:srgbClr val="4D4D4F"/>
                </a:solidFill>
                <a:latin typeface="Arial" panose="020B0604020202020204" pitchFamily="34" charset="0"/>
                <a:cs typeface="Arial" panose="020B0604020202020204" pitchFamily="34" charset="0"/>
              </a:rPr>
              <a:t>Mobile</a:t>
            </a:r>
          </a:p>
        </p:txBody>
      </p:sp>
      <p:sp>
        <p:nvSpPr>
          <p:cNvPr id="56" name="Circular Arrow 55"/>
          <p:cNvSpPr/>
          <p:nvPr/>
        </p:nvSpPr>
        <p:spPr>
          <a:xfrm rot="8099464">
            <a:off x="4532206" y="1879408"/>
            <a:ext cx="3678797" cy="3678797"/>
          </a:xfrm>
          <a:prstGeom prst="circularArrow">
            <a:avLst>
              <a:gd name="adj1" fmla="val 3990"/>
              <a:gd name="adj2" fmla="val 250294"/>
              <a:gd name="adj3" fmla="val 16513905"/>
              <a:gd name="adj4" fmla="val 15744812"/>
              <a:gd name="adj5" fmla="val 4655"/>
            </a:avLst>
          </a:prstGeom>
          <a:ln>
            <a:no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IL"/>
          </a:p>
        </p:txBody>
      </p:sp>
      <p:sp>
        <p:nvSpPr>
          <p:cNvPr id="57" name="Circular Arrow 56"/>
          <p:cNvSpPr/>
          <p:nvPr/>
        </p:nvSpPr>
        <p:spPr>
          <a:xfrm rot="18623144">
            <a:off x="4041496" y="2185936"/>
            <a:ext cx="3678797" cy="3678797"/>
          </a:xfrm>
          <a:prstGeom prst="circularArrow">
            <a:avLst>
              <a:gd name="adj1" fmla="val 3990"/>
              <a:gd name="adj2" fmla="val 250294"/>
              <a:gd name="adj3" fmla="val 16513905"/>
              <a:gd name="adj4" fmla="val 15744812"/>
              <a:gd name="adj5" fmla="val 4655"/>
            </a:avLst>
          </a:prstGeom>
          <a:ln>
            <a:no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IL"/>
          </a:p>
        </p:txBody>
      </p:sp>
      <p:grpSp>
        <p:nvGrpSpPr>
          <p:cNvPr id="61" name="Group 60"/>
          <p:cNvGrpSpPr/>
          <p:nvPr/>
        </p:nvGrpSpPr>
        <p:grpSpPr>
          <a:xfrm>
            <a:off x="9809717" y="1384537"/>
            <a:ext cx="1546844" cy="3625797"/>
            <a:chOff x="691552" y="1569144"/>
            <a:chExt cx="1873249" cy="4738415"/>
          </a:xfrm>
        </p:grpSpPr>
        <p:pic>
          <p:nvPicPr>
            <p:cNvPr id="63" name="Picture 62"/>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742427" y="1569144"/>
              <a:ext cx="1774052" cy="1565342"/>
            </a:xfrm>
            <a:prstGeom prst="rect">
              <a:avLst/>
            </a:prstGeom>
          </p:spPr>
        </p:pic>
        <p:pic>
          <p:nvPicPr>
            <p:cNvPr id="64" name="Picture 63"/>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91552" y="3140396"/>
              <a:ext cx="1873249" cy="1652866"/>
            </a:xfrm>
            <a:prstGeom prst="rect">
              <a:avLst/>
            </a:prstGeom>
          </p:spPr>
        </p:pic>
        <p:pic>
          <p:nvPicPr>
            <p:cNvPr id="65" name="Picture 64"/>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727727" y="4720660"/>
              <a:ext cx="1798488" cy="1586899"/>
            </a:xfrm>
            <a:prstGeom prst="rect">
              <a:avLst/>
            </a:prstGeom>
          </p:spPr>
        </p:pic>
      </p:grpSp>
      <p:cxnSp>
        <p:nvCxnSpPr>
          <p:cNvPr id="66" name="Straight Connector 65">
            <a:extLst>
              <a:ext uri="{FF2B5EF4-FFF2-40B4-BE49-F238E27FC236}">
                <a16:creationId xmlns:a16="http://schemas.microsoft.com/office/drawing/2014/main" id="{771746C0-1058-485F-85FA-D75D1AB93810}"/>
              </a:ext>
            </a:extLst>
          </p:cNvPr>
          <p:cNvCxnSpPr>
            <a:endCxn id="65" idx="1"/>
          </p:cNvCxnSpPr>
          <p:nvPr/>
        </p:nvCxnSpPr>
        <p:spPr bwMode="auto">
          <a:xfrm>
            <a:off x="8290627" y="4346979"/>
            <a:ext cx="1548962" cy="56214"/>
          </a:xfrm>
          <a:prstGeom prst="line">
            <a:avLst/>
          </a:prstGeom>
          <a:solidFill>
            <a:schemeClr val="bg1"/>
          </a:solidFill>
          <a:ln w="9525" cap="rnd" cmpd="sng" algn="ctr">
            <a:solidFill>
              <a:schemeClr val="tx1">
                <a:lumMod val="75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Straight Connector 66">
            <a:extLst>
              <a:ext uri="{FF2B5EF4-FFF2-40B4-BE49-F238E27FC236}">
                <a16:creationId xmlns:a16="http://schemas.microsoft.com/office/drawing/2014/main" id="{738E3F2F-AAB6-4708-9B57-9A61BE6EDAFA}"/>
              </a:ext>
            </a:extLst>
          </p:cNvPr>
          <p:cNvCxnSpPr>
            <a:endCxn id="64" idx="1"/>
          </p:cNvCxnSpPr>
          <p:nvPr/>
        </p:nvCxnSpPr>
        <p:spPr bwMode="auto">
          <a:xfrm flipV="1">
            <a:off x="8290627" y="3219226"/>
            <a:ext cx="1519090" cy="220674"/>
          </a:xfrm>
          <a:prstGeom prst="line">
            <a:avLst/>
          </a:prstGeom>
          <a:solidFill>
            <a:schemeClr val="bg1"/>
          </a:solidFill>
          <a:ln w="9525" cap="rnd" cmpd="sng" algn="ctr">
            <a:solidFill>
              <a:schemeClr val="tx1">
                <a:lumMod val="75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Straight Connector 67">
            <a:extLst>
              <a:ext uri="{FF2B5EF4-FFF2-40B4-BE49-F238E27FC236}">
                <a16:creationId xmlns:a16="http://schemas.microsoft.com/office/drawing/2014/main" id="{926944AD-13B5-427B-B35D-C5D7E69222FE}"/>
              </a:ext>
            </a:extLst>
          </p:cNvPr>
          <p:cNvCxnSpPr>
            <a:endCxn id="63" idx="1"/>
          </p:cNvCxnSpPr>
          <p:nvPr/>
        </p:nvCxnSpPr>
        <p:spPr bwMode="auto">
          <a:xfrm flipV="1">
            <a:off x="7947786" y="1983431"/>
            <a:ext cx="1903941" cy="576671"/>
          </a:xfrm>
          <a:prstGeom prst="line">
            <a:avLst/>
          </a:prstGeom>
          <a:solidFill>
            <a:schemeClr val="bg1"/>
          </a:solidFill>
          <a:ln w="9525" cap="rnd" cmpd="sng" algn="ctr">
            <a:solidFill>
              <a:schemeClr val="tx1">
                <a:lumMod val="75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3" name="Group 72"/>
          <p:cNvGrpSpPr/>
          <p:nvPr/>
        </p:nvGrpSpPr>
        <p:grpSpPr>
          <a:xfrm>
            <a:off x="1060328" y="2615551"/>
            <a:ext cx="1666161" cy="1751821"/>
            <a:chOff x="7350252" y="4470881"/>
            <a:chExt cx="1742029" cy="1998435"/>
          </a:xfrm>
        </p:grpSpPr>
        <p:pic>
          <p:nvPicPr>
            <p:cNvPr id="74" name="Picture 73" descr="Background pattern  Description automatically generated">
              <a:extLst>
                <a:ext uri="{FF2B5EF4-FFF2-40B4-BE49-F238E27FC236}">
                  <a16:creationId xmlns:a16="http://schemas.microsoft.com/office/drawing/2014/main" id="{9056F707-D930-4E5C-A8B0-626480A3AB45}"/>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7350252" y="4470881"/>
              <a:ext cx="1742029" cy="1998435"/>
            </a:xfrm>
            <a:prstGeom prst="rect">
              <a:avLst/>
            </a:prstGeom>
            <a:effectLst>
              <a:outerShdw blurRad="50800" dist="38100" dir="2700000" algn="tl" rotWithShape="0">
                <a:prstClr val="black">
                  <a:alpha val="40000"/>
                </a:prstClr>
              </a:outerShdw>
            </a:effectLst>
          </p:spPr>
        </p:pic>
        <p:grpSp>
          <p:nvGrpSpPr>
            <p:cNvPr id="75" name="Google Shape;2411;p23"/>
            <p:cNvGrpSpPr/>
            <p:nvPr/>
          </p:nvGrpSpPr>
          <p:grpSpPr>
            <a:xfrm>
              <a:off x="7470104" y="4892903"/>
              <a:ext cx="1609341" cy="979111"/>
              <a:chOff x="7847729" y="1341438"/>
              <a:chExt cx="4036463" cy="2472951"/>
            </a:xfrm>
          </p:grpSpPr>
          <p:sp>
            <p:nvSpPr>
              <p:cNvPr id="76" name="Google Shape;2412;p23"/>
              <p:cNvSpPr/>
              <p:nvPr/>
            </p:nvSpPr>
            <p:spPr>
              <a:xfrm>
                <a:off x="7847729" y="1341438"/>
                <a:ext cx="4036463" cy="2472951"/>
              </a:xfrm>
              <a:custGeom>
                <a:avLst/>
                <a:gdLst/>
                <a:ahLst/>
                <a:cxnLst/>
                <a:rect l="l" t="t" r="r" b="b"/>
                <a:pathLst>
                  <a:path w="4472598" h="2740150" extrusionOk="0">
                    <a:moveTo>
                      <a:pt x="780535" y="1064528"/>
                    </a:moveTo>
                    <a:lnTo>
                      <a:pt x="494785" y="1064528"/>
                    </a:lnTo>
                    <a:lnTo>
                      <a:pt x="494785" y="1069386"/>
                    </a:lnTo>
                    <a:lnTo>
                      <a:pt x="780535" y="1069386"/>
                    </a:lnTo>
                    <a:cubicBezTo>
                      <a:pt x="782307" y="1077187"/>
                      <a:pt x="790060" y="1082073"/>
                      <a:pt x="797852" y="1080311"/>
                    </a:cubicBezTo>
                    <a:cubicBezTo>
                      <a:pt x="804157" y="1078882"/>
                      <a:pt x="808748" y="1073453"/>
                      <a:pt x="809110" y="1067004"/>
                    </a:cubicBezTo>
                    <a:cubicBezTo>
                      <a:pt x="809110" y="1059060"/>
                      <a:pt x="802671" y="1052622"/>
                      <a:pt x="794728" y="1052622"/>
                    </a:cubicBezTo>
                    <a:cubicBezTo>
                      <a:pt x="787727" y="1052641"/>
                      <a:pt x="781726" y="1057641"/>
                      <a:pt x="780440" y="1064528"/>
                    </a:cubicBezTo>
                    <a:close/>
                    <a:moveTo>
                      <a:pt x="3936359" y="1589832"/>
                    </a:moveTo>
                    <a:cubicBezTo>
                      <a:pt x="3941969" y="1584231"/>
                      <a:pt x="3950817" y="1583545"/>
                      <a:pt x="3957218" y="1588212"/>
                    </a:cubicBezTo>
                    <a:lnTo>
                      <a:pt x="4254113" y="1291318"/>
                    </a:lnTo>
                    <a:cubicBezTo>
                      <a:pt x="4251741" y="1287489"/>
                      <a:pt x="4252379" y="1282517"/>
                      <a:pt x="4255637" y="1279412"/>
                    </a:cubicBezTo>
                    <a:cubicBezTo>
                      <a:pt x="4259475" y="1275811"/>
                      <a:pt x="4265505" y="1276011"/>
                      <a:pt x="4269095" y="1279840"/>
                    </a:cubicBezTo>
                    <a:cubicBezTo>
                      <a:pt x="4272696" y="1283679"/>
                      <a:pt x="4272505" y="1289708"/>
                      <a:pt x="4268667" y="1293309"/>
                    </a:cubicBezTo>
                    <a:cubicBezTo>
                      <a:pt x="4265685" y="1296109"/>
                      <a:pt x="4261237" y="1296690"/>
                      <a:pt x="4257637" y="1294747"/>
                    </a:cubicBezTo>
                    <a:lnTo>
                      <a:pt x="3960647" y="1591641"/>
                    </a:lnTo>
                    <a:cubicBezTo>
                      <a:pt x="3965343" y="1598023"/>
                      <a:pt x="3964695" y="1606872"/>
                      <a:pt x="3959123" y="1612501"/>
                    </a:cubicBezTo>
                    <a:cubicBezTo>
                      <a:pt x="3952456" y="1618378"/>
                      <a:pt x="3942283" y="1617740"/>
                      <a:pt x="3936406" y="1611072"/>
                    </a:cubicBezTo>
                    <a:cubicBezTo>
                      <a:pt x="3931053" y="1605014"/>
                      <a:pt x="3931034" y="1595918"/>
                      <a:pt x="3936359" y="1589832"/>
                    </a:cubicBezTo>
                    <a:close/>
                    <a:moveTo>
                      <a:pt x="3955409" y="1593261"/>
                    </a:moveTo>
                    <a:cubicBezTo>
                      <a:pt x="3951065" y="1588898"/>
                      <a:pt x="3944017" y="1588879"/>
                      <a:pt x="3939644" y="1593213"/>
                    </a:cubicBezTo>
                    <a:cubicBezTo>
                      <a:pt x="3935282" y="1597556"/>
                      <a:pt x="3935263" y="1604614"/>
                      <a:pt x="3939606" y="1608977"/>
                    </a:cubicBezTo>
                    <a:cubicBezTo>
                      <a:pt x="3943940" y="1613339"/>
                      <a:pt x="3950998" y="1613358"/>
                      <a:pt x="3955361" y="1609024"/>
                    </a:cubicBezTo>
                    <a:cubicBezTo>
                      <a:pt x="3955380" y="1609005"/>
                      <a:pt x="3955389" y="1608996"/>
                      <a:pt x="3955409" y="1608977"/>
                    </a:cubicBezTo>
                    <a:cubicBezTo>
                      <a:pt x="3959752" y="1604690"/>
                      <a:pt x="3959790" y="1597690"/>
                      <a:pt x="3955504" y="1593356"/>
                    </a:cubicBezTo>
                    <a:cubicBezTo>
                      <a:pt x="3955466" y="1593318"/>
                      <a:pt x="3955437" y="1593289"/>
                      <a:pt x="3955409" y="1593261"/>
                    </a:cubicBezTo>
                    <a:close/>
                    <a:moveTo>
                      <a:pt x="3582600" y="1589832"/>
                    </a:moveTo>
                    <a:cubicBezTo>
                      <a:pt x="3576380" y="1596108"/>
                      <a:pt x="3576437" y="1606243"/>
                      <a:pt x="3582714" y="1612463"/>
                    </a:cubicBezTo>
                    <a:cubicBezTo>
                      <a:pt x="3589001" y="1618683"/>
                      <a:pt x="3599126" y="1618626"/>
                      <a:pt x="3605346" y="1612349"/>
                    </a:cubicBezTo>
                    <a:cubicBezTo>
                      <a:pt x="3610880" y="1606757"/>
                      <a:pt x="3611527" y="1597985"/>
                      <a:pt x="3606889" y="1591641"/>
                    </a:cubicBezTo>
                    <a:lnTo>
                      <a:pt x="4068375" y="1130536"/>
                    </a:lnTo>
                    <a:cubicBezTo>
                      <a:pt x="4072918" y="1133184"/>
                      <a:pt x="4078748" y="1131650"/>
                      <a:pt x="4081405" y="1127107"/>
                    </a:cubicBezTo>
                    <a:cubicBezTo>
                      <a:pt x="4084053" y="1122564"/>
                      <a:pt x="4082519" y="1116734"/>
                      <a:pt x="4077976" y="1114077"/>
                    </a:cubicBezTo>
                    <a:cubicBezTo>
                      <a:pt x="4073433" y="1111429"/>
                      <a:pt x="4067594" y="1112962"/>
                      <a:pt x="4064946" y="1117506"/>
                    </a:cubicBezTo>
                    <a:cubicBezTo>
                      <a:pt x="4063212" y="1120478"/>
                      <a:pt x="4063212" y="1124145"/>
                      <a:pt x="4064946" y="1127107"/>
                    </a:cubicBezTo>
                    <a:lnTo>
                      <a:pt x="3603841" y="1588212"/>
                    </a:lnTo>
                    <a:cubicBezTo>
                      <a:pt x="3597440" y="1583545"/>
                      <a:pt x="3588591" y="1584231"/>
                      <a:pt x="3582981" y="1589832"/>
                    </a:cubicBezTo>
                    <a:close/>
                    <a:moveTo>
                      <a:pt x="3601650" y="1593261"/>
                    </a:moveTo>
                    <a:cubicBezTo>
                      <a:pt x="3606012" y="1597604"/>
                      <a:pt x="3606031" y="1604652"/>
                      <a:pt x="3601698" y="1609024"/>
                    </a:cubicBezTo>
                    <a:cubicBezTo>
                      <a:pt x="3597354" y="1613387"/>
                      <a:pt x="3590296" y="1613406"/>
                      <a:pt x="3585934" y="1609062"/>
                    </a:cubicBezTo>
                    <a:cubicBezTo>
                      <a:pt x="3581571" y="1604729"/>
                      <a:pt x="3581552" y="1597671"/>
                      <a:pt x="3585886" y="1593308"/>
                    </a:cubicBezTo>
                    <a:cubicBezTo>
                      <a:pt x="3585905" y="1593289"/>
                      <a:pt x="3585915" y="1593280"/>
                      <a:pt x="3585934" y="1593261"/>
                    </a:cubicBezTo>
                    <a:cubicBezTo>
                      <a:pt x="3590220" y="1588917"/>
                      <a:pt x="3597221" y="1588879"/>
                      <a:pt x="3601555" y="1593165"/>
                    </a:cubicBezTo>
                    <a:cubicBezTo>
                      <a:pt x="3601593" y="1593203"/>
                      <a:pt x="3601621" y="1593232"/>
                      <a:pt x="3601650" y="1593261"/>
                    </a:cubicBezTo>
                    <a:close/>
                    <a:moveTo>
                      <a:pt x="3870922" y="1021760"/>
                    </a:moveTo>
                    <a:cubicBezTo>
                      <a:pt x="3865350" y="1027352"/>
                      <a:pt x="3856529" y="1028037"/>
                      <a:pt x="3850157" y="1023380"/>
                    </a:cubicBezTo>
                    <a:lnTo>
                      <a:pt x="3510115" y="1364089"/>
                    </a:lnTo>
                    <a:lnTo>
                      <a:pt x="3510115" y="1652506"/>
                    </a:lnTo>
                    <a:cubicBezTo>
                      <a:pt x="3514467" y="1653582"/>
                      <a:pt x="3517487" y="1657545"/>
                      <a:pt x="3517354" y="1662031"/>
                    </a:cubicBezTo>
                    <a:cubicBezTo>
                      <a:pt x="3517144" y="1667289"/>
                      <a:pt x="3512705" y="1671375"/>
                      <a:pt x="3507457" y="1671166"/>
                    </a:cubicBezTo>
                    <a:cubicBezTo>
                      <a:pt x="3502199" y="1670956"/>
                      <a:pt x="3498104" y="1666517"/>
                      <a:pt x="3498323" y="1661269"/>
                    </a:cubicBezTo>
                    <a:cubicBezTo>
                      <a:pt x="3498485" y="1657183"/>
                      <a:pt x="3501237" y="1653659"/>
                      <a:pt x="3505162" y="1652506"/>
                    </a:cubicBezTo>
                    <a:lnTo>
                      <a:pt x="3505162" y="1362089"/>
                    </a:lnTo>
                    <a:lnTo>
                      <a:pt x="3846823" y="1020427"/>
                    </a:lnTo>
                    <a:cubicBezTo>
                      <a:pt x="3841775" y="1013112"/>
                      <a:pt x="3843604" y="1003082"/>
                      <a:pt x="3850919" y="998034"/>
                    </a:cubicBezTo>
                    <a:cubicBezTo>
                      <a:pt x="3857167" y="993719"/>
                      <a:pt x="3865588" y="994357"/>
                      <a:pt x="3871112" y="999567"/>
                    </a:cubicBezTo>
                    <a:cubicBezTo>
                      <a:pt x="3877370" y="1005806"/>
                      <a:pt x="3877389" y="1015941"/>
                      <a:pt x="3871150" y="1022199"/>
                    </a:cubicBezTo>
                    <a:cubicBezTo>
                      <a:pt x="3871141" y="1022208"/>
                      <a:pt x="3871122" y="1022227"/>
                      <a:pt x="3871112" y="1022237"/>
                    </a:cubicBezTo>
                    <a:close/>
                    <a:moveTo>
                      <a:pt x="3851872" y="1018331"/>
                    </a:moveTo>
                    <a:cubicBezTo>
                      <a:pt x="3856215" y="1022694"/>
                      <a:pt x="3863264" y="1022713"/>
                      <a:pt x="3867635" y="1018379"/>
                    </a:cubicBezTo>
                    <a:cubicBezTo>
                      <a:pt x="3871998" y="1014036"/>
                      <a:pt x="3872017" y="1006978"/>
                      <a:pt x="3867673" y="1002615"/>
                    </a:cubicBezTo>
                    <a:cubicBezTo>
                      <a:pt x="3863340" y="998253"/>
                      <a:pt x="3856282" y="998234"/>
                      <a:pt x="3851919" y="1002568"/>
                    </a:cubicBezTo>
                    <a:cubicBezTo>
                      <a:pt x="3851900" y="1002587"/>
                      <a:pt x="3851891" y="1002596"/>
                      <a:pt x="3851872" y="1002615"/>
                    </a:cubicBezTo>
                    <a:cubicBezTo>
                      <a:pt x="3847547" y="1006959"/>
                      <a:pt x="3847547" y="1013988"/>
                      <a:pt x="3851872" y="1018331"/>
                    </a:cubicBezTo>
                    <a:close/>
                    <a:moveTo>
                      <a:pt x="3980078" y="1768616"/>
                    </a:moveTo>
                    <a:cubicBezTo>
                      <a:pt x="3973858" y="1774893"/>
                      <a:pt x="3973916" y="1785027"/>
                      <a:pt x="3980192" y="1791247"/>
                    </a:cubicBezTo>
                    <a:cubicBezTo>
                      <a:pt x="3986479" y="1797467"/>
                      <a:pt x="3996604" y="1797410"/>
                      <a:pt x="4002824" y="1791133"/>
                    </a:cubicBezTo>
                    <a:cubicBezTo>
                      <a:pt x="4008358" y="1785542"/>
                      <a:pt x="4009006" y="1776769"/>
                      <a:pt x="4004367" y="1770426"/>
                    </a:cubicBezTo>
                    <a:lnTo>
                      <a:pt x="4347267" y="1427526"/>
                    </a:lnTo>
                    <a:cubicBezTo>
                      <a:pt x="4351811" y="1430174"/>
                      <a:pt x="4357640" y="1428640"/>
                      <a:pt x="4360297" y="1424097"/>
                    </a:cubicBezTo>
                    <a:cubicBezTo>
                      <a:pt x="4362945" y="1419553"/>
                      <a:pt x="4361412" y="1413724"/>
                      <a:pt x="4356868" y="1411066"/>
                    </a:cubicBezTo>
                    <a:cubicBezTo>
                      <a:pt x="4352325" y="1408418"/>
                      <a:pt x="4346486" y="1409952"/>
                      <a:pt x="4343838" y="1414495"/>
                    </a:cubicBezTo>
                    <a:cubicBezTo>
                      <a:pt x="4342104" y="1417467"/>
                      <a:pt x="4342104" y="1421134"/>
                      <a:pt x="4343838" y="1424097"/>
                    </a:cubicBezTo>
                    <a:lnTo>
                      <a:pt x="4000938" y="1766997"/>
                    </a:lnTo>
                    <a:cubicBezTo>
                      <a:pt x="3994537" y="1762329"/>
                      <a:pt x="3985688" y="1763015"/>
                      <a:pt x="3980078" y="1768616"/>
                    </a:cubicBezTo>
                    <a:close/>
                    <a:moveTo>
                      <a:pt x="3999128" y="1772045"/>
                    </a:moveTo>
                    <a:cubicBezTo>
                      <a:pt x="4003472" y="1776331"/>
                      <a:pt x="4003510" y="1783332"/>
                      <a:pt x="3999223" y="1787666"/>
                    </a:cubicBezTo>
                    <a:cubicBezTo>
                      <a:pt x="3999185" y="1787704"/>
                      <a:pt x="3999157" y="1787732"/>
                      <a:pt x="3999128" y="1787761"/>
                    </a:cubicBezTo>
                    <a:cubicBezTo>
                      <a:pt x="3994785" y="1792124"/>
                      <a:pt x="3987736" y="1792143"/>
                      <a:pt x="3983364" y="1787809"/>
                    </a:cubicBezTo>
                    <a:cubicBezTo>
                      <a:pt x="3979002" y="1783465"/>
                      <a:pt x="3978983" y="1776407"/>
                      <a:pt x="3983326" y="1772045"/>
                    </a:cubicBezTo>
                    <a:cubicBezTo>
                      <a:pt x="3987660" y="1767682"/>
                      <a:pt x="3994718" y="1767663"/>
                      <a:pt x="3999081" y="1771997"/>
                    </a:cubicBezTo>
                    <a:cubicBezTo>
                      <a:pt x="3999099" y="1772016"/>
                      <a:pt x="3999109" y="1772026"/>
                      <a:pt x="3999128" y="1772045"/>
                    </a:cubicBezTo>
                    <a:close/>
                    <a:moveTo>
                      <a:pt x="4221251" y="1235882"/>
                    </a:moveTo>
                    <a:cubicBezTo>
                      <a:pt x="4227471" y="1229606"/>
                      <a:pt x="4227414" y="1219471"/>
                      <a:pt x="4221137" y="1213251"/>
                    </a:cubicBezTo>
                    <a:cubicBezTo>
                      <a:pt x="4214850" y="1207031"/>
                      <a:pt x="4204725" y="1207088"/>
                      <a:pt x="4198505" y="1213365"/>
                    </a:cubicBezTo>
                    <a:cubicBezTo>
                      <a:pt x="4192971" y="1218957"/>
                      <a:pt x="4192324" y="1227729"/>
                      <a:pt x="4196963" y="1234073"/>
                    </a:cubicBezTo>
                    <a:lnTo>
                      <a:pt x="3598030" y="1832910"/>
                    </a:lnTo>
                    <a:cubicBezTo>
                      <a:pt x="3594220" y="1830595"/>
                      <a:pt x="3589315" y="1831224"/>
                      <a:pt x="3586219" y="1834433"/>
                    </a:cubicBezTo>
                    <a:cubicBezTo>
                      <a:pt x="3582590" y="1838234"/>
                      <a:pt x="3582724" y="1844263"/>
                      <a:pt x="3586524" y="1847902"/>
                    </a:cubicBezTo>
                    <a:cubicBezTo>
                      <a:pt x="3590334" y="1851531"/>
                      <a:pt x="3596364" y="1851398"/>
                      <a:pt x="3599992" y="1847588"/>
                    </a:cubicBezTo>
                    <a:cubicBezTo>
                      <a:pt x="3602860" y="1844587"/>
                      <a:pt x="3603460" y="1840072"/>
                      <a:pt x="3601460" y="1836434"/>
                    </a:cubicBezTo>
                    <a:lnTo>
                      <a:pt x="4200391" y="1237502"/>
                    </a:lnTo>
                    <a:cubicBezTo>
                      <a:pt x="4206792" y="1242169"/>
                      <a:pt x="4215641" y="1241483"/>
                      <a:pt x="4221251" y="1235882"/>
                    </a:cubicBezTo>
                    <a:close/>
                    <a:moveTo>
                      <a:pt x="4202201" y="1232453"/>
                    </a:moveTo>
                    <a:cubicBezTo>
                      <a:pt x="4197867" y="1228091"/>
                      <a:pt x="4197886" y="1221033"/>
                      <a:pt x="4202249" y="1216690"/>
                    </a:cubicBezTo>
                    <a:cubicBezTo>
                      <a:pt x="4206621" y="1212356"/>
                      <a:pt x="4213679" y="1212375"/>
                      <a:pt x="4218013" y="1216747"/>
                    </a:cubicBezTo>
                    <a:cubicBezTo>
                      <a:pt x="4222328" y="1221090"/>
                      <a:pt x="4222328" y="1228110"/>
                      <a:pt x="4218013" y="1232453"/>
                    </a:cubicBezTo>
                    <a:cubicBezTo>
                      <a:pt x="4213612" y="1236740"/>
                      <a:pt x="4206602" y="1236740"/>
                      <a:pt x="4202201" y="1232453"/>
                    </a:cubicBezTo>
                    <a:close/>
                    <a:moveTo>
                      <a:pt x="3290754" y="2505279"/>
                    </a:moveTo>
                    <a:cubicBezTo>
                      <a:pt x="3296297" y="2510870"/>
                      <a:pt x="3296983" y="2519662"/>
                      <a:pt x="3292373" y="2526044"/>
                    </a:cubicBezTo>
                    <a:lnTo>
                      <a:pt x="3344189" y="2577860"/>
                    </a:lnTo>
                    <a:lnTo>
                      <a:pt x="4051516" y="2577860"/>
                    </a:lnTo>
                    <a:cubicBezTo>
                      <a:pt x="4052554" y="2573469"/>
                      <a:pt x="4056526" y="2570402"/>
                      <a:pt x="4061041" y="2570526"/>
                    </a:cubicBezTo>
                    <a:cubicBezTo>
                      <a:pt x="4066299" y="2570735"/>
                      <a:pt x="4070385" y="2575174"/>
                      <a:pt x="4070175" y="2580422"/>
                    </a:cubicBezTo>
                    <a:cubicBezTo>
                      <a:pt x="4069966" y="2585680"/>
                      <a:pt x="4065527" y="2589775"/>
                      <a:pt x="4060279" y="2589557"/>
                    </a:cubicBezTo>
                    <a:cubicBezTo>
                      <a:pt x="4056193" y="2589395"/>
                      <a:pt x="4052668" y="2586642"/>
                      <a:pt x="4051516" y="2582717"/>
                    </a:cubicBezTo>
                    <a:lnTo>
                      <a:pt x="3342094" y="2582717"/>
                    </a:lnTo>
                    <a:lnTo>
                      <a:pt x="3288849" y="2529473"/>
                    </a:lnTo>
                    <a:cubicBezTo>
                      <a:pt x="3281715" y="2534693"/>
                      <a:pt x="3271704" y="2533140"/>
                      <a:pt x="3266484" y="2526006"/>
                    </a:cubicBezTo>
                    <a:cubicBezTo>
                      <a:pt x="3261265" y="2518871"/>
                      <a:pt x="3262817" y="2508861"/>
                      <a:pt x="3269951" y="2503641"/>
                    </a:cubicBezTo>
                    <a:cubicBezTo>
                      <a:pt x="3276342" y="2498974"/>
                      <a:pt x="3285182" y="2499669"/>
                      <a:pt x="3290754" y="2505279"/>
                    </a:cubicBezTo>
                    <a:close/>
                    <a:moveTo>
                      <a:pt x="3287325" y="2524329"/>
                    </a:moveTo>
                    <a:cubicBezTo>
                      <a:pt x="3291659" y="2519967"/>
                      <a:pt x="3291640" y="2512909"/>
                      <a:pt x="3287277" y="2508565"/>
                    </a:cubicBezTo>
                    <a:cubicBezTo>
                      <a:pt x="3282905" y="2504232"/>
                      <a:pt x="3275847" y="2504251"/>
                      <a:pt x="3271513" y="2508623"/>
                    </a:cubicBezTo>
                    <a:cubicBezTo>
                      <a:pt x="3267199" y="2512966"/>
                      <a:pt x="3267199" y="2519986"/>
                      <a:pt x="3271513" y="2524329"/>
                    </a:cubicBezTo>
                    <a:cubicBezTo>
                      <a:pt x="3275895" y="2528663"/>
                      <a:pt x="3282943" y="2528663"/>
                      <a:pt x="3287325" y="2524329"/>
                    </a:cubicBezTo>
                    <a:close/>
                    <a:moveTo>
                      <a:pt x="4202297" y="2280394"/>
                    </a:moveTo>
                    <a:cubicBezTo>
                      <a:pt x="4210183" y="2280394"/>
                      <a:pt x="4216889" y="2286128"/>
                      <a:pt x="4218108" y="2293920"/>
                    </a:cubicBezTo>
                    <a:lnTo>
                      <a:pt x="4327074" y="2293920"/>
                    </a:lnTo>
                    <a:cubicBezTo>
                      <a:pt x="4328446" y="2288843"/>
                      <a:pt x="4333665" y="2285833"/>
                      <a:pt x="4338752" y="2287195"/>
                    </a:cubicBezTo>
                    <a:cubicBezTo>
                      <a:pt x="4343829" y="2288567"/>
                      <a:pt x="4346838" y="2293796"/>
                      <a:pt x="4345467" y="2298873"/>
                    </a:cubicBezTo>
                    <a:cubicBezTo>
                      <a:pt x="4344105" y="2303949"/>
                      <a:pt x="4338875" y="2306959"/>
                      <a:pt x="4333799" y="2305597"/>
                    </a:cubicBezTo>
                    <a:cubicBezTo>
                      <a:pt x="4330513" y="2304711"/>
                      <a:pt x="4327960" y="2302149"/>
                      <a:pt x="4327074" y="2298873"/>
                    </a:cubicBezTo>
                    <a:lnTo>
                      <a:pt x="4218108" y="2298873"/>
                    </a:lnTo>
                    <a:cubicBezTo>
                      <a:pt x="4216736" y="2307607"/>
                      <a:pt x="4208555" y="2313570"/>
                      <a:pt x="4199820" y="2312208"/>
                    </a:cubicBezTo>
                    <a:cubicBezTo>
                      <a:pt x="4191095" y="2310836"/>
                      <a:pt x="4185123" y="2302654"/>
                      <a:pt x="4186485" y="2293920"/>
                    </a:cubicBezTo>
                    <a:cubicBezTo>
                      <a:pt x="4187714" y="2286138"/>
                      <a:pt x="4194419" y="2280394"/>
                      <a:pt x="4202297" y="2280394"/>
                    </a:cubicBezTo>
                    <a:close/>
                    <a:moveTo>
                      <a:pt x="4213441" y="2296396"/>
                    </a:moveTo>
                    <a:cubicBezTo>
                      <a:pt x="4213441" y="2290243"/>
                      <a:pt x="4208450" y="2285252"/>
                      <a:pt x="4202297" y="2285252"/>
                    </a:cubicBezTo>
                    <a:cubicBezTo>
                      <a:pt x="4196143" y="2285252"/>
                      <a:pt x="4191152" y="2290243"/>
                      <a:pt x="4191152" y="2296396"/>
                    </a:cubicBezTo>
                    <a:cubicBezTo>
                      <a:pt x="4191152" y="2302549"/>
                      <a:pt x="4196143" y="2307540"/>
                      <a:pt x="4202297" y="2307540"/>
                    </a:cubicBezTo>
                    <a:cubicBezTo>
                      <a:pt x="4208431" y="2307493"/>
                      <a:pt x="4213393" y="2302530"/>
                      <a:pt x="4213441" y="2296396"/>
                    </a:cubicBezTo>
                    <a:close/>
                    <a:moveTo>
                      <a:pt x="3895591" y="2345450"/>
                    </a:moveTo>
                    <a:cubicBezTo>
                      <a:pt x="3903478" y="2345450"/>
                      <a:pt x="3910184" y="2351184"/>
                      <a:pt x="3911403" y="2358975"/>
                    </a:cubicBezTo>
                    <a:lnTo>
                      <a:pt x="4285926" y="2358975"/>
                    </a:lnTo>
                    <a:cubicBezTo>
                      <a:pt x="4287298" y="2353899"/>
                      <a:pt x="4292517" y="2350889"/>
                      <a:pt x="4297603" y="2352251"/>
                    </a:cubicBezTo>
                    <a:cubicBezTo>
                      <a:pt x="4302680" y="2353622"/>
                      <a:pt x="4305690" y="2358852"/>
                      <a:pt x="4304319" y="2363928"/>
                    </a:cubicBezTo>
                    <a:cubicBezTo>
                      <a:pt x="4302957" y="2369005"/>
                      <a:pt x="4297727" y="2372015"/>
                      <a:pt x="4292651" y="2370653"/>
                    </a:cubicBezTo>
                    <a:cubicBezTo>
                      <a:pt x="4289374" y="2369767"/>
                      <a:pt x="4286812" y="2367205"/>
                      <a:pt x="4285926" y="2363928"/>
                    </a:cubicBezTo>
                    <a:lnTo>
                      <a:pt x="3911403" y="2363928"/>
                    </a:lnTo>
                    <a:cubicBezTo>
                      <a:pt x="3910031" y="2372663"/>
                      <a:pt x="3901849" y="2378625"/>
                      <a:pt x="3893115" y="2377263"/>
                    </a:cubicBezTo>
                    <a:cubicBezTo>
                      <a:pt x="3884390" y="2375892"/>
                      <a:pt x="3878418" y="2367710"/>
                      <a:pt x="3879780" y="2358975"/>
                    </a:cubicBezTo>
                    <a:cubicBezTo>
                      <a:pt x="3881009" y="2351194"/>
                      <a:pt x="3887714" y="2345450"/>
                      <a:pt x="3895591" y="2345450"/>
                    </a:cubicBezTo>
                    <a:close/>
                    <a:moveTo>
                      <a:pt x="3906736" y="2361452"/>
                    </a:moveTo>
                    <a:cubicBezTo>
                      <a:pt x="3906736" y="2355299"/>
                      <a:pt x="3901745" y="2350308"/>
                      <a:pt x="3895591" y="2350308"/>
                    </a:cubicBezTo>
                    <a:cubicBezTo>
                      <a:pt x="3889438" y="2350308"/>
                      <a:pt x="3884447" y="2355299"/>
                      <a:pt x="3884447" y="2361452"/>
                    </a:cubicBezTo>
                    <a:cubicBezTo>
                      <a:pt x="3884447" y="2367605"/>
                      <a:pt x="3889438" y="2372596"/>
                      <a:pt x="3895591" y="2372596"/>
                    </a:cubicBezTo>
                    <a:cubicBezTo>
                      <a:pt x="3901725" y="2372548"/>
                      <a:pt x="3906688" y="2367586"/>
                      <a:pt x="3906736" y="2361452"/>
                    </a:cubicBezTo>
                    <a:close/>
                    <a:moveTo>
                      <a:pt x="2044312" y="611519"/>
                    </a:moveTo>
                    <a:cubicBezTo>
                      <a:pt x="2044388" y="603613"/>
                      <a:pt x="2050132" y="596907"/>
                      <a:pt x="2057933" y="595612"/>
                    </a:cubicBezTo>
                    <a:lnTo>
                      <a:pt x="2057933" y="187656"/>
                    </a:lnTo>
                    <a:lnTo>
                      <a:pt x="2150040" y="95549"/>
                    </a:lnTo>
                    <a:lnTo>
                      <a:pt x="2150040" y="28874"/>
                    </a:lnTo>
                    <a:cubicBezTo>
                      <a:pt x="2145687" y="27800"/>
                      <a:pt x="2142667" y="23833"/>
                      <a:pt x="2142801" y="19349"/>
                    </a:cubicBezTo>
                    <a:cubicBezTo>
                      <a:pt x="2143010" y="14094"/>
                      <a:pt x="2147449" y="10004"/>
                      <a:pt x="2152697" y="10215"/>
                    </a:cubicBezTo>
                    <a:cubicBezTo>
                      <a:pt x="2157955" y="10427"/>
                      <a:pt x="2162051" y="14859"/>
                      <a:pt x="2161832" y="20116"/>
                    </a:cubicBezTo>
                    <a:cubicBezTo>
                      <a:pt x="2161670" y="24201"/>
                      <a:pt x="2158917" y="27727"/>
                      <a:pt x="2154993" y="28874"/>
                    </a:cubicBezTo>
                    <a:lnTo>
                      <a:pt x="2154993" y="97359"/>
                    </a:lnTo>
                    <a:lnTo>
                      <a:pt x="2062791" y="189561"/>
                    </a:lnTo>
                    <a:lnTo>
                      <a:pt x="2062791" y="595421"/>
                    </a:lnTo>
                    <a:cubicBezTo>
                      <a:pt x="2071525" y="596793"/>
                      <a:pt x="2077488" y="604975"/>
                      <a:pt x="2076126" y="613709"/>
                    </a:cubicBezTo>
                    <a:cubicBezTo>
                      <a:pt x="2074754" y="622434"/>
                      <a:pt x="2066572" y="628407"/>
                      <a:pt x="2057838" y="627044"/>
                    </a:cubicBezTo>
                    <a:cubicBezTo>
                      <a:pt x="2050084" y="625825"/>
                      <a:pt x="2044360" y="619177"/>
                      <a:pt x="2044312" y="611328"/>
                    </a:cubicBezTo>
                    <a:close/>
                    <a:moveTo>
                      <a:pt x="2060410" y="600375"/>
                    </a:moveTo>
                    <a:cubicBezTo>
                      <a:pt x="2054256" y="600375"/>
                      <a:pt x="2049265" y="605366"/>
                      <a:pt x="2049265" y="611519"/>
                    </a:cubicBezTo>
                    <a:cubicBezTo>
                      <a:pt x="2049265" y="617672"/>
                      <a:pt x="2054256" y="622663"/>
                      <a:pt x="2060410" y="622663"/>
                    </a:cubicBezTo>
                    <a:cubicBezTo>
                      <a:pt x="2066563" y="622663"/>
                      <a:pt x="2071554" y="617672"/>
                      <a:pt x="2071554" y="611519"/>
                    </a:cubicBezTo>
                    <a:cubicBezTo>
                      <a:pt x="2071554" y="605366"/>
                      <a:pt x="2066563" y="600375"/>
                      <a:pt x="2060410" y="600375"/>
                    </a:cubicBezTo>
                    <a:close/>
                    <a:moveTo>
                      <a:pt x="1811426" y="78309"/>
                    </a:moveTo>
                    <a:cubicBezTo>
                      <a:pt x="1817017" y="83884"/>
                      <a:pt x="1817703" y="92700"/>
                      <a:pt x="1813045" y="99074"/>
                    </a:cubicBezTo>
                    <a:lnTo>
                      <a:pt x="1877625" y="163939"/>
                    </a:lnTo>
                    <a:lnTo>
                      <a:pt x="1877625" y="533890"/>
                    </a:lnTo>
                    <a:cubicBezTo>
                      <a:pt x="1882711" y="535231"/>
                      <a:pt x="1885750" y="540442"/>
                      <a:pt x="1884407" y="545529"/>
                    </a:cubicBezTo>
                    <a:cubicBezTo>
                      <a:pt x="1883064" y="550616"/>
                      <a:pt x="1877853" y="553651"/>
                      <a:pt x="1872767" y="552310"/>
                    </a:cubicBezTo>
                    <a:cubicBezTo>
                      <a:pt x="1867681" y="550969"/>
                      <a:pt x="1864642" y="545758"/>
                      <a:pt x="1865985" y="540671"/>
                    </a:cubicBezTo>
                    <a:cubicBezTo>
                      <a:pt x="1866862" y="537355"/>
                      <a:pt x="1869452" y="534764"/>
                      <a:pt x="1872767" y="533890"/>
                    </a:cubicBezTo>
                    <a:lnTo>
                      <a:pt x="1872767" y="165844"/>
                    </a:lnTo>
                    <a:lnTo>
                      <a:pt x="1809426" y="102407"/>
                    </a:lnTo>
                    <a:cubicBezTo>
                      <a:pt x="1802311" y="107656"/>
                      <a:pt x="1792300" y="106145"/>
                      <a:pt x="1787052" y="99035"/>
                    </a:cubicBezTo>
                    <a:cubicBezTo>
                      <a:pt x="1781803" y="91923"/>
                      <a:pt x="1783308" y="81905"/>
                      <a:pt x="1790423" y="76657"/>
                    </a:cubicBezTo>
                    <a:cubicBezTo>
                      <a:pt x="1796786" y="71957"/>
                      <a:pt x="1805635" y="72619"/>
                      <a:pt x="1811236" y="78214"/>
                    </a:cubicBezTo>
                    <a:close/>
                    <a:moveTo>
                      <a:pt x="1807997" y="97359"/>
                    </a:moveTo>
                    <a:cubicBezTo>
                      <a:pt x="1812283" y="92959"/>
                      <a:pt x="1812283" y="85948"/>
                      <a:pt x="1807997" y="81548"/>
                    </a:cubicBezTo>
                    <a:cubicBezTo>
                      <a:pt x="1803663" y="77181"/>
                      <a:pt x="1796605" y="77159"/>
                      <a:pt x="1792233" y="81496"/>
                    </a:cubicBezTo>
                    <a:cubicBezTo>
                      <a:pt x="1792224" y="81513"/>
                      <a:pt x="1792205" y="81531"/>
                      <a:pt x="1792186" y="81548"/>
                    </a:cubicBezTo>
                    <a:cubicBezTo>
                      <a:pt x="1787823" y="85914"/>
                      <a:pt x="1787823" y="92993"/>
                      <a:pt x="1792186" y="97359"/>
                    </a:cubicBezTo>
                    <a:cubicBezTo>
                      <a:pt x="1796548" y="101725"/>
                      <a:pt x="1803635" y="101725"/>
                      <a:pt x="1807997" y="97359"/>
                    </a:cubicBezTo>
                    <a:close/>
                    <a:moveTo>
                      <a:pt x="1948491" y="51544"/>
                    </a:moveTo>
                    <a:cubicBezTo>
                      <a:pt x="1948262" y="59350"/>
                      <a:pt x="1942490" y="65879"/>
                      <a:pt x="1934775" y="67070"/>
                    </a:cubicBezTo>
                    <a:lnTo>
                      <a:pt x="1934775" y="513506"/>
                    </a:lnTo>
                    <a:cubicBezTo>
                      <a:pt x="1939166" y="514543"/>
                      <a:pt x="1942233" y="518519"/>
                      <a:pt x="1942109" y="523031"/>
                    </a:cubicBezTo>
                    <a:cubicBezTo>
                      <a:pt x="1941899" y="528287"/>
                      <a:pt x="1937461" y="532377"/>
                      <a:pt x="1932212" y="532166"/>
                    </a:cubicBezTo>
                    <a:cubicBezTo>
                      <a:pt x="1926955" y="531954"/>
                      <a:pt x="1922859" y="527522"/>
                      <a:pt x="1923078" y="522265"/>
                    </a:cubicBezTo>
                    <a:cubicBezTo>
                      <a:pt x="1923240" y="518179"/>
                      <a:pt x="1925993" y="514654"/>
                      <a:pt x="1929917" y="513506"/>
                    </a:cubicBezTo>
                    <a:lnTo>
                      <a:pt x="1929917" y="67070"/>
                    </a:lnTo>
                    <a:cubicBezTo>
                      <a:pt x="1921192" y="65649"/>
                      <a:pt x="1915277" y="57425"/>
                      <a:pt x="1916696" y="48702"/>
                    </a:cubicBezTo>
                    <a:cubicBezTo>
                      <a:pt x="1918116" y="39980"/>
                      <a:pt x="1926345" y="34061"/>
                      <a:pt x="1935061" y="35483"/>
                    </a:cubicBezTo>
                    <a:cubicBezTo>
                      <a:pt x="1942909" y="36760"/>
                      <a:pt x="1948624" y="43599"/>
                      <a:pt x="1948491" y="51544"/>
                    </a:cubicBezTo>
                    <a:close/>
                    <a:moveTo>
                      <a:pt x="1932489" y="62688"/>
                    </a:moveTo>
                    <a:cubicBezTo>
                      <a:pt x="1938642" y="62688"/>
                      <a:pt x="1943633" y="57699"/>
                      <a:pt x="1943633" y="51544"/>
                    </a:cubicBezTo>
                    <a:cubicBezTo>
                      <a:pt x="1943633" y="45389"/>
                      <a:pt x="1938642" y="40400"/>
                      <a:pt x="1932489" y="40400"/>
                    </a:cubicBezTo>
                    <a:cubicBezTo>
                      <a:pt x="1926336" y="40400"/>
                      <a:pt x="1921345" y="45389"/>
                      <a:pt x="1921345" y="51544"/>
                    </a:cubicBezTo>
                    <a:cubicBezTo>
                      <a:pt x="1921345" y="57699"/>
                      <a:pt x="1926336" y="62688"/>
                      <a:pt x="1932489" y="62688"/>
                    </a:cubicBezTo>
                    <a:close/>
                    <a:moveTo>
                      <a:pt x="2262244" y="16206"/>
                    </a:moveTo>
                    <a:cubicBezTo>
                      <a:pt x="2262301" y="7317"/>
                      <a:pt x="2255148" y="60"/>
                      <a:pt x="2246252" y="0"/>
                    </a:cubicBezTo>
                    <a:cubicBezTo>
                      <a:pt x="2237365" y="-60"/>
                      <a:pt x="2230107" y="7099"/>
                      <a:pt x="2230050" y="15989"/>
                    </a:cubicBezTo>
                    <a:cubicBezTo>
                      <a:pt x="2229993" y="24001"/>
                      <a:pt x="2235841" y="30833"/>
                      <a:pt x="2243766" y="32018"/>
                    </a:cubicBezTo>
                    <a:lnTo>
                      <a:pt x="2243766" y="159653"/>
                    </a:lnTo>
                    <a:lnTo>
                      <a:pt x="2144325" y="259189"/>
                    </a:lnTo>
                    <a:cubicBezTo>
                      <a:pt x="2139782" y="256539"/>
                      <a:pt x="2133952" y="258074"/>
                      <a:pt x="2131295" y="262618"/>
                    </a:cubicBezTo>
                    <a:cubicBezTo>
                      <a:pt x="2128647" y="267162"/>
                      <a:pt x="2130180" y="272994"/>
                      <a:pt x="2134724" y="275644"/>
                    </a:cubicBezTo>
                    <a:cubicBezTo>
                      <a:pt x="2139267" y="278295"/>
                      <a:pt x="2145106" y="276760"/>
                      <a:pt x="2147754" y="272215"/>
                    </a:cubicBezTo>
                    <a:cubicBezTo>
                      <a:pt x="2149487" y="269250"/>
                      <a:pt x="2149487" y="265583"/>
                      <a:pt x="2147754" y="262618"/>
                    </a:cubicBezTo>
                    <a:lnTo>
                      <a:pt x="2249100" y="161272"/>
                    </a:lnTo>
                    <a:lnTo>
                      <a:pt x="2249100" y="31637"/>
                    </a:lnTo>
                    <a:cubicBezTo>
                      <a:pt x="2256929" y="30459"/>
                      <a:pt x="2262711" y="23739"/>
                      <a:pt x="2262721" y="15825"/>
                    </a:cubicBezTo>
                    <a:close/>
                    <a:moveTo>
                      <a:pt x="2246243" y="27350"/>
                    </a:moveTo>
                    <a:cubicBezTo>
                      <a:pt x="2240089" y="27350"/>
                      <a:pt x="2235098" y="22361"/>
                      <a:pt x="2235098" y="16206"/>
                    </a:cubicBezTo>
                    <a:cubicBezTo>
                      <a:pt x="2235098" y="10051"/>
                      <a:pt x="2240089" y="5062"/>
                      <a:pt x="2246243" y="5062"/>
                    </a:cubicBezTo>
                    <a:cubicBezTo>
                      <a:pt x="2252396" y="5062"/>
                      <a:pt x="2257387" y="10051"/>
                      <a:pt x="2257387" y="16206"/>
                    </a:cubicBezTo>
                    <a:cubicBezTo>
                      <a:pt x="2257387" y="22361"/>
                      <a:pt x="2252396" y="27350"/>
                      <a:pt x="2246243" y="27350"/>
                    </a:cubicBezTo>
                    <a:close/>
                    <a:moveTo>
                      <a:pt x="1290409" y="423590"/>
                    </a:moveTo>
                    <a:cubicBezTo>
                      <a:pt x="1290409" y="431472"/>
                      <a:pt x="1284675" y="438182"/>
                      <a:pt x="1276883" y="439402"/>
                    </a:cubicBezTo>
                    <a:lnTo>
                      <a:pt x="1276883" y="595707"/>
                    </a:lnTo>
                    <a:lnTo>
                      <a:pt x="1475956" y="794494"/>
                    </a:lnTo>
                    <a:cubicBezTo>
                      <a:pt x="1480566" y="791970"/>
                      <a:pt x="1486357" y="793656"/>
                      <a:pt x="1488881" y="798275"/>
                    </a:cubicBezTo>
                    <a:cubicBezTo>
                      <a:pt x="1491415" y="802885"/>
                      <a:pt x="1489719" y="808677"/>
                      <a:pt x="1485109" y="811201"/>
                    </a:cubicBezTo>
                    <a:cubicBezTo>
                      <a:pt x="1481509" y="813173"/>
                      <a:pt x="1477060" y="812620"/>
                      <a:pt x="1474051" y="809829"/>
                    </a:cubicBezTo>
                    <a:cubicBezTo>
                      <a:pt x="1470793" y="806724"/>
                      <a:pt x="1470155" y="801752"/>
                      <a:pt x="1472527" y="797923"/>
                    </a:cubicBezTo>
                    <a:lnTo>
                      <a:pt x="1271930" y="597327"/>
                    </a:lnTo>
                    <a:lnTo>
                      <a:pt x="1271930" y="439402"/>
                    </a:lnTo>
                    <a:cubicBezTo>
                      <a:pt x="1263196" y="438034"/>
                      <a:pt x="1257233" y="429847"/>
                      <a:pt x="1258595" y="421116"/>
                    </a:cubicBezTo>
                    <a:cubicBezTo>
                      <a:pt x="1259967" y="412385"/>
                      <a:pt x="1268149" y="406416"/>
                      <a:pt x="1276883" y="407784"/>
                    </a:cubicBezTo>
                    <a:cubicBezTo>
                      <a:pt x="1284665" y="409003"/>
                      <a:pt x="1290409" y="415709"/>
                      <a:pt x="1290409" y="423590"/>
                    </a:cubicBezTo>
                    <a:close/>
                    <a:moveTo>
                      <a:pt x="1274407" y="434735"/>
                    </a:moveTo>
                    <a:cubicBezTo>
                      <a:pt x="1280560" y="434735"/>
                      <a:pt x="1285551" y="429746"/>
                      <a:pt x="1285551" y="423590"/>
                    </a:cubicBezTo>
                    <a:cubicBezTo>
                      <a:pt x="1285551" y="417435"/>
                      <a:pt x="1280560" y="412446"/>
                      <a:pt x="1274407" y="412446"/>
                    </a:cubicBezTo>
                    <a:cubicBezTo>
                      <a:pt x="1268253" y="412446"/>
                      <a:pt x="1263262" y="417435"/>
                      <a:pt x="1263262" y="423590"/>
                    </a:cubicBezTo>
                    <a:cubicBezTo>
                      <a:pt x="1263310" y="429724"/>
                      <a:pt x="1268272" y="434683"/>
                      <a:pt x="1274407" y="434735"/>
                    </a:cubicBezTo>
                    <a:close/>
                    <a:moveTo>
                      <a:pt x="1418044" y="291860"/>
                    </a:moveTo>
                    <a:cubicBezTo>
                      <a:pt x="1411805" y="285600"/>
                      <a:pt x="1401670" y="285582"/>
                      <a:pt x="1395412" y="291821"/>
                    </a:cubicBezTo>
                    <a:cubicBezTo>
                      <a:pt x="1395403" y="291833"/>
                      <a:pt x="1395384" y="291846"/>
                      <a:pt x="1395374" y="291860"/>
                    </a:cubicBezTo>
                    <a:cubicBezTo>
                      <a:pt x="1389049" y="298028"/>
                      <a:pt x="1388916" y="308159"/>
                      <a:pt x="1395079" y="314488"/>
                    </a:cubicBezTo>
                    <a:cubicBezTo>
                      <a:pt x="1400727" y="320279"/>
                      <a:pt x="1409804" y="320950"/>
                      <a:pt x="1416234" y="316053"/>
                    </a:cubicBezTo>
                    <a:lnTo>
                      <a:pt x="1633594" y="533414"/>
                    </a:lnTo>
                    <a:lnTo>
                      <a:pt x="1633594" y="611138"/>
                    </a:lnTo>
                    <a:cubicBezTo>
                      <a:pt x="1628337" y="611795"/>
                      <a:pt x="1624603" y="616596"/>
                      <a:pt x="1625260" y="621853"/>
                    </a:cubicBezTo>
                    <a:cubicBezTo>
                      <a:pt x="1625917" y="627111"/>
                      <a:pt x="1630718" y="630845"/>
                      <a:pt x="1635976" y="630188"/>
                    </a:cubicBezTo>
                    <a:cubicBezTo>
                      <a:pt x="1641233" y="630874"/>
                      <a:pt x="1646053" y="627159"/>
                      <a:pt x="1646739" y="621901"/>
                    </a:cubicBezTo>
                    <a:cubicBezTo>
                      <a:pt x="1647425" y="616643"/>
                      <a:pt x="1643710" y="611824"/>
                      <a:pt x="1638452" y="611138"/>
                    </a:cubicBezTo>
                    <a:lnTo>
                      <a:pt x="1638452" y="531699"/>
                    </a:lnTo>
                    <a:lnTo>
                      <a:pt x="1419377" y="312624"/>
                    </a:lnTo>
                    <a:cubicBezTo>
                      <a:pt x="1424035" y="306250"/>
                      <a:pt x="1423349" y="297435"/>
                      <a:pt x="1417758" y="291860"/>
                    </a:cubicBezTo>
                    <a:close/>
                    <a:moveTo>
                      <a:pt x="1414615" y="310910"/>
                    </a:moveTo>
                    <a:cubicBezTo>
                      <a:pt x="1410271" y="315274"/>
                      <a:pt x="1403223" y="315294"/>
                      <a:pt x="1398851" y="310954"/>
                    </a:cubicBezTo>
                    <a:cubicBezTo>
                      <a:pt x="1394488" y="306614"/>
                      <a:pt x="1394469" y="299558"/>
                      <a:pt x="1398813" y="295193"/>
                    </a:cubicBezTo>
                    <a:cubicBezTo>
                      <a:pt x="1403147" y="290829"/>
                      <a:pt x="1410205" y="290809"/>
                      <a:pt x="1414567" y="295150"/>
                    </a:cubicBezTo>
                    <a:cubicBezTo>
                      <a:pt x="1414586" y="295164"/>
                      <a:pt x="1414596" y="295179"/>
                      <a:pt x="1414615" y="295193"/>
                    </a:cubicBezTo>
                    <a:cubicBezTo>
                      <a:pt x="1418958" y="299484"/>
                      <a:pt x="1418996" y="306479"/>
                      <a:pt x="1414710" y="310819"/>
                    </a:cubicBezTo>
                    <a:cubicBezTo>
                      <a:pt x="1414672" y="310850"/>
                      <a:pt x="1414643" y="310879"/>
                      <a:pt x="1414615" y="310910"/>
                    </a:cubicBezTo>
                    <a:close/>
                    <a:moveTo>
                      <a:pt x="1733131" y="691910"/>
                    </a:moveTo>
                    <a:cubicBezTo>
                      <a:pt x="1733169" y="683994"/>
                      <a:pt x="1738931" y="677260"/>
                      <a:pt x="1746751" y="676003"/>
                    </a:cubicBezTo>
                    <a:lnTo>
                      <a:pt x="1746751" y="389205"/>
                    </a:lnTo>
                    <a:lnTo>
                      <a:pt x="1567872" y="210326"/>
                    </a:lnTo>
                    <a:cubicBezTo>
                      <a:pt x="1564043" y="212696"/>
                      <a:pt x="1559071" y="212061"/>
                      <a:pt x="1555966" y="208802"/>
                    </a:cubicBezTo>
                    <a:cubicBezTo>
                      <a:pt x="1552365" y="204964"/>
                      <a:pt x="1552565" y="198937"/>
                      <a:pt x="1556394" y="195338"/>
                    </a:cubicBezTo>
                    <a:cubicBezTo>
                      <a:pt x="1560233" y="191741"/>
                      <a:pt x="1566262" y="191934"/>
                      <a:pt x="1569863" y="195771"/>
                    </a:cubicBezTo>
                    <a:cubicBezTo>
                      <a:pt x="1572663" y="198757"/>
                      <a:pt x="1573244" y="203197"/>
                      <a:pt x="1571301" y="206801"/>
                    </a:cubicBezTo>
                    <a:lnTo>
                      <a:pt x="1751609" y="387110"/>
                    </a:lnTo>
                    <a:lnTo>
                      <a:pt x="1751609" y="676384"/>
                    </a:lnTo>
                    <a:cubicBezTo>
                      <a:pt x="1760343" y="677756"/>
                      <a:pt x="1766306" y="685938"/>
                      <a:pt x="1764944" y="694672"/>
                    </a:cubicBezTo>
                    <a:cubicBezTo>
                      <a:pt x="1763572" y="703397"/>
                      <a:pt x="1755391" y="709369"/>
                      <a:pt x="1746656" y="708007"/>
                    </a:cubicBezTo>
                    <a:cubicBezTo>
                      <a:pt x="1738903" y="706788"/>
                      <a:pt x="1733178" y="700139"/>
                      <a:pt x="1733131" y="692291"/>
                    </a:cubicBezTo>
                    <a:close/>
                    <a:moveTo>
                      <a:pt x="1749133" y="680765"/>
                    </a:moveTo>
                    <a:cubicBezTo>
                      <a:pt x="1742979" y="680765"/>
                      <a:pt x="1737988" y="685757"/>
                      <a:pt x="1737988" y="691910"/>
                    </a:cubicBezTo>
                    <a:cubicBezTo>
                      <a:pt x="1737988" y="698063"/>
                      <a:pt x="1742979" y="703054"/>
                      <a:pt x="1749133" y="703054"/>
                    </a:cubicBezTo>
                    <a:cubicBezTo>
                      <a:pt x="1755286" y="703054"/>
                      <a:pt x="1760277" y="698063"/>
                      <a:pt x="1760277" y="691910"/>
                    </a:cubicBezTo>
                    <a:cubicBezTo>
                      <a:pt x="1760277" y="685757"/>
                      <a:pt x="1755286" y="680765"/>
                      <a:pt x="1749133" y="680765"/>
                    </a:cubicBezTo>
                    <a:close/>
                    <a:moveTo>
                      <a:pt x="865498" y="1233215"/>
                    </a:moveTo>
                    <a:cubicBezTo>
                      <a:pt x="857583" y="1233177"/>
                      <a:pt x="850849" y="1227415"/>
                      <a:pt x="849592" y="1219595"/>
                    </a:cubicBezTo>
                    <a:lnTo>
                      <a:pt x="288760" y="1219595"/>
                    </a:lnTo>
                    <a:cubicBezTo>
                      <a:pt x="287418" y="1224681"/>
                      <a:pt x="282207" y="1227720"/>
                      <a:pt x="277121" y="1226377"/>
                    </a:cubicBezTo>
                    <a:cubicBezTo>
                      <a:pt x="272034" y="1225034"/>
                      <a:pt x="268998" y="1219823"/>
                      <a:pt x="270339" y="1214737"/>
                    </a:cubicBezTo>
                    <a:cubicBezTo>
                      <a:pt x="271680" y="1209651"/>
                      <a:pt x="276891" y="1206612"/>
                      <a:pt x="281979" y="1207955"/>
                    </a:cubicBezTo>
                    <a:cubicBezTo>
                      <a:pt x="285294" y="1208832"/>
                      <a:pt x="287885" y="1211422"/>
                      <a:pt x="288760" y="1214737"/>
                    </a:cubicBezTo>
                    <a:lnTo>
                      <a:pt x="849592" y="1214737"/>
                    </a:lnTo>
                    <a:cubicBezTo>
                      <a:pt x="850963" y="1206003"/>
                      <a:pt x="859145" y="1200040"/>
                      <a:pt x="867880" y="1201402"/>
                    </a:cubicBezTo>
                    <a:cubicBezTo>
                      <a:pt x="876605" y="1202774"/>
                      <a:pt x="882577" y="1210956"/>
                      <a:pt x="881215" y="1219690"/>
                    </a:cubicBezTo>
                    <a:cubicBezTo>
                      <a:pt x="879995" y="1227443"/>
                      <a:pt x="873347" y="1233168"/>
                      <a:pt x="865498" y="1233215"/>
                    </a:cubicBezTo>
                    <a:close/>
                    <a:moveTo>
                      <a:pt x="854354" y="1217214"/>
                    </a:moveTo>
                    <a:cubicBezTo>
                      <a:pt x="854354" y="1223367"/>
                      <a:pt x="859345" y="1228358"/>
                      <a:pt x="865498" y="1228358"/>
                    </a:cubicBezTo>
                    <a:cubicBezTo>
                      <a:pt x="871651" y="1228358"/>
                      <a:pt x="876643" y="1223367"/>
                      <a:pt x="876643" y="1217214"/>
                    </a:cubicBezTo>
                    <a:cubicBezTo>
                      <a:pt x="876643" y="1211060"/>
                      <a:pt x="871651" y="1206069"/>
                      <a:pt x="865498" y="1206069"/>
                    </a:cubicBezTo>
                    <a:cubicBezTo>
                      <a:pt x="859345" y="1206069"/>
                      <a:pt x="854354" y="1211060"/>
                      <a:pt x="854354" y="1217214"/>
                    </a:cubicBezTo>
                    <a:close/>
                    <a:moveTo>
                      <a:pt x="1374800" y="1375519"/>
                    </a:moveTo>
                    <a:cubicBezTo>
                      <a:pt x="1382715" y="1375529"/>
                      <a:pt x="1389431" y="1381310"/>
                      <a:pt x="1390612" y="1389140"/>
                    </a:cubicBezTo>
                    <a:lnTo>
                      <a:pt x="1929155" y="1389140"/>
                    </a:lnTo>
                    <a:cubicBezTo>
                      <a:pt x="1929841" y="1383882"/>
                      <a:pt x="1934661" y="1380167"/>
                      <a:pt x="1939918" y="1380853"/>
                    </a:cubicBezTo>
                    <a:cubicBezTo>
                      <a:pt x="1945176" y="1381539"/>
                      <a:pt x="1948891" y="1386358"/>
                      <a:pt x="1948205" y="1391616"/>
                    </a:cubicBezTo>
                    <a:cubicBezTo>
                      <a:pt x="1948205" y="1396874"/>
                      <a:pt x="1943938" y="1401141"/>
                      <a:pt x="1938680" y="1401141"/>
                    </a:cubicBezTo>
                    <a:cubicBezTo>
                      <a:pt x="1934165" y="1401265"/>
                      <a:pt x="1930193" y="1398198"/>
                      <a:pt x="1929155" y="1393807"/>
                    </a:cubicBezTo>
                    <a:lnTo>
                      <a:pt x="1390612" y="1393807"/>
                    </a:lnTo>
                    <a:cubicBezTo>
                      <a:pt x="1389240" y="1402541"/>
                      <a:pt x="1381058" y="1408504"/>
                      <a:pt x="1372324" y="1407142"/>
                    </a:cubicBezTo>
                    <a:cubicBezTo>
                      <a:pt x="1363599" y="1405770"/>
                      <a:pt x="1357626" y="1397588"/>
                      <a:pt x="1358989" y="1388854"/>
                    </a:cubicBezTo>
                    <a:cubicBezTo>
                      <a:pt x="1360217" y="1381072"/>
                      <a:pt x="1366923" y="1375328"/>
                      <a:pt x="1374800" y="1375328"/>
                    </a:cubicBezTo>
                    <a:close/>
                    <a:moveTo>
                      <a:pt x="1385944" y="1391616"/>
                    </a:moveTo>
                    <a:cubicBezTo>
                      <a:pt x="1385944" y="1385463"/>
                      <a:pt x="1380953" y="1380472"/>
                      <a:pt x="1374800" y="1380472"/>
                    </a:cubicBezTo>
                    <a:cubicBezTo>
                      <a:pt x="1368647" y="1380472"/>
                      <a:pt x="1363656" y="1385463"/>
                      <a:pt x="1363656" y="1391616"/>
                    </a:cubicBezTo>
                    <a:cubicBezTo>
                      <a:pt x="1363656" y="1397769"/>
                      <a:pt x="1368647" y="1402761"/>
                      <a:pt x="1374800" y="1402761"/>
                    </a:cubicBezTo>
                    <a:cubicBezTo>
                      <a:pt x="1380953" y="1402761"/>
                      <a:pt x="1385944" y="1397769"/>
                      <a:pt x="1385944" y="1391616"/>
                    </a:cubicBezTo>
                    <a:close/>
                    <a:moveTo>
                      <a:pt x="917410" y="1573830"/>
                    </a:moveTo>
                    <a:cubicBezTo>
                      <a:pt x="923010" y="1568276"/>
                      <a:pt x="931821" y="1567629"/>
                      <a:pt x="938174" y="1572306"/>
                    </a:cubicBezTo>
                    <a:lnTo>
                      <a:pt x="1223924" y="1286556"/>
                    </a:lnTo>
                    <a:cubicBezTo>
                      <a:pt x="1221552" y="1282726"/>
                      <a:pt x="1222191" y="1277754"/>
                      <a:pt x="1225448" y="1274649"/>
                    </a:cubicBezTo>
                    <a:cubicBezTo>
                      <a:pt x="1229306" y="1271068"/>
                      <a:pt x="1235335" y="1271296"/>
                      <a:pt x="1238907" y="1275154"/>
                    </a:cubicBezTo>
                    <a:cubicBezTo>
                      <a:pt x="1242488" y="1279002"/>
                      <a:pt x="1242260" y="1285032"/>
                      <a:pt x="1238412" y="1288613"/>
                    </a:cubicBezTo>
                    <a:cubicBezTo>
                      <a:pt x="1235402" y="1291404"/>
                      <a:pt x="1230954" y="1291956"/>
                      <a:pt x="1227353" y="1289985"/>
                    </a:cubicBezTo>
                    <a:lnTo>
                      <a:pt x="941603" y="1575735"/>
                    </a:lnTo>
                    <a:cubicBezTo>
                      <a:pt x="946794" y="1582888"/>
                      <a:pt x="945194" y="1592899"/>
                      <a:pt x="938041" y="1598080"/>
                    </a:cubicBezTo>
                    <a:cubicBezTo>
                      <a:pt x="930887" y="1603271"/>
                      <a:pt x="920877" y="1601671"/>
                      <a:pt x="915695" y="1594518"/>
                    </a:cubicBezTo>
                    <a:cubicBezTo>
                      <a:pt x="911085" y="1588155"/>
                      <a:pt x="911771" y="1579392"/>
                      <a:pt x="917314" y="1573830"/>
                    </a:cubicBezTo>
                    <a:close/>
                    <a:moveTo>
                      <a:pt x="936460" y="1577354"/>
                    </a:moveTo>
                    <a:cubicBezTo>
                      <a:pt x="932116" y="1572991"/>
                      <a:pt x="925068" y="1572972"/>
                      <a:pt x="920696" y="1577306"/>
                    </a:cubicBezTo>
                    <a:cubicBezTo>
                      <a:pt x="916333" y="1581650"/>
                      <a:pt x="916314" y="1588708"/>
                      <a:pt x="920658" y="1593070"/>
                    </a:cubicBezTo>
                    <a:cubicBezTo>
                      <a:pt x="924991" y="1597433"/>
                      <a:pt x="932050" y="1597452"/>
                      <a:pt x="936412" y="1593118"/>
                    </a:cubicBezTo>
                    <a:cubicBezTo>
                      <a:pt x="936431" y="1593099"/>
                      <a:pt x="936441" y="1593089"/>
                      <a:pt x="936460" y="1593070"/>
                    </a:cubicBezTo>
                    <a:cubicBezTo>
                      <a:pt x="940784" y="1588727"/>
                      <a:pt x="940784" y="1581697"/>
                      <a:pt x="936460" y="1577354"/>
                    </a:cubicBezTo>
                    <a:close/>
                    <a:moveTo>
                      <a:pt x="717385" y="1333228"/>
                    </a:moveTo>
                    <a:cubicBezTo>
                      <a:pt x="722947" y="1338848"/>
                      <a:pt x="723633" y="1347668"/>
                      <a:pt x="719004" y="1354088"/>
                    </a:cubicBezTo>
                    <a:lnTo>
                      <a:pt x="895216" y="1530300"/>
                    </a:lnTo>
                    <a:cubicBezTo>
                      <a:pt x="899045" y="1527929"/>
                      <a:pt x="904017" y="1528567"/>
                      <a:pt x="907123" y="1531824"/>
                    </a:cubicBezTo>
                    <a:cubicBezTo>
                      <a:pt x="910933" y="1535444"/>
                      <a:pt x="911094" y="1541473"/>
                      <a:pt x="907465" y="1545293"/>
                    </a:cubicBezTo>
                    <a:cubicBezTo>
                      <a:pt x="907351" y="1545407"/>
                      <a:pt x="907237" y="1545521"/>
                      <a:pt x="907123" y="1545636"/>
                    </a:cubicBezTo>
                    <a:cubicBezTo>
                      <a:pt x="903836" y="1549874"/>
                      <a:pt x="897740" y="1550636"/>
                      <a:pt x="893502" y="1547350"/>
                    </a:cubicBezTo>
                    <a:cubicBezTo>
                      <a:pt x="889263" y="1544064"/>
                      <a:pt x="888501" y="1537968"/>
                      <a:pt x="891787" y="1533729"/>
                    </a:cubicBezTo>
                    <a:lnTo>
                      <a:pt x="715575" y="1357422"/>
                    </a:lnTo>
                    <a:cubicBezTo>
                      <a:pt x="708545" y="1362784"/>
                      <a:pt x="698506" y="1361432"/>
                      <a:pt x="693143" y="1354412"/>
                    </a:cubicBezTo>
                    <a:cubicBezTo>
                      <a:pt x="688200" y="1347925"/>
                      <a:pt x="688914" y="1338762"/>
                      <a:pt x="694810" y="1333133"/>
                    </a:cubicBezTo>
                    <a:cubicBezTo>
                      <a:pt x="701106" y="1326961"/>
                      <a:pt x="711184" y="1326961"/>
                      <a:pt x="717480" y="1333133"/>
                    </a:cubicBezTo>
                    <a:close/>
                    <a:moveTo>
                      <a:pt x="713956" y="1352278"/>
                    </a:moveTo>
                    <a:cubicBezTo>
                      <a:pt x="718289" y="1347916"/>
                      <a:pt x="718270" y="1340857"/>
                      <a:pt x="713908" y="1336514"/>
                    </a:cubicBezTo>
                    <a:cubicBezTo>
                      <a:pt x="709536" y="1332180"/>
                      <a:pt x="702478" y="1332199"/>
                      <a:pt x="698144" y="1336571"/>
                    </a:cubicBezTo>
                    <a:cubicBezTo>
                      <a:pt x="693829" y="1340915"/>
                      <a:pt x="693829" y="1347935"/>
                      <a:pt x="698144" y="1352278"/>
                    </a:cubicBezTo>
                    <a:cubicBezTo>
                      <a:pt x="702545" y="1356564"/>
                      <a:pt x="709555" y="1356564"/>
                      <a:pt x="713956" y="1352278"/>
                    </a:cubicBezTo>
                    <a:close/>
                    <a:moveTo>
                      <a:pt x="798728" y="1326751"/>
                    </a:moveTo>
                    <a:cubicBezTo>
                      <a:pt x="803729" y="1326741"/>
                      <a:pt x="808434" y="1324417"/>
                      <a:pt x="811492" y="1320465"/>
                    </a:cubicBezTo>
                    <a:cubicBezTo>
                      <a:pt x="812796" y="1320255"/>
                      <a:pt x="814063" y="1319798"/>
                      <a:pt x="815206" y="1319131"/>
                    </a:cubicBezTo>
                    <a:lnTo>
                      <a:pt x="942365" y="1446290"/>
                    </a:lnTo>
                    <a:cubicBezTo>
                      <a:pt x="937317" y="1453605"/>
                      <a:pt x="939146" y="1463635"/>
                      <a:pt x="946461" y="1468683"/>
                    </a:cubicBezTo>
                    <a:cubicBezTo>
                      <a:pt x="952709" y="1472998"/>
                      <a:pt x="961129" y="1472360"/>
                      <a:pt x="966654" y="1467149"/>
                    </a:cubicBezTo>
                    <a:cubicBezTo>
                      <a:pt x="972836" y="1460825"/>
                      <a:pt x="972836" y="1450709"/>
                      <a:pt x="966654" y="1444385"/>
                    </a:cubicBezTo>
                    <a:cubicBezTo>
                      <a:pt x="961025" y="1438813"/>
                      <a:pt x="952176" y="1438165"/>
                      <a:pt x="945794" y="1442861"/>
                    </a:cubicBezTo>
                    <a:lnTo>
                      <a:pt x="818635" y="1315702"/>
                    </a:lnTo>
                    <a:cubicBezTo>
                      <a:pt x="821026" y="1311892"/>
                      <a:pt x="820436" y="1306929"/>
                      <a:pt x="817207" y="1303796"/>
                    </a:cubicBezTo>
                    <a:cubicBezTo>
                      <a:pt x="815635" y="1302300"/>
                      <a:pt x="813635" y="1301338"/>
                      <a:pt x="811492" y="1301033"/>
                    </a:cubicBezTo>
                    <a:cubicBezTo>
                      <a:pt x="806024" y="1294023"/>
                      <a:pt x="795909" y="1292766"/>
                      <a:pt x="788898" y="1298233"/>
                    </a:cubicBezTo>
                    <a:cubicBezTo>
                      <a:pt x="785717" y="1300710"/>
                      <a:pt x="783583" y="1304291"/>
                      <a:pt x="782917" y="1308273"/>
                    </a:cubicBezTo>
                    <a:lnTo>
                      <a:pt x="693667" y="1308273"/>
                    </a:lnTo>
                    <a:cubicBezTo>
                      <a:pt x="692982" y="1303015"/>
                      <a:pt x="688162" y="1299300"/>
                      <a:pt x="682904" y="1299986"/>
                    </a:cubicBezTo>
                    <a:cubicBezTo>
                      <a:pt x="677646" y="1300672"/>
                      <a:pt x="673932" y="1305491"/>
                      <a:pt x="674617" y="1310749"/>
                    </a:cubicBezTo>
                    <a:cubicBezTo>
                      <a:pt x="673932" y="1316007"/>
                      <a:pt x="677646" y="1320826"/>
                      <a:pt x="682904" y="1321512"/>
                    </a:cubicBezTo>
                    <a:cubicBezTo>
                      <a:pt x="688162" y="1322198"/>
                      <a:pt x="692982" y="1318483"/>
                      <a:pt x="693667" y="1313226"/>
                    </a:cubicBezTo>
                    <a:lnTo>
                      <a:pt x="782917" y="1313226"/>
                    </a:lnTo>
                    <a:cubicBezTo>
                      <a:pt x="784212" y="1321007"/>
                      <a:pt x="790937" y="1326722"/>
                      <a:pt x="798823" y="1326751"/>
                    </a:cubicBezTo>
                    <a:close/>
                    <a:moveTo>
                      <a:pt x="787584" y="1310749"/>
                    </a:moveTo>
                    <a:cubicBezTo>
                      <a:pt x="787603" y="1304596"/>
                      <a:pt x="792613" y="1299624"/>
                      <a:pt x="798766" y="1299643"/>
                    </a:cubicBezTo>
                    <a:cubicBezTo>
                      <a:pt x="801281" y="1299652"/>
                      <a:pt x="803719" y="1300510"/>
                      <a:pt x="805681" y="1302081"/>
                    </a:cubicBezTo>
                    <a:cubicBezTo>
                      <a:pt x="804843" y="1302548"/>
                      <a:pt x="804072" y="1303120"/>
                      <a:pt x="803395" y="1303796"/>
                    </a:cubicBezTo>
                    <a:cubicBezTo>
                      <a:pt x="799585" y="1307415"/>
                      <a:pt x="799423" y="1313445"/>
                      <a:pt x="803052" y="1317264"/>
                    </a:cubicBezTo>
                    <a:cubicBezTo>
                      <a:pt x="803157" y="1317378"/>
                      <a:pt x="803281" y="1317493"/>
                      <a:pt x="803395" y="1317607"/>
                    </a:cubicBezTo>
                    <a:cubicBezTo>
                      <a:pt x="804043" y="1318340"/>
                      <a:pt x="804824" y="1318950"/>
                      <a:pt x="805681" y="1319417"/>
                    </a:cubicBezTo>
                    <a:cubicBezTo>
                      <a:pt x="800871" y="1323255"/>
                      <a:pt x="793861" y="1322474"/>
                      <a:pt x="790022" y="1317664"/>
                    </a:cubicBezTo>
                    <a:cubicBezTo>
                      <a:pt x="788451" y="1315702"/>
                      <a:pt x="787593" y="1313264"/>
                      <a:pt x="787584" y="1310749"/>
                    </a:cubicBezTo>
                    <a:close/>
                    <a:moveTo>
                      <a:pt x="947413" y="1447909"/>
                    </a:moveTo>
                    <a:cubicBezTo>
                      <a:pt x="943051" y="1452252"/>
                      <a:pt x="943032" y="1459301"/>
                      <a:pt x="947366" y="1463673"/>
                    </a:cubicBezTo>
                    <a:cubicBezTo>
                      <a:pt x="951709" y="1468035"/>
                      <a:pt x="958767" y="1468054"/>
                      <a:pt x="963130" y="1463711"/>
                    </a:cubicBezTo>
                    <a:cubicBezTo>
                      <a:pt x="967492" y="1459377"/>
                      <a:pt x="967511" y="1452319"/>
                      <a:pt x="963177" y="1447957"/>
                    </a:cubicBezTo>
                    <a:cubicBezTo>
                      <a:pt x="963158" y="1447938"/>
                      <a:pt x="963149" y="1447928"/>
                      <a:pt x="963130" y="1447909"/>
                    </a:cubicBezTo>
                    <a:cubicBezTo>
                      <a:pt x="958843" y="1443566"/>
                      <a:pt x="951842" y="1443528"/>
                      <a:pt x="947509" y="1447814"/>
                    </a:cubicBezTo>
                    <a:cubicBezTo>
                      <a:pt x="947470" y="1447852"/>
                      <a:pt x="947442" y="1447880"/>
                      <a:pt x="947413" y="1447909"/>
                    </a:cubicBezTo>
                    <a:close/>
                    <a:moveTo>
                      <a:pt x="729291" y="1957878"/>
                    </a:moveTo>
                    <a:cubicBezTo>
                      <a:pt x="729319" y="1949991"/>
                      <a:pt x="735034" y="1943266"/>
                      <a:pt x="742816" y="1941971"/>
                    </a:cubicBezTo>
                    <a:lnTo>
                      <a:pt x="742816" y="1720991"/>
                    </a:lnTo>
                    <a:cubicBezTo>
                      <a:pt x="737739" y="1719619"/>
                      <a:pt x="734730" y="1714399"/>
                      <a:pt x="736092" y="1709313"/>
                    </a:cubicBezTo>
                    <a:cubicBezTo>
                      <a:pt x="737463" y="1704236"/>
                      <a:pt x="742692" y="1701226"/>
                      <a:pt x="747769" y="1702598"/>
                    </a:cubicBezTo>
                    <a:cubicBezTo>
                      <a:pt x="752846" y="1703960"/>
                      <a:pt x="755856" y="1709189"/>
                      <a:pt x="754494" y="1714266"/>
                    </a:cubicBezTo>
                    <a:cubicBezTo>
                      <a:pt x="753608" y="1717552"/>
                      <a:pt x="751046" y="1720105"/>
                      <a:pt x="747769" y="1720991"/>
                    </a:cubicBezTo>
                    <a:lnTo>
                      <a:pt x="747769" y="1941971"/>
                    </a:lnTo>
                    <a:cubicBezTo>
                      <a:pt x="756504" y="1943342"/>
                      <a:pt x="762466" y="1951524"/>
                      <a:pt x="761104" y="1960259"/>
                    </a:cubicBezTo>
                    <a:cubicBezTo>
                      <a:pt x="759733" y="1968984"/>
                      <a:pt x="751551" y="1974956"/>
                      <a:pt x="742816" y="1973594"/>
                    </a:cubicBezTo>
                    <a:cubicBezTo>
                      <a:pt x="735063" y="1972375"/>
                      <a:pt x="729339" y="1965726"/>
                      <a:pt x="729291" y="1957878"/>
                    </a:cubicBezTo>
                    <a:close/>
                    <a:moveTo>
                      <a:pt x="745293" y="1946733"/>
                    </a:moveTo>
                    <a:cubicBezTo>
                      <a:pt x="739140" y="1946733"/>
                      <a:pt x="734149" y="1951724"/>
                      <a:pt x="734149" y="1957878"/>
                    </a:cubicBezTo>
                    <a:cubicBezTo>
                      <a:pt x="734149" y="1964031"/>
                      <a:pt x="739140" y="1969022"/>
                      <a:pt x="745293" y="1969022"/>
                    </a:cubicBezTo>
                    <a:cubicBezTo>
                      <a:pt x="751446" y="1969022"/>
                      <a:pt x="756437" y="1964031"/>
                      <a:pt x="756437" y="1957878"/>
                    </a:cubicBezTo>
                    <a:cubicBezTo>
                      <a:pt x="756437" y="1951724"/>
                      <a:pt x="751446" y="1946733"/>
                      <a:pt x="745293" y="1946733"/>
                    </a:cubicBezTo>
                    <a:close/>
                    <a:moveTo>
                      <a:pt x="388772" y="1561352"/>
                    </a:moveTo>
                    <a:cubicBezTo>
                      <a:pt x="394325" y="1566953"/>
                      <a:pt x="394973" y="1575763"/>
                      <a:pt x="390296" y="1582116"/>
                    </a:cubicBezTo>
                    <a:lnTo>
                      <a:pt x="582892" y="1774712"/>
                    </a:lnTo>
                    <a:lnTo>
                      <a:pt x="582892" y="1965212"/>
                    </a:lnTo>
                    <a:cubicBezTo>
                      <a:pt x="587978" y="1966555"/>
                      <a:pt x="591016" y="1971765"/>
                      <a:pt x="589673" y="1976851"/>
                    </a:cubicBezTo>
                    <a:cubicBezTo>
                      <a:pt x="588330" y="1981938"/>
                      <a:pt x="583120" y="1984976"/>
                      <a:pt x="578034" y="1983633"/>
                    </a:cubicBezTo>
                    <a:cubicBezTo>
                      <a:pt x="572947" y="1982290"/>
                      <a:pt x="569909" y="1977080"/>
                      <a:pt x="571252" y="1971994"/>
                    </a:cubicBezTo>
                    <a:cubicBezTo>
                      <a:pt x="572128" y="1968679"/>
                      <a:pt x="574719" y="1966088"/>
                      <a:pt x="578034" y="1965212"/>
                    </a:cubicBezTo>
                    <a:lnTo>
                      <a:pt x="578034" y="1776807"/>
                    </a:lnTo>
                    <a:lnTo>
                      <a:pt x="386867" y="1585736"/>
                    </a:lnTo>
                    <a:cubicBezTo>
                      <a:pt x="379714" y="1590927"/>
                      <a:pt x="369703" y="1589327"/>
                      <a:pt x="364521" y="1582173"/>
                    </a:cubicBezTo>
                    <a:cubicBezTo>
                      <a:pt x="359330" y="1575020"/>
                      <a:pt x="360930" y="1565009"/>
                      <a:pt x="368084" y="1559828"/>
                    </a:cubicBezTo>
                    <a:cubicBezTo>
                      <a:pt x="374446" y="1555218"/>
                      <a:pt x="383209" y="1555904"/>
                      <a:pt x="388772" y="1561447"/>
                    </a:cubicBezTo>
                    <a:close/>
                    <a:moveTo>
                      <a:pt x="385248" y="1580402"/>
                    </a:moveTo>
                    <a:cubicBezTo>
                      <a:pt x="389610" y="1576058"/>
                      <a:pt x="389629" y="1569010"/>
                      <a:pt x="385295" y="1564638"/>
                    </a:cubicBezTo>
                    <a:cubicBezTo>
                      <a:pt x="380952" y="1560275"/>
                      <a:pt x="373894" y="1560256"/>
                      <a:pt x="369532" y="1564600"/>
                    </a:cubicBezTo>
                    <a:cubicBezTo>
                      <a:pt x="365169" y="1568934"/>
                      <a:pt x="365150" y="1575992"/>
                      <a:pt x="369484" y="1580354"/>
                    </a:cubicBezTo>
                    <a:cubicBezTo>
                      <a:pt x="369503" y="1580373"/>
                      <a:pt x="369512" y="1580383"/>
                      <a:pt x="369532" y="1580402"/>
                    </a:cubicBezTo>
                    <a:cubicBezTo>
                      <a:pt x="373875" y="1584726"/>
                      <a:pt x="380904" y="1584726"/>
                      <a:pt x="385248" y="1580402"/>
                    </a:cubicBezTo>
                    <a:close/>
                    <a:moveTo>
                      <a:pt x="195700" y="1315321"/>
                    </a:moveTo>
                    <a:cubicBezTo>
                      <a:pt x="189414" y="1308958"/>
                      <a:pt x="179158" y="1308892"/>
                      <a:pt x="172793" y="1315178"/>
                    </a:cubicBezTo>
                    <a:cubicBezTo>
                      <a:pt x="166427" y="1321465"/>
                      <a:pt x="166363" y="1331723"/>
                      <a:pt x="172650" y="1338086"/>
                    </a:cubicBezTo>
                    <a:cubicBezTo>
                      <a:pt x="178250" y="1343639"/>
                      <a:pt x="187063" y="1344286"/>
                      <a:pt x="193414" y="1339610"/>
                    </a:cubicBezTo>
                    <a:lnTo>
                      <a:pt x="400107" y="1546302"/>
                    </a:lnTo>
                    <a:cubicBezTo>
                      <a:pt x="397735" y="1550131"/>
                      <a:pt x="398373" y="1555103"/>
                      <a:pt x="401631" y="1558208"/>
                    </a:cubicBezTo>
                    <a:cubicBezTo>
                      <a:pt x="405441" y="1562019"/>
                      <a:pt x="411632" y="1562019"/>
                      <a:pt x="415442" y="1558208"/>
                    </a:cubicBezTo>
                    <a:cubicBezTo>
                      <a:pt x="419252" y="1554399"/>
                      <a:pt x="419252" y="1548207"/>
                      <a:pt x="415442" y="1544397"/>
                    </a:cubicBezTo>
                    <a:cubicBezTo>
                      <a:pt x="412337" y="1541140"/>
                      <a:pt x="407365" y="1540502"/>
                      <a:pt x="403536" y="1542873"/>
                    </a:cubicBezTo>
                    <a:lnTo>
                      <a:pt x="196843" y="1336181"/>
                    </a:lnTo>
                    <a:cubicBezTo>
                      <a:pt x="201537" y="1329799"/>
                      <a:pt x="200890" y="1320950"/>
                      <a:pt x="195319" y="1315321"/>
                    </a:cubicBezTo>
                    <a:close/>
                    <a:moveTo>
                      <a:pt x="192176" y="1334371"/>
                    </a:moveTo>
                    <a:cubicBezTo>
                      <a:pt x="187836" y="1338733"/>
                      <a:pt x="180780" y="1338753"/>
                      <a:pt x="176416" y="1334419"/>
                    </a:cubicBezTo>
                    <a:cubicBezTo>
                      <a:pt x="172052" y="1330075"/>
                      <a:pt x="172032" y="1323017"/>
                      <a:pt x="176372" y="1318655"/>
                    </a:cubicBezTo>
                    <a:cubicBezTo>
                      <a:pt x="180712" y="1314292"/>
                      <a:pt x="187768" y="1314273"/>
                      <a:pt x="192132" y="1318607"/>
                    </a:cubicBezTo>
                    <a:cubicBezTo>
                      <a:pt x="192146" y="1318626"/>
                      <a:pt x="192162" y="1318636"/>
                      <a:pt x="192176" y="1318655"/>
                    </a:cubicBezTo>
                    <a:cubicBezTo>
                      <a:pt x="196516" y="1322941"/>
                      <a:pt x="196557" y="1329942"/>
                      <a:pt x="192267" y="1334276"/>
                    </a:cubicBezTo>
                    <a:cubicBezTo>
                      <a:pt x="192237" y="1334314"/>
                      <a:pt x="192207" y="1334342"/>
                      <a:pt x="192176" y="1334371"/>
                    </a:cubicBezTo>
                    <a:close/>
                    <a:moveTo>
                      <a:pt x="201225" y="1880344"/>
                    </a:moveTo>
                    <a:cubicBezTo>
                      <a:pt x="201226" y="1888231"/>
                      <a:pt x="195487" y="1894936"/>
                      <a:pt x="187699" y="1896156"/>
                    </a:cubicBezTo>
                    <a:lnTo>
                      <a:pt x="187699" y="1945971"/>
                    </a:lnTo>
                    <a:lnTo>
                      <a:pt x="58350" y="2075130"/>
                    </a:lnTo>
                    <a:cubicBezTo>
                      <a:pt x="60966" y="2079693"/>
                      <a:pt x="59389" y="2085513"/>
                      <a:pt x="54826" y="2088132"/>
                    </a:cubicBezTo>
                    <a:cubicBezTo>
                      <a:pt x="50262" y="2090751"/>
                      <a:pt x="44441" y="2089170"/>
                      <a:pt x="41824" y="2084608"/>
                    </a:cubicBezTo>
                    <a:cubicBezTo>
                      <a:pt x="39207" y="2080045"/>
                      <a:pt x="40786" y="2074226"/>
                      <a:pt x="45348" y="2071606"/>
                    </a:cubicBezTo>
                    <a:cubicBezTo>
                      <a:pt x="48284" y="2069920"/>
                      <a:pt x="51891" y="2069920"/>
                      <a:pt x="54826" y="2071606"/>
                    </a:cubicBezTo>
                    <a:lnTo>
                      <a:pt x="182842" y="1943590"/>
                    </a:lnTo>
                    <a:lnTo>
                      <a:pt x="182842" y="1895965"/>
                    </a:lnTo>
                    <a:cubicBezTo>
                      <a:pt x="174102" y="1894651"/>
                      <a:pt x="168084" y="1886497"/>
                      <a:pt x="169401" y="1877763"/>
                    </a:cubicBezTo>
                    <a:cubicBezTo>
                      <a:pt x="170716" y="1869019"/>
                      <a:pt x="178868" y="1862999"/>
                      <a:pt x="187607" y="1864313"/>
                    </a:cubicBezTo>
                    <a:cubicBezTo>
                      <a:pt x="195512" y="1865504"/>
                      <a:pt x="201326" y="1872353"/>
                      <a:pt x="201225" y="1880344"/>
                    </a:cubicBezTo>
                    <a:close/>
                    <a:moveTo>
                      <a:pt x="185223" y="1891488"/>
                    </a:moveTo>
                    <a:cubicBezTo>
                      <a:pt x="191377" y="1891593"/>
                      <a:pt x="196451" y="1886688"/>
                      <a:pt x="196556" y="1880535"/>
                    </a:cubicBezTo>
                    <a:cubicBezTo>
                      <a:pt x="196661" y="1874381"/>
                      <a:pt x="191758" y="1869305"/>
                      <a:pt x="185604" y="1869200"/>
                    </a:cubicBezTo>
                    <a:cubicBezTo>
                      <a:pt x="179450" y="1869095"/>
                      <a:pt x="174376" y="1874000"/>
                      <a:pt x="174271" y="1880153"/>
                    </a:cubicBezTo>
                    <a:cubicBezTo>
                      <a:pt x="174270" y="1880220"/>
                      <a:pt x="174269" y="1880277"/>
                      <a:pt x="174269" y="1880344"/>
                    </a:cubicBezTo>
                    <a:cubicBezTo>
                      <a:pt x="174320" y="1886478"/>
                      <a:pt x="179280" y="1891441"/>
                      <a:pt x="185413" y="1891488"/>
                    </a:cubicBezTo>
                    <a:close/>
                    <a:moveTo>
                      <a:pt x="23298" y="1706608"/>
                    </a:moveTo>
                    <a:cubicBezTo>
                      <a:pt x="31191" y="1706494"/>
                      <a:pt x="37985" y="1712161"/>
                      <a:pt x="39300" y="1719943"/>
                    </a:cubicBezTo>
                    <a:lnTo>
                      <a:pt x="192176" y="1719943"/>
                    </a:lnTo>
                    <a:cubicBezTo>
                      <a:pt x="193212" y="1715552"/>
                      <a:pt x="197189" y="1712485"/>
                      <a:pt x="201701" y="1712609"/>
                    </a:cubicBezTo>
                    <a:cubicBezTo>
                      <a:pt x="207093" y="1712609"/>
                      <a:pt x="211464" y="1716981"/>
                      <a:pt x="211464" y="1722372"/>
                    </a:cubicBezTo>
                    <a:cubicBezTo>
                      <a:pt x="211464" y="1727763"/>
                      <a:pt x="207093" y="1732135"/>
                      <a:pt x="201701" y="1732135"/>
                    </a:cubicBezTo>
                    <a:cubicBezTo>
                      <a:pt x="197189" y="1732259"/>
                      <a:pt x="193212" y="1729192"/>
                      <a:pt x="192176" y="1724801"/>
                    </a:cubicBezTo>
                    <a:lnTo>
                      <a:pt x="39300" y="1724801"/>
                    </a:lnTo>
                    <a:cubicBezTo>
                      <a:pt x="37932" y="1733535"/>
                      <a:pt x="29745" y="1739498"/>
                      <a:pt x="21014" y="1738136"/>
                    </a:cubicBezTo>
                    <a:cubicBezTo>
                      <a:pt x="12283" y="1736764"/>
                      <a:pt x="6314" y="1728582"/>
                      <a:pt x="7682" y="1719848"/>
                    </a:cubicBezTo>
                    <a:cubicBezTo>
                      <a:pt x="8901" y="1712066"/>
                      <a:pt x="15607" y="1706322"/>
                      <a:pt x="23488" y="1706322"/>
                    </a:cubicBezTo>
                    <a:close/>
                    <a:moveTo>
                      <a:pt x="34442" y="1722705"/>
                    </a:moveTo>
                    <a:cubicBezTo>
                      <a:pt x="34442" y="1716552"/>
                      <a:pt x="29453" y="1711561"/>
                      <a:pt x="23298" y="1711561"/>
                    </a:cubicBezTo>
                    <a:cubicBezTo>
                      <a:pt x="17143" y="1711561"/>
                      <a:pt x="12154" y="1716552"/>
                      <a:pt x="12154" y="1722705"/>
                    </a:cubicBezTo>
                    <a:cubicBezTo>
                      <a:pt x="12154" y="1728858"/>
                      <a:pt x="17143" y="1733849"/>
                      <a:pt x="23298" y="1733849"/>
                    </a:cubicBezTo>
                    <a:cubicBezTo>
                      <a:pt x="29453" y="1733849"/>
                      <a:pt x="34442" y="1728858"/>
                      <a:pt x="34442" y="1722705"/>
                    </a:cubicBezTo>
                    <a:close/>
                    <a:moveTo>
                      <a:pt x="4629" y="1853674"/>
                    </a:moveTo>
                    <a:cubicBezTo>
                      <a:pt x="-1588" y="1859951"/>
                      <a:pt x="-1536" y="1870086"/>
                      <a:pt x="4745" y="1876305"/>
                    </a:cubicBezTo>
                    <a:cubicBezTo>
                      <a:pt x="11026" y="1882525"/>
                      <a:pt x="21157" y="1882468"/>
                      <a:pt x="27374" y="1876191"/>
                    </a:cubicBezTo>
                    <a:cubicBezTo>
                      <a:pt x="32904" y="1870600"/>
                      <a:pt x="33558" y="1861827"/>
                      <a:pt x="28918" y="1855484"/>
                    </a:cubicBezTo>
                    <a:lnTo>
                      <a:pt x="101689" y="1782713"/>
                    </a:lnTo>
                    <a:cubicBezTo>
                      <a:pt x="105519" y="1785084"/>
                      <a:pt x="110486" y="1784446"/>
                      <a:pt x="113595" y="1781189"/>
                    </a:cubicBezTo>
                    <a:cubicBezTo>
                      <a:pt x="117173" y="1777331"/>
                      <a:pt x="116949" y="1771302"/>
                      <a:pt x="113094" y="1767730"/>
                    </a:cubicBezTo>
                    <a:cubicBezTo>
                      <a:pt x="109238" y="1764148"/>
                      <a:pt x="103212" y="1764377"/>
                      <a:pt x="99633" y="1768225"/>
                    </a:cubicBezTo>
                    <a:cubicBezTo>
                      <a:pt x="96843" y="1771235"/>
                      <a:pt x="96290" y="1775683"/>
                      <a:pt x="98260" y="1779284"/>
                    </a:cubicBezTo>
                    <a:lnTo>
                      <a:pt x="25489" y="1851769"/>
                    </a:lnTo>
                    <a:cubicBezTo>
                      <a:pt x="19096" y="1847054"/>
                      <a:pt x="10217" y="1847749"/>
                      <a:pt x="4629" y="1853388"/>
                    </a:cubicBezTo>
                    <a:close/>
                    <a:moveTo>
                      <a:pt x="23679" y="1857103"/>
                    </a:moveTo>
                    <a:cubicBezTo>
                      <a:pt x="28043" y="1861446"/>
                      <a:pt x="28063" y="1868495"/>
                      <a:pt x="23723" y="1872867"/>
                    </a:cubicBezTo>
                    <a:cubicBezTo>
                      <a:pt x="19383" y="1877229"/>
                      <a:pt x="12327" y="1877248"/>
                      <a:pt x="7963" y="1872905"/>
                    </a:cubicBezTo>
                    <a:cubicBezTo>
                      <a:pt x="3598" y="1868571"/>
                      <a:pt x="3578" y="1861513"/>
                      <a:pt x="7919" y="1857151"/>
                    </a:cubicBezTo>
                    <a:cubicBezTo>
                      <a:pt x="7933" y="1857132"/>
                      <a:pt x="7948" y="1857122"/>
                      <a:pt x="7963" y="1857103"/>
                    </a:cubicBezTo>
                    <a:cubicBezTo>
                      <a:pt x="12253" y="1852760"/>
                      <a:pt x="19248" y="1852722"/>
                      <a:pt x="23588" y="1857008"/>
                    </a:cubicBezTo>
                    <a:cubicBezTo>
                      <a:pt x="23619" y="1857046"/>
                      <a:pt x="23648" y="1857075"/>
                      <a:pt x="23679" y="1857103"/>
                    </a:cubicBezTo>
                    <a:close/>
                    <a:moveTo>
                      <a:pt x="59683" y="1594594"/>
                    </a:moveTo>
                    <a:cubicBezTo>
                      <a:pt x="53387" y="1588422"/>
                      <a:pt x="43310" y="1588422"/>
                      <a:pt x="37014" y="1594594"/>
                    </a:cubicBezTo>
                    <a:cubicBezTo>
                      <a:pt x="30625" y="1600700"/>
                      <a:pt x="30396" y="1610834"/>
                      <a:pt x="36502" y="1617216"/>
                    </a:cubicBezTo>
                    <a:cubicBezTo>
                      <a:pt x="42135" y="1623112"/>
                      <a:pt x="51297" y="1623826"/>
                      <a:pt x="57778" y="1618883"/>
                    </a:cubicBezTo>
                    <a:lnTo>
                      <a:pt x="138836" y="1699369"/>
                    </a:lnTo>
                    <a:lnTo>
                      <a:pt x="203416" y="1699369"/>
                    </a:lnTo>
                    <a:cubicBezTo>
                      <a:pt x="204452" y="1703760"/>
                      <a:pt x="208429" y="1706827"/>
                      <a:pt x="212941" y="1706703"/>
                    </a:cubicBezTo>
                    <a:cubicBezTo>
                      <a:pt x="218359" y="1706703"/>
                      <a:pt x="222751" y="1702312"/>
                      <a:pt x="222751" y="1696893"/>
                    </a:cubicBezTo>
                    <a:cubicBezTo>
                      <a:pt x="222751" y="1691473"/>
                      <a:pt x="218359" y="1687082"/>
                      <a:pt x="212941" y="1687082"/>
                    </a:cubicBezTo>
                    <a:cubicBezTo>
                      <a:pt x="208429" y="1686958"/>
                      <a:pt x="204452" y="1690025"/>
                      <a:pt x="203416" y="1694416"/>
                    </a:cubicBezTo>
                    <a:lnTo>
                      <a:pt x="140836" y="1694416"/>
                    </a:lnTo>
                    <a:lnTo>
                      <a:pt x="61207" y="1614882"/>
                    </a:lnTo>
                    <a:cubicBezTo>
                      <a:pt x="65901" y="1608501"/>
                      <a:pt x="65254" y="1599652"/>
                      <a:pt x="59683" y="1594023"/>
                    </a:cubicBezTo>
                    <a:close/>
                    <a:moveTo>
                      <a:pt x="56254" y="1613644"/>
                    </a:moveTo>
                    <a:cubicBezTo>
                      <a:pt x="51917" y="1618006"/>
                      <a:pt x="44860" y="1618035"/>
                      <a:pt x="40494" y="1613692"/>
                    </a:cubicBezTo>
                    <a:cubicBezTo>
                      <a:pt x="40477" y="1613682"/>
                      <a:pt x="40460" y="1613663"/>
                      <a:pt x="40443" y="1613644"/>
                    </a:cubicBezTo>
                    <a:cubicBezTo>
                      <a:pt x="36103" y="1609358"/>
                      <a:pt x="36062" y="1602357"/>
                      <a:pt x="40352" y="1598023"/>
                    </a:cubicBezTo>
                    <a:cubicBezTo>
                      <a:pt x="40382" y="1597985"/>
                      <a:pt x="40412" y="1597956"/>
                      <a:pt x="40443" y="1597928"/>
                    </a:cubicBezTo>
                    <a:cubicBezTo>
                      <a:pt x="44782" y="1593565"/>
                      <a:pt x="51840" y="1593537"/>
                      <a:pt x="56207" y="1597880"/>
                    </a:cubicBezTo>
                    <a:cubicBezTo>
                      <a:pt x="60573" y="1602223"/>
                      <a:pt x="60594" y="1609282"/>
                      <a:pt x="56254" y="1613644"/>
                    </a:cubicBezTo>
                    <a:close/>
                    <a:moveTo>
                      <a:pt x="101212" y="1478865"/>
                    </a:moveTo>
                    <a:cubicBezTo>
                      <a:pt x="106769" y="1484466"/>
                      <a:pt x="107416" y="1493277"/>
                      <a:pt x="102736" y="1499630"/>
                    </a:cubicBezTo>
                    <a:lnTo>
                      <a:pt x="246469" y="1643172"/>
                    </a:lnTo>
                    <a:lnTo>
                      <a:pt x="246469" y="1751661"/>
                    </a:lnTo>
                    <a:cubicBezTo>
                      <a:pt x="251555" y="1753004"/>
                      <a:pt x="254591" y="1758214"/>
                      <a:pt x="253249" y="1763301"/>
                    </a:cubicBezTo>
                    <a:cubicBezTo>
                      <a:pt x="251908" y="1768387"/>
                      <a:pt x="246697" y="1771426"/>
                      <a:pt x="241611" y="1770083"/>
                    </a:cubicBezTo>
                    <a:cubicBezTo>
                      <a:pt x="236524" y="1768740"/>
                      <a:pt x="233488" y="1763529"/>
                      <a:pt x="234830" y="1758443"/>
                    </a:cubicBezTo>
                    <a:cubicBezTo>
                      <a:pt x="235704" y="1755128"/>
                      <a:pt x="238294" y="1752538"/>
                      <a:pt x="241611" y="1751661"/>
                    </a:cubicBezTo>
                    <a:lnTo>
                      <a:pt x="241611" y="1645172"/>
                    </a:lnTo>
                    <a:lnTo>
                      <a:pt x="99307" y="1502964"/>
                    </a:lnTo>
                    <a:cubicBezTo>
                      <a:pt x="92152" y="1508155"/>
                      <a:pt x="82147" y="1506554"/>
                      <a:pt x="76960" y="1499401"/>
                    </a:cubicBezTo>
                    <a:cubicBezTo>
                      <a:pt x="71772" y="1492248"/>
                      <a:pt x="73368" y="1482237"/>
                      <a:pt x="80523" y="1477056"/>
                    </a:cubicBezTo>
                    <a:cubicBezTo>
                      <a:pt x="86883" y="1472445"/>
                      <a:pt x="95649" y="1473131"/>
                      <a:pt x="101212" y="1478675"/>
                    </a:cubicBezTo>
                    <a:close/>
                    <a:moveTo>
                      <a:pt x="97783" y="1497915"/>
                    </a:moveTo>
                    <a:cubicBezTo>
                      <a:pt x="102150" y="1493553"/>
                      <a:pt x="102150" y="1486466"/>
                      <a:pt x="97783" y="1482104"/>
                    </a:cubicBezTo>
                    <a:cubicBezTo>
                      <a:pt x="93417" y="1477741"/>
                      <a:pt x="86338" y="1477741"/>
                      <a:pt x="81972" y="1482104"/>
                    </a:cubicBezTo>
                    <a:cubicBezTo>
                      <a:pt x="77606" y="1486438"/>
                      <a:pt x="77583" y="1493496"/>
                      <a:pt x="81920" y="1497868"/>
                    </a:cubicBezTo>
                    <a:cubicBezTo>
                      <a:pt x="81938" y="1497877"/>
                      <a:pt x="81955" y="1497896"/>
                      <a:pt x="81972" y="1497915"/>
                    </a:cubicBezTo>
                    <a:cubicBezTo>
                      <a:pt x="86372" y="1502202"/>
                      <a:pt x="93383" y="1502202"/>
                      <a:pt x="97783" y="1497915"/>
                    </a:cubicBezTo>
                    <a:close/>
                    <a:moveTo>
                      <a:pt x="149694" y="2078178"/>
                    </a:moveTo>
                    <a:cubicBezTo>
                      <a:pt x="143478" y="2084455"/>
                      <a:pt x="143529" y="2094590"/>
                      <a:pt x="149811" y="2100810"/>
                    </a:cubicBezTo>
                    <a:cubicBezTo>
                      <a:pt x="156091" y="2107030"/>
                      <a:pt x="166223" y="2106972"/>
                      <a:pt x="172440" y="2100695"/>
                    </a:cubicBezTo>
                    <a:cubicBezTo>
                      <a:pt x="177970" y="2095104"/>
                      <a:pt x="178623" y="2086332"/>
                      <a:pt x="173983" y="2079988"/>
                    </a:cubicBezTo>
                    <a:lnTo>
                      <a:pt x="310762" y="1943209"/>
                    </a:lnTo>
                    <a:lnTo>
                      <a:pt x="310762" y="1700417"/>
                    </a:lnTo>
                    <a:cubicBezTo>
                      <a:pt x="315849" y="1699074"/>
                      <a:pt x="318885" y="1693864"/>
                      <a:pt x="317543" y="1688777"/>
                    </a:cubicBezTo>
                    <a:cubicBezTo>
                      <a:pt x="316202" y="1683691"/>
                      <a:pt x="310991" y="1680652"/>
                      <a:pt x="305905" y="1681995"/>
                    </a:cubicBezTo>
                    <a:cubicBezTo>
                      <a:pt x="300818" y="1683338"/>
                      <a:pt x="297782" y="1688549"/>
                      <a:pt x="299124" y="1693635"/>
                    </a:cubicBezTo>
                    <a:cubicBezTo>
                      <a:pt x="299998" y="1696950"/>
                      <a:pt x="302588" y="1699541"/>
                      <a:pt x="305905" y="1700417"/>
                    </a:cubicBezTo>
                    <a:lnTo>
                      <a:pt x="305905" y="1941209"/>
                    </a:lnTo>
                    <a:lnTo>
                      <a:pt x="170554" y="2076559"/>
                    </a:lnTo>
                    <a:cubicBezTo>
                      <a:pt x="164151" y="2071892"/>
                      <a:pt x="155301" y="2072578"/>
                      <a:pt x="149694" y="2078178"/>
                    </a:cubicBezTo>
                    <a:close/>
                    <a:moveTo>
                      <a:pt x="168744" y="2081607"/>
                    </a:moveTo>
                    <a:cubicBezTo>
                      <a:pt x="164405" y="2077245"/>
                      <a:pt x="157349" y="2077226"/>
                      <a:pt x="152984" y="2081560"/>
                    </a:cubicBezTo>
                    <a:cubicBezTo>
                      <a:pt x="148620" y="2085903"/>
                      <a:pt x="148600" y="2092961"/>
                      <a:pt x="152940" y="2097324"/>
                    </a:cubicBezTo>
                    <a:cubicBezTo>
                      <a:pt x="157280" y="2101686"/>
                      <a:pt x="164336" y="2101705"/>
                      <a:pt x="168701" y="2097371"/>
                    </a:cubicBezTo>
                    <a:cubicBezTo>
                      <a:pt x="168715" y="2097352"/>
                      <a:pt x="168730" y="2097343"/>
                      <a:pt x="168744" y="2097324"/>
                    </a:cubicBezTo>
                    <a:cubicBezTo>
                      <a:pt x="173084" y="2093037"/>
                      <a:pt x="173125" y="2086036"/>
                      <a:pt x="168835" y="2081703"/>
                    </a:cubicBezTo>
                    <a:cubicBezTo>
                      <a:pt x="168805" y="2081664"/>
                      <a:pt x="168775" y="2081636"/>
                      <a:pt x="168744" y="2081607"/>
                    </a:cubicBezTo>
                    <a:close/>
                    <a:moveTo>
                      <a:pt x="51016" y="2118469"/>
                    </a:moveTo>
                    <a:cubicBezTo>
                      <a:pt x="44756" y="2124708"/>
                      <a:pt x="44738" y="2134843"/>
                      <a:pt x="50976" y="2141101"/>
                    </a:cubicBezTo>
                    <a:cubicBezTo>
                      <a:pt x="50989" y="2141110"/>
                      <a:pt x="51002" y="2141129"/>
                      <a:pt x="51016" y="2141139"/>
                    </a:cubicBezTo>
                    <a:cubicBezTo>
                      <a:pt x="57184" y="2147463"/>
                      <a:pt x="67315" y="2147597"/>
                      <a:pt x="73644" y="2141434"/>
                    </a:cubicBezTo>
                    <a:cubicBezTo>
                      <a:pt x="79434" y="2135785"/>
                      <a:pt x="80106" y="2126708"/>
                      <a:pt x="75209" y="2120279"/>
                    </a:cubicBezTo>
                    <a:lnTo>
                      <a:pt x="229800" y="1966069"/>
                    </a:lnTo>
                    <a:lnTo>
                      <a:pt x="229800" y="1872248"/>
                    </a:lnTo>
                    <a:cubicBezTo>
                      <a:pt x="235060" y="1871562"/>
                      <a:pt x="238770" y="1866742"/>
                      <a:pt x="238087" y="1861485"/>
                    </a:cubicBezTo>
                    <a:cubicBezTo>
                      <a:pt x="237403" y="1856227"/>
                      <a:pt x="232584" y="1852512"/>
                      <a:pt x="227323" y="1853198"/>
                    </a:cubicBezTo>
                    <a:cubicBezTo>
                      <a:pt x="222063" y="1853198"/>
                      <a:pt x="217798" y="1857465"/>
                      <a:pt x="217798" y="1862723"/>
                    </a:cubicBezTo>
                    <a:cubicBezTo>
                      <a:pt x="217677" y="1867238"/>
                      <a:pt x="220740" y="1871210"/>
                      <a:pt x="225133" y="1872248"/>
                    </a:cubicBezTo>
                    <a:lnTo>
                      <a:pt x="225133" y="1963974"/>
                    </a:lnTo>
                    <a:lnTo>
                      <a:pt x="72733" y="2116374"/>
                    </a:lnTo>
                    <a:cubicBezTo>
                      <a:pt x="66358" y="2111716"/>
                      <a:pt x="57543" y="2112402"/>
                      <a:pt x="51968" y="2117993"/>
                    </a:cubicBezTo>
                    <a:close/>
                    <a:moveTo>
                      <a:pt x="70066" y="2121898"/>
                    </a:moveTo>
                    <a:cubicBezTo>
                      <a:pt x="74430" y="2126242"/>
                      <a:pt x="74450" y="2133290"/>
                      <a:pt x="70109" y="2137662"/>
                    </a:cubicBezTo>
                    <a:cubicBezTo>
                      <a:pt x="65770" y="2142024"/>
                      <a:pt x="58714" y="2142044"/>
                      <a:pt x="54349" y="2137700"/>
                    </a:cubicBezTo>
                    <a:cubicBezTo>
                      <a:pt x="49985" y="2133366"/>
                      <a:pt x="49965" y="2126308"/>
                      <a:pt x="54305" y="2121946"/>
                    </a:cubicBezTo>
                    <a:cubicBezTo>
                      <a:pt x="54320" y="2121927"/>
                      <a:pt x="54335" y="2121917"/>
                      <a:pt x="54349" y="2121898"/>
                    </a:cubicBezTo>
                    <a:cubicBezTo>
                      <a:pt x="58639" y="2117555"/>
                      <a:pt x="65635" y="2117517"/>
                      <a:pt x="69975" y="2121803"/>
                    </a:cubicBezTo>
                    <a:cubicBezTo>
                      <a:pt x="70006" y="2121841"/>
                      <a:pt x="70035" y="2121869"/>
                      <a:pt x="70066" y="2121898"/>
                    </a:cubicBezTo>
                    <a:close/>
                    <a:moveTo>
                      <a:pt x="874261" y="2607673"/>
                    </a:moveTo>
                    <a:cubicBezTo>
                      <a:pt x="879833" y="2602082"/>
                      <a:pt x="888654" y="2601396"/>
                      <a:pt x="895026" y="2606054"/>
                    </a:cubicBezTo>
                    <a:lnTo>
                      <a:pt x="1070667" y="2430508"/>
                    </a:lnTo>
                    <a:lnTo>
                      <a:pt x="1070667" y="1930445"/>
                    </a:lnTo>
                    <a:cubicBezTo>
                      <a:pt x="1065409" y="1929788"/>
                      <a:pt x="1061675" y="1924988"/>
                      <a:pt x="1062332" y="1919730"/>
                    </a:cubicBezTo>
                    <a:cubicBezTo>
                      <a:pt x="1062990" y="1914472"/>
                      <a:pt x="1067790" y="1910738"/>
                      <a:pt x="1073048" y="1911395"/>
                    </a:cubicBezTo>
                    <a:cubicBezTo>
                      <a:pt x="1078306" y="1910710"/>
                      <a:pt x="1083126" y="1914424"/>
                      <a:pt x="1083811" y="1919682"/>
                    </a:cubicBezTo>
                    <a:cubicBezTo>
                      <a:pt x="1084497" y="1924940"/>
                      <a:pt x="1080782" y="1929760"/>
                      <a:pt x="1075525" y="1930445"/>
                    </a:cubicBezTo>
                    <a:lnTo>
                      <a:pt x="1075525" y="2432032"/>
                    </a:lnTo>
                    <a:lnTo>
                      <a:pt x="898550" y="2609007"/>
                    </a:lnTo>
                    <a:cubicBezTo>
                      <a:pt x="903798" y="2616122"/>
                      <a:pt x="902284" y="2626133"/>
                      <a:pt x="895178" y="2631381"/>
                    </a:cubicBezTo>
                    <a:cubicBezTo>
                      <a:pt x="888063" y="2636629"/>
                      <a:pt x="878052" y="2635124"/>
                      <a:pt x="872804" y="2628009"/>
                    </a:cubicBezTo>
                    <a:cubicBezTo>
                      <a:pt x="868099" y="2621646"/>
                      <a:pt x="868765" y="2612798"/>
                      <a:pt x="874357" y="2607197"/>
                    </a:cubicBezTo>
                    <a:close/>
                    <a:moveTo>
                      <a:pt x="893311" y="2611102"/>
                    </a:moveTo>
                    <a:cubicBezTo>
                      <a:pt x="888949" y="2606768"/>
                      <a:pt x="881891" y="2606787"/>
                      <a:pt x="877547" y="2611150"/>
                    </a:cubicBezTo>
                    <a:cubicBezTo>
                      <a:pt x="873214" y="2615522"/>
                      <a:pt x="873233" y="2622580"/>
                      <a:pt x="877605" y="2626914"/>
                    </a:cubicBezTo>
                    <a:cubicBezTo>
                      <a:pt x="881948" y="2631228"/>
                      <a:pt x="888968" y="2631228"/>
                      <a:pt x="893311" y="2626914"/>
                    </a:cubicBezTo>
                    <a:cubicBezTo>
                      <a:pt x="897645" y="2622532"/>
                      <a:pt x="897645" y="2615484"/>
                      <a:pt x="893311" y="2611102"/>
                    </a:cubicBezTo>
                    <a:close/>
                    <a:moveTo>
                      <a:pt x="715575" y="1891298"/>
                    </a:moveTo>
                    <a:cubicBezTo>
                      <a:pt x="715518" y="1882459"/>
                      <a:pt x="708317" y="1875343"/>
                      <a:pt x="699478" y="1875391"/>
                    </a:cubicBezTo>
                    <a:cubicBezTo>
                      <a:pt x="690638" y="1875448"/>
                      <a:pt x="683514" y="1882659"/>
                      <a:pt x="683571" y="1891488"/>
                    </a:cubicBezTo>
                    <a:cubicBezTo>
                      <a:pt x="683618" y="1899337"/>
                      <a:pt x="689343" y="1905995"/>
                      <a:pt x="697096" y="1907205"/>
                    </a:cubicBezTo>
                    <a:lnTo>
                      <a:pt x="697096" y="2239627"/>
                    </a:lnTo>
                    <a:lnTo>
                      <a:pt x="751103" y="2332972"/>
                    </a:lnTo>
                    <a:lnTo>
                      <a:pt x="751103" y="2698065"/>
                    </a:lnTo>
                    <a:cubicBezTo>
                      <a:pt x="746055" y="2699542"/>
                      <a:pt x="743159" y="2704838"/>
                      <a:pt x="744636" y="2709886"/>
                    </a:cubicBezTo>
                    <a:cubicBezTo>
                      <a:pt x="746112" y="2714934"/>
                      <a:pt x="751408" y="2717830"/>
                      <a:pt x="756456" y="2716353"/>
                    </a:cubicBezTo>
                    <a:cubicBezTo>
                      <a:pt x="760380" y="2715201"/>
                      <a:pt x="763133" y="2711676"/>
                      <a:pt x="763295" y="2707590"/>
                    </a:cubicBezTo>
                    <a:cubicBezTo>
                      <a:pt x="763419" y="2703076"/>
                      <a:pt x="760352" y="2699104"/>
                      <a:pt x="755961" y="2698065"/>
                    </a:cubicBezTo>
                    <a:lnTo>
                      <a:pt x="755961" y="2331639"/>
                    </a:lnTo>
                    <a:lnTo>
                      <a:pt x="702049" y="2238293"/>
                    </a:lnTo>
                    <a:lnTo>
                      <a:pt x="702049" y="1907205"/>
                    </a:lnTo>
                    <a:cubicBezTo>
                      <a:pt x="709831" y="1905909"/>
                      <a:pt x="715546" y="1899184"/>
                      <a:pt x="715575" y="1891298"/>
                    </a:cubicBezTo>
                    <a:close/>
                    <a:moveTo>
                      <a:pt x="699573" y="1902442"/>
                    </a:moveTo>
                    <a:cubicBezTo>
                      <a:pt x="693420" y="1902442"/>
                      <a:pt x="688428" y="1897451"/>
                      <a:pt x="688428" y="1891298"/>
                    </a:cubicBezTo>
                    <a:cubicBezTo>
                      <a:pt x="688428" y="1885145"/>
                      <a:pt x="693420" y="1880153"/>
                      <a:pt x="699573" y="1880153"/>
                    </a:cubicBezTo>
                    <a:cubicBezTo>
                      <a:pt x="705726" y="1880153"/>
                      <a:pt x="710717" y="1885145"/>
                      <a:pt x="710717" y="1891298"/>
                    </a:cubicBezTo>
                    <a:cubicBezTo>
                      <a:pt x="710717" y="1897451"/>
                      <a:pt x="705726" y="1902442"/>
                      <a:pt x="699573" y="1902442"/>
                    </a:cubicBezTo>
                    <a:close/>
                    <a:moveTo>
                      <a:pt x="435921" y="2239532"/>
                    </a:moveTo>
                    <a:cubicBezTo>
                      <a:pt x="435835" y="2247418"/>
                      <a:pt x="430082" y="2254096"/>
                      <a:pt x="422300" y="2255343"/>
                    </a:cubicBezTo>
                    <a:lnTo>
                      <a:pt x="422300" y="2404219"/>
                    </a:lnTo>
                    <a:lnTo>
                      <a:pt x="327050" y="2499469"/>
                    </a:lnTo>
                    <a:cubicBezTo>
                      <a:pt x="329667" y="2504032"/>
                      <a:pt x="328089" y="2509851"/>
                      <a:pt x="323526" y="2512471"/>
                    </a:cubicBezTo>
                    <a:cubicBezTo>
                      <a:pt x="318962" y="2515090"/>
                      <a:pt x="313142" y="2513509"/>
                      <a:pt x="310524" y="2508946"/>
                    </a:cubicBezTo>
                    <a:cubicBezTo>
                      <a:pt x="307908" y="2504384"/>
                      <a:pt x="309486" y="2498564"/>
                      <a:pt x="314048" y="2495945"/>
                    </a:cubicBezTo>
                    <a:cubicBezTo>
                      <a:pt x="316984" y="2494259"/>
                      <a:pt x="320591" y="2494259"/>
                      <a:pt x="323526" y="2495945"/>
                    </a:cubicBezTo>
                    <a:lnTo>
                      <a:pt x="417252" y="2402314"/>
                    </a:lnTo>
                    <a:lnTo>
                      <a:pt x="417252" y="2255629"/>
                    </a:lnTo>
                    <a:cubicBezTo>
                      <a:pt x="408517" y="2254258"/>
                      <a:pt x="402555" y="2246076"/>
                      <a:pt x="403917" y="2237341"/>
                    </a:cubicBezTo>
                    <a:cubicBezTo>
                      <a:pt x="405288" y="2228616"/>
                      <a:pt x="413470" y="2222644"/>
                      <a:pt x="422205" y="2224006"/>
                    </a:cubicBezTo>
                    <a:cubicBezTo>
                      <a:pt x="429987" y="2225235"/>
                      <a:pt x="435730" y="2231940"/>
                      <a:pt x="435730" y="2239817"/>
                    </a:cubicBezTo>
                    <a:close/>
                    <a:moveTo>
                      <a:pt x="420300" y="2250676"/>
                    </a:moveTo>
                    <a:cubicBezTo>
                      <a:pt x="426453" y="2250676"/>
                      <a:pt x="431444" y="2245685"/>
                      <a:pt x="431444" y="2239532"/>
                    </a:cubicBezTo>
                    <a:cubicBezTo>
                      <a:pt x="431444" y="2233379"/>
                      <a:pt x="426453" y="2228388"/>
                      <a:pt x="420300" y="2228388"/>
                    </a:cubicBezTo>
                    <a:cubicBezTo>
                      <a:pt x="414147" y="2228388"/>
                      <a:pt x="409156" y="2233379"/>
                      <a:pt x="409156" y="2239532"/>
                    </a:cubicBezTo>
                    <a:cubicBezTo>
                      <a:pt x="409156" y="2245685"/>
                      <a:pt x="414147" y="2250676"/>
                      <a:pt x="420300" y="2250676"/>
                    </a:cubicBezTo>
                    <a:close/>
                    <a:moveTo>
                      <a:pt x="281616" y="2474418"/>
                    </a:moveTo>
                    <a:cubicBezTo>
                      <a:pt x="275346" y="2480648"/>
                      <a:pt x="275313" y="2490782"/>
                      <a:pt x="281541" y="2497050"/>
                    </a:cubicBezTo>
                    <a:cubicBezTo>
                      <a:pt x="287770" y="2503317"/>
                      <a:pt x="297902" y="2503355"/>
                      <a:pt x="304172" y="2497126"/>
                    </a:cubicBezTo>
                    <a:cubicBezTo>
                      <a:pt x="309783" y="2491544"/>
                      <a:pt x="310479" y="2482705"/>
                      <a:pt x="305809" y="2476323"/>
                    </a:cubicBezTo>
                    <a:lnTo>
                      <a:pt x="366484" y="2415744"/>
                    </a:lnTo>
                    <a:lnTo>
                      <a:pt x="366484" y="2314779"/>
                    </a:lnTo>
                    <a:cubicBezTo>
                      <a:pt x="370875" y="2313741"/>
                      <a:pt x="373942" y="2309769"/>
                      <a:pt x="373818" y="2305254"/>
                    </a:cubicBezTo>
                    <a:cubicBezTo>
                      <a:pt x="373818" y="2299834"/>
                      <a:pt x="369427" y="2295443"/>
                      <a:pt x="364007" y="2295443"/>
                    </a:cubicBezTo>
                    <a:cubicBezTo>
                      <a:pt x="358587" y="2295443"/>
                      <a:pt x="354196" y="2299834"/>
                      <a:pt x="354196" y="2305254"/>
                    </a:cubicBezTo>
                    <a:cubicBezTo>
                      <a:pt x="354072" y="2309769"/>
                      <a:pt x="357140" y="2313741"/>
                      <a:pt x="361531" y="2314779"/>
                    </a:cubicBezTo>
                    <a:lnTo>
                      <a:pt x="361531" y="2413744"/>
                    </a:lnTo>
                    <a:lnTo>
                      <a:pt x="302380" y="2472990"/>
                    </a:lnTo>
                    <a:cubicBezTo>
                      <a:pt x="296029" y="2468313"/>
                      <a:pt x="287216" y="2468960"/>
                      <a:pt x="281616" y="2474514"/>
                    </a:cubicBezTo>
                    <a:close/>
                    <a:moveTo>
                      <a:pt x="300666" y="2477942"/>
                    </a:moveTo>
                    <a:cubicBezTo>
                      <a:pt x="305030" y="2482286"/>
                      <a:pt x="305050" y="2489335"/>
                      <a:pt x="300710" y="2493706"/>
                    </a:cubicBezTo>
                    <a:cubicBezTo>
                      <a:pt x="296370" y="2498069"/>
                      <a:pt x="289314" y="2498088"/>
                      <a:pt x="284950" y="2493744"/>
                    </a:cubicBezTo>
                    <a:cubicBezTo>
                      <a:pt x="280585" y="2489411"/>
                      <a:pt x="280565" y="2482353"/>
                      <a:pt x="284906" y="2477990"/>
                    </a:cubicBezTo>
                    <a:cubicBezTo>
                      <a:pt x="284920" y="2477971"/>
                      <a:pt x="284935" y="2477962"/>
                      <a:pt x="284950" y="2477942"/>
                    </a:cubicBezTo>
                    <a:cubicBezTo>
                      <a:pt x="289240" y="2473599"/>
                      <a:pt x="296235" y="2473561"/>
                      <a:pt x="300575" y="2477847"/>
                    </a:cubicBezTo>
                    <a:cubicBezTo>
                      <a:pt x="300606" y="2477886"/>
                      <a:pt x="300635" y="2477914"/>
                      <a:pt x="300666" y="2477942"/>
                    </a:cubicBezTo>
                    <a:close/>
                    <a:moveTo>
                      <a:pt x="501929" y="1996740"/>
                    </a:moveTo>
                    <a:cubicBezTo>
                      <a:pt x="508149" y="1990463"/>
                      <a:pt x="508101" y="1980328"/>
                      <a:pt x="501834" y="1974108"/>
                    </a:cubicBezTo>
                    <a:cubicBezTo>
                      <a:pt x="495557" y="1967888"/>
                      <a:pt x="485422" y="1967936"/>
                      <a:pt x="479202" y="1974213"/>
                    </a:cubicBezTo>
                    <a:cubicBezTo>
                      <a:pt x="473754" y="1979699"/>
                      <a:pt x="473021" y="1988300"/>
                      <a:pt x="477450" y="1994644"/>
                    </a:cubicBezTo>
                    <a:lnTo>
                      <a:pt x="325050" y="2147044"/>
                    </a:lnTo>
                    <a:lnTo>
                      <a:pt x="325050" y="2213719"/>
                    </a:lnTo>
                    <a:lnTo>
                      <a:pt x="190366" y="2348879"/>
                    </a:lnTo>
                    <a:cubicBezTo>
                      <a:pt x="186536" y="2346507"/>
                      <a:pt x="181569" y="2347145"/>
                      <a:pt x="178460" y="2350403"/>
                    </a:cubicBezTo>
                    <a:cubicBezTo>
                      <a:pt x="174646" y="2354022"/>
                      <a:pt x="174492" y="2360052"/>
                      <a:pt x="178114" y="2363871"/>
                    </a:cubicBezTo>
                    <a:cubicBezTo>
                      <a:pt x="178227" y="2363985"/>
                      <a:pt x="178342" y="2364100"/>
                      <a:pt x="178460" y="2364214"/>
                    </a:cubicBezTo>
                    <a:cubicBezTo>
                      <a:pt x="182357" y="2367919"/>
                      <a:pt x="188470" y="2367919"/>
                      <a:pt x="192367" y="2364214"/>
                    </a:cubicBezTo>
                    <a:cubicBezTo>
                      <a:pt x="195595" y="2361080"/>
                      <a:pt x="196191" y="2356118"/>
                      <a:pt x="193795" y="2352308"/>
                    </a:cubicBezTo>
                    <a:lnTo>
                      <a:pt x="330384" y="2215719"/>
                    </a:lnTo>
                    <a:lnTo>
                      <a:pt x="330384" y="2149044"/>
                    </a:lnTo>
                    <a:lnTo>
                      <a:pt x="481260" y="1998168"/>
                    </a:lnTo>
                    <a:cubicBezTo>
                      <a:pt x="487613" y="2002845"/>
                      <a:pt x="496424" y="2002197"/>
                      <a:pt x="502024" y="1996644"/>
                    </a:cubicBezTo>
                    <a:close/>
                    <a:moveTo>
                      <a:pt x="482879" y="1993311"/>
                    </a:moveTo>
                    <a:cubicBezTo>
                      <a:pt x="487241" y="1997654"/>
                      <a:pt x="494299" y="1997625"/>
                      <a:pt x="498643" y="1993263"/>
                    </a:cubicBezTo>
                    <a:cubicBezTo>
                      <a:pt x="502986" y="1988900"/>
                      <a:pt x="502958" y="1981842"/>
                      <a:pt x="498595" y="1977499"/>
                    </a:cubicBezTo>
                    <a:cubicBezTo>
                      <a:pt x="494309" y="1973156"/>
                      <a:pt x="487308" y="1973118"/>
                      <a:pt x="482974" y="1977404"/>
                    </a:cubicBezTo>
                    <a:cubicBezTo>
                      <a:pt x="482936" y="1977442"/>
                      <a:pt x="482908" y="1977471"/>
                      <a:pt x="482879" y="1977499"/>
                    </a:cubicBezTo>
                    <a:cubicBezTo>
                      <a:pt x="478517" y="1981833"/>
                      <a:pt x="478488" y="1988891"/>
                      <a:pt x="482831" y="1993263"/>
                    </a:cubicBezTo>
                    <a:cubicBezTo>
                      <a:pt x="482841" y="1993272"/>
                      <a:pt x="482860" y="1993291"/>
                      <a:pt x="482879" y="1993311"/>
                    </a:cubicBezTo>
                    <a:close/>
                    <a:moveTo>
                      <a:pt x="139979" y="2303064"/>
                    </a:moveTo>
                    <a:cubicBezTo>
                      <a:pt x="133762" y="2309341"/>
                      <a:pt x="133814" y="2319475"/>
                      <a:pt x="140095" y="2325695"/>
                    </a:cubicBezTo>
                    <a:cubicBezTo>
                      <a:pt x="146376" y="2331915"/>
                      <a:pt x="156508" y="2331858"/>
                      <a:pt x="162725" y="2325581"/>
                    </a:cubicBezTo>
                    <a:cubicBezTo>
                      <a:pt x="168254" y="2319990"/>
                      <a:pt x="168907" y="2311217"/>
                      <a:pt x="164268" y="2304873"/>
                    </a:cubicBezTo>
                    <a:lnTo>
                      <a:pt x="275329" y="2193812"/>
                    </a:lnTo>
                    <a:lnTo>
                      <a:pt x="275329" y="2098562"/>
                    </a:lnTo>
                    <a:lnTo>
                      <a:pt x="464020" y="1909872"/>
                    </a:lnTo>
                    <a:cubicBezTo>
                      <a:pt x="468649" y="1912367"/>
                      <a:pt x="474430" y="1910633"/>
                      <a:pt x="476926" y="1905995"/>
                    </a:cubicBezTo>
                    <a:cubicBezTo>
                      <a:pt x="479412" y="1901366"/>
                      <a:pt x="477678" y="1895594"/>
                      <a:pt x="473049" y="1893098"/>
                    </a:cubicBezTo>
                    <a:cubicBezTo>
                      <a:pt x="469449" y="1891155"/>
                      <a:pt x="465001" y="1891736"/>
                      <a:pt x="462019" y="1894536"/>
                    </a:cubicBezTo>
                    <a:cubicBezTo>
                      <a:pt x="458762" y="1897641"/>
                      <a:pt x="458124" y="1902613"/>
                      <a:pt x="460495" y="1906443"/>
                    </a:cubicBezTo>
                    <a:lnTo>
                      <a:pt x="269995" y="2096942"/>
                    </a:lnTo>
                    <a:lnTo>
                      <a:pt x="269995" y="2192192"/>
                    </a:lnTo>
                    <a:lnTo>
                      <a:pt x="160363" y="2301444"/>
                    </a:lnTo>
                    <a:cubicBezTo>
                      <a:pt x="153959" y="2296777"/>
                      <a:pt x="145109" y="2297463"/>
                      <a:pt x="139503" y="2303064"/>
                    </a:cubicBezTo>
                    <a:close/>
                    <a:moveTo>
                      <a:pt x="159029" y="2306492"/>
                    </a:moveTo>
                    <a:cubicBezTo>
                      <a:pt x="163367" y="2310855"/>
                      <a:pt x="163344" y="2317913"/>
                      <a:pt x="158978" y="2322256"/>
                    </a:cubicBezTo>
                    <a:cubicBezTo>
                      <a:pt x="154611" y="2326590"/>
                      <a:pt x="147555" y="2326571"/>
                      <a:pt x="143218" y="2322199"/>
                    </a:cubicBezTo>
                    <a:cubicBezTo>
                      <a:pt x="138900" y="2317856"/>
                      <a:pt x="138900" y="2310836"/>
                      <a:pt x="143218" y="2306492"/>
                    </a:cubicBezTo>
                    <a:cubicBezTo>
                      <a:pt x="147618" y="2302206"/>
                      <a:pt x="154629" y="2302206"/>
                      <a:pt x="159029" y="2306492"/>
                    </a:cubicBezTo>
                    <a:close/>
                    <a:moveTo>
                      <a:pt x="3929977" y="2256486"/>
                    </a:moveTo>
                    <a:cubicBezTo>
                      <a:pt x="3921090" y="2256429"/>
                      <a:pt x="3913832" y="2263582"/>
                      <a:pt x="3913775" y="2272479"/>
                    </a:cubicBezTo>
                    <a:cubicBezTo>
                      <a:pt x="3913708" y="2281366"/>
                      <a:pt x="3920871" y="2288624"/>
                      <a:pt x="3929757" y="2288681"/>
                    </a:cubicBezTo>
                    <a:cubicBezTo>
                      <a:pt x="3937768" y="2288738"/>
                      <a:pt x="3944607" y="2282890"/>
                      <a:pt x="3945788" y="2274965"/>
                    </a:cubicBezTo>
                    <a:lnTo>
                      <a:pt x="4226776" y="2274965"/>
                    </a:lnTo>
                    <a:lnTo>
                      <a:pt x="4430992" y="2070844"/>
                    </a:lnTo>
                    <a:cubicBezTo>
                      <a:pt x="4435583" y="2073416"/>
                      <a:pt x="4441384" y="2071777"/>
                      <a:pt x="4443956" y="2067186"/>
                    </a:cubicBezTo>
                    <a:cubicBezTo>
                      <a:pt x="4446527" y="2062595"/>
                      <a:pt x="4444889" y="2056795"/>
                      <a:pt x="4440298" y="2054223"/>
                    </a:cubicBezTo>
                    <a:cubicBezTo>
                      <a:pt x="4435716" y="2051651"/>
                      <a:pt x="4429906" y="2053290"/>
                      <a:pt x="4427334" y="2057881"/>
                    </a:cubicBezTo>
                    <a:cubicBezTo>
                      <a:pt x="4425667" y="2060852"/>
                      <a:pt x="4425725" y="2064491"/>
                      <a:pt x="4427468" y="2067415"/>
                    </a:cubicBezTo>
                    <a:lnTo>
                      <a:pt x="4224490" y="2270488"/>
                    </a:lnTo>
                    <a:lnTo>
                      <a:pt x="3945502" y="2270488"/>
                    </a:lnTo>
                    <a:cubicBezTo>
                      <a:pt x="3944321" y="2262659"/>
                      <a:pt x="3937606" y="2256877"/>
                      <a:pt x="3929691" y="2256867"/>
                    </a:cubicBezTo>
                    <a:close/>
                    <a:moveTo>
                      <a:pt x="3941121" y="2272488"/>
                    </a:moveTo>
                    <a:cubicBezTo>
                      <a:pt x="3941121" y="2278642"/>
                      <a:pt x="3936130" y="2283633"/>
                      <a:pt x="3929977" y="2283633"/>
                    </a:cubicBezTo>
                    <a:cubicBezTo>
                      <a:pt x="3923824" y="2283633"/>
                      <a:pt x="3918832" y="2278642"/>
                      <a:pt x="3918832" y="2272488"/>
                    </a:cubicBezTo>
                    <a:cubicBezTo>
                      <a:pt x="3918832" y="2266335"/>
                      <a:pt x="3923824" y="2261344"/>
                      <a:pt x="3929977" y="2261344"/>
                    </a:cubicBezTo>
                    <a:cubicBezTo>
                      <a:pt x="3936130" y="2261344"/>
                      <a:pt x="3941121" y="2266335"/>
                      <a:pt x="3941121" y="2272488"/>
                    </a:cubicBezTo>
                    <a:close/>
                    <a:moveTo>
                      <a:pt x="3315614" y="2198860"/>
                    </a:moveTo>
                    <a:cubicBezTo>
                      <a:pt x="3323501" y="2198860"/>
                      <a:pt x="3330207" y="2204594"/>
                      <a:pt x="3331426" y="2212385"/>
                    </a:cubicBezTo>
                    <a:lnTo>
                      <a:pt x="4129335" y="2212385"/>
                    </a:lnTo>
                    <a:cubicBezTo>
                      <a:pt x="4130707" y="2207309"/>
                      <a:pt x="4135926" y="2204299"/>
                      <a:pt x="4141013" y="2205661"/>
                    </a:cubicBezTo>
                    <a:cubicBezTo>
                      <a:pt x="4146089" y="2207033"/>
                      <a:pt x="4149099" y="2212262"/>
                      <a:pt x="4147728" y="2217339"/>
                    </a:cubicBezTo>
                    <a:cubicBezTo>
                      <a:pt x="4146365" y="2222415"/>
                      <a:pt x="4141136" y="2225425"/>
                      <a:pt x="4136059" y="2224063"/>
                    </a:cubicBezTo>
                    <a:cubicBezTo>
                      <a:pt x="4132773" y="2223178"/>
                      <a:pt x="4130221" y="2220615"/>
                      <a:pt x="4129335" y="2217339"/>
                    </a:cubicBezTo>
                    <a:lnTo>
                      <a:pt x="3331140" y="2217339"/>
                    </a:lnTo>
                    <a:cubicBezTo>
                      <a:pt x="3329768" y="2226073"/>
                      <a:pt x="3321586" y="2232036"/>
                      <a:pt x="3312852" y="2230674"/>
                    </a:cubicBezTo>
                    <a:cubicBezTo>
                      <a:pt x="3304127" y="2229302"/>
                      <a:pt x="3298155" y="2221120"/>
                      <a:pt x="3299517" y="2212385"/>
                    </a:cubicBezTo>
                    <a:cubicBezTo>
                      <a:pt x="3300746" y="2204604"/>
                      <a:pt x="3307451" y="2198860"/>
                      <a:pt x="3315328" y="2198860"/>
                    </a:cubicBezTo>
                    <a:close/>
                    <a:moveTo>
                      <a:pt x="3326759" y="2214862"/>
                    </a:moveTo>
                    <a:cubicBezTo>
                      <a:pt x="3326759" y="2208709"/>
                      <a:pt x="3321767" y="2203718"/>
                      <a:pt x="3315614" y="2203718"/>
                    </a:cubicBezTo>
                    <a:cubicBezTo>
                      <a:pt x="3309461" y="2203718"/>
                      <a:pt x="3304470" y="2208709"/>
                      <a:pt x="3304470" y="2214862"/>
                    </a:cubicBezTo>
                    <a:cubicBezTo>
                      <a:pt x="3304470" y="2221015"/>
                      <a:pt x="3309461" y="2226006"/>
                      <a:pt x="3315614" y="2226006"/>
                    </a:cubicBezTo>
                    <a:cubicBezTo>
                      <a:pt x="3321748" y="2225959"/>
                      <a:pt x="3326711" y="2220996"/>
                      <a:pt x="3326759" y="2214862"/>
                    </a:cubicBezTo>
                    <a:close/>
                    <a:moveTo>
                      <a:pt x="4439850" y="1644981"/>
                    </a:moveTo>
                    <a:cubicBezTo>
                      <a:pt x="4448737" y="1645038"/>
                      <a:pt x="4455995" y="1637885"/>
                      <a:pt x="4456052" y="1628989"/>
                    </a:cubicBezTo>
                    <a:cubicBezTo>
                      <a:pt x="4456119" y="1620102"/>
                      <a:pt x="4448956" y="1612844"/>
                      <a:pt x="4440069" y="1612787"/>
                    </a:cubicBezTo>
                    <a:cubicBezTo>
                      <a:pt x="4432059" y="1612730"/>
                      <a:pt x="4425220" y="1618578"/>
                      <a:pt x="4424039" y="1626503"/>
                    </a:cubicBezTo>
                    <a:lnTo>
                      <a:pt x="4374127" y="1626503"/>
                    </a:lnTo>
                    <a:lnTo>
                      <a:pt x="4095331" y="1905204"/>
                    </a:lnTo>
                    <a:lnTo>
                      <a:pt x="3841870" y="1905204"/>
                    </a:lnTo>
                    <a:cubicBezTo>
                      <a:pt x="3840499" y="1900127"/>
                      <a:pt x="3835279" y="1897118"/>
                      <a:pt x="3830193" y="1898480"/>
                    </a:cubicBezTo>
                    <a:cubicBezTo>
                      <a:pt x="3825116" y="1899851"/>
                      <a:pt x="3822106" y="1905080"/>
                      <a:pt x="3823478" y="1910157"/>
                    </a:cubicBezTo>
                    <a:cubicBezTo>
                      <a:pt x="3824840" y="1915234"/>
                      <a:pt x="3830069" y="1918244"/>
                      <a:pt x="3835146" y="1916882"/>
                    </a:cubicBezTo>
                    <a:cubicBezTo>
                      <a:pt x="3838432" y="1915996"/>
                      <a:pt x="3840985" y="1913434"/>
                      <a:pt x="3841870" y="1910157"/>
                    </a:cubicBezTo>
                    <a:lnTo>
                      <a:pt x="4097426" y="1910157"/>
                    </a:lnTo>
                    <a:lnTo>
                      <a:pt x="4376223" y="1631361"/>
                    </a:lnTo>
                    <a:lnTo>
                      <a:pt x="4423848" y="1631361"/>
                    </a:lnTo>
                    <a:cubicBezTo>
                      <a:pt x="4425029" y="1639190"/>
                      <a:pt x="4431744" y="1644972"/>
                      <a:pt x="4439659" y="1644981"/>
                    </a:cubicBezTo>
                    <a:close/>
                    <a:moveTo>
                      <a:pt x="4428706" y="1628884"/>
                    </a:moveTo>
                    <a:cubicBezTo>
                      <a:pt x="4428706" y="1622731"/>
                      <a:pt x="4433697" y="1617740"/>
                      <a:pt x="4439850" y="1617740"/>
                    </a:cubicBezTo>
                    <a:cubicBezTo>
                      <a:pt x="4446003" y="1617740"/>
                      <a:pt x="4450994" y="1622731"/>
                      <a:pt x="4450994" y="1628884"/>
                    </a:cubicBezTo>
                    <a:cubicBezTo>
                      <a:pt x="4450994" y="1635037"/>
                      <a:pt x="4446003" y="1640028"/>
                      <a:pt x="4439850" y="1640028"/>
                    </a:cubicBezTo>
                    <a:cubicBezTo>
                      <a:pt x="4433716" y="1639981"/>
                      <a:pt x="4428754" y="1635018"/>
                      <a:pt x="4428706" y="1628884"/>
                    </a:cubicBezTo>
                    <a:close/>
                    <a:moveTo>
                      <a:pt x="1431188" y="1730135"/>
                    </a:moveTo>
                    <a:lnTo>
                      <a:pt x="1426330" y="1730135"/>
                    </a:lnTo>
                    <a:lnTo>
                      <a:pt x="1426330" y="1565257"/>
                    </a:lnTo>
                    <a:cubicBezTo>
                      <a:pt x="1439094" y="1563885"/>
                      <a:pt x="1448333" y="1552436"/>
                      <a:pt x="1446961" y="1539673"/>
                    </a:cubicBezTo>
                    <a:cubicBezTo>
                      <a:pt x="1445599" y="1526909"/>
                      <a:pt x="1434141" y="1517670"/>
                      <a:pt x="1421377" y="1519042"/>
                    </a:cubicBezTo>
                    <a:cubicBezTo>
                      <a:pt x="1408614" y="1520404"/>
                      <a:pt x="1399375" y="1531862"/>
                      <a:pt x="1400746" y="1544626"/>
                    </a:cubicBezTo>
                    <a:cubicBezTo>
                      <a:pt x="1401908" y="1555503"/>
                      <a:pt x="1410500" y="1564095"/>
                      <a:pt x="1421377" y="1565257"/>
                    </a:cubicBezTo>
                    <a:lnTo>
                      <a:pt x="1421377" y="1730135"/>
                    </a:lnTo>
                    <a:lnTo>
                      <a:pt x="1416520" y="1730135"/>
                    </a:lnTo>
                    <a:lnTo>
                      <a:pt x="1416520" y="2368310"/>
                    </a:lnTo>
                    <a:lnTo>
                      <a:pt x="1421377" y="2368310"/>
                    </a:lnTo>
                    <a:lnTo>
                      <a:pt x="1421377" y="2450034"/>
                    </a:lnTo>
                    <a:lnTo>
                      <a:pt x="1164202" y="2707209"/>
                    </a:lnTo>
                    <a:cubicBezTo>
                      <a:pt x="1157716" y="2702618"/>
                      <a:pt x="1148743" y="2704152"/>
                      <a:pt x="1144152" y="2710638"/>
                    </a:cubicBezTo>
                    <a:cubicBezTo>
                      <a:pt x="1139561" y="2717125"/>
                      <a:pt x="1141095" y="2726097"/>
                      <a:pt x="1147581" y="2730688"/>
                    </a:cubicBezTo>
                    <a:cubicBezTo>
                      <a:pt x="1154068" y="2735279"/>
                      <a:pt x="1163040" y="2733746"/>
                      <a:pt x="1167631" y="2727260"/>
                    </a:cubicBezTo>
                    <a:cubicBezTo>
                      <a:pt x="1171156" y="2722278"/>
                      <a:pt x="1171156" y="2715620"/>
                      <a:pt x="1167631" y="2710638"/>
                    </a:cubicBezTo>
                    <a:lnTo>
                      <a:pt x="1426426" y="2451844"/>
                    </a:lnTo>
                    <a:lnTo>
                      <a:pt x="1426426" y="2368119"/>
                    </a:lnTo>
                    <a:lnTo>
                      <a:pt x="1431283" y="2368119"/>
                    </a:lnTo>
                    <a:lnTo>
                      <a:pt x="1431283" y="1729944"/>
                    </a:lnTo>
                    <a:close/>
                    <a:moveTo>
                      <a:pt x="3470967" y="2441081"/>
                    </a:moveTo>
                    <a:lnTo>
                      <a:pt x="4138384" y="2441081"/>
                    </a:lnTo>
                    <a:lnTo>
                      <a:pt x="4138384" y="2447939"/>
                    </a:lnTo>
                    <a:lnTo>
                      <a:pt x="4217060" y="2447939"/>
                    </a:lnTo>
                    <a:cubicBezTo>
                      <a:pt x="4218689" y="2437547"/>
                      <a:pt x="4228443" y="2430441"/>
                      <a:pt x="4238834" y="2432070"/>
                    </a:cubicBezTo>
                    <a:cubicBezTo>
                      <a:pt x="4249226" y="2433699"/>
                      <a:pt x="4256332" y="2443452"/>
                      <a:pt x="4254703" y="2453844"/>
                    </a:cubicBezTo>
                    <a:cubicBezTo>
                      <a:pt x="4253065" y="2464236"/>
                      <a:pt x="4243321" y="2471342"/>
                      <a:pt x="4232929" y="2469713"/>
                    </a:cubicBezTo>
                    <a:cubicBezTo>
                      <a:pt x="4224756" y="2468427"/>
                      <a:pt x="4218346" y="2462017"/>
                      <a:pt x="4217060" y="2453844"/>
                    </a:cubicBezTo>
                    <a:lnTo>
                      <a:pt x="4138384" y="2453844"/>
                    </a:lnTo>
                    <a:lnTo>
                      <a:pt x="4138384" y="2460607"/>
                    </a:lnTo>
                    <a:lnTo>
                      <a:pt x="3471062" y="2460607"/>
                    </a:lnTo>
                    <a:lnTo>
                      <a:pt x="3471062" y="2453844"/>
                    </a:lnTo>
                    <a:lnTo>
                      <a:pt x="3344475" y="2453844"/>
                    </a:lnTo>
                    <a:cubicBezTo>
                      <a:pt x="3342846" y="2463274"/>
                      <a:pt x="3333874" y="2469608"/>
                      <a:pt x="3324444" y="2467970"/>
                    </a:cubicBezTo>
                    <a:cubicBezTo>
                      <a:pt x="3315005" y="2466341"/>
                      <a:pt x="3308680" y="2457368"/>
                      <a:pt x="3310309" y="2447939"/>
                    </a:cubicBezTo>
                    <a:cubicBezTo>
                      <a:pt x="3311938" y="2438509"/>
                      <a:pt x="3320910" y="2432175"/>
                      <a:pt x="3330349" y="2433813"/>
                    </a:cubicBezTo>
                    <a:cubicBezTo>
                      <a:pt x="3337569" y="2435061"/>
                      <a:pt x="3343227" y="2440719"/>
                      <a:pt x="3344475" y="2447939"/>
                    </a:cubicBezTo>
                    <a:lnTo>
                      <a:pt x="3471538" y="2447939"/>
                    </a:lnTo>
                    <a:lnTo>
                      <a:pt x="3471538" y="2441081"/>
                    </a:lnTo>
                    <a:close/>
                    <a:moveTo>
                      <a:pt x="3202171" y="1792143"/>
                    </a:moveTo>
                    <a:lnTo>
                      <a:pt x="3202171" y="2590433"/>
                    </a:lnTo>
                    <a:lnTo>
                      <a:pt x="3194837" y="2590433"/>
                    </a:lnTo>
                    <a:lnTo>
                      <a:pt x="3194837" y="2703876"/>
                    </a:lnTo>
                    <a:cubicBezTo>
                      <a:pt x="3202724" y="2705219"/>
                      <a:pt x="3208020" y="2712696"/>
                      <a:pt x="3206677" y="2720573"/>
                    </a:cubicBezTo>
                    <a:cubicBezTo>
                      <a:pt x="3205343" y="2728459"/>
                      <a:pt x="3197866" y="2733765"/>
                      <a:pt x="3189979" y="2732422"/>
                    </a:cubicBezTo>
                    <a:cubicBezTo>
                      <a:pt x="3182093" y="2731079"/>
                      <a:pt x="3176797" y="2723602"/>
                      <a:pt x="3178140" y="2715715"/>
                    </a:cubicBezTo>
                    <a:cubicBezTo>
                      <a:pt x="3179168" y="2709657"/>
                      <a:pt x="3183912" y="2704904"/>
                      <a:pt x="3189979" y="2703876"/>
                    </a:cubicBezTo>
                    <a:lnTo>
                      <a:pt x="3189979" y="2590433"/>
                    </a:lnTo>
                    <a:lnTo>
                      <a:pt x="3182550" y="2590433"/>
                    </a:lnTo>
                    <a:lnTo>
                      <a:pt x="3182550" y="1792143"/>
                    </a:lnTo>
                    <a:lnTo>
                      <a:pt x="3189884" y="1792143"/>
                    </a:lnTo>
                    <a:lnTo>
                      <a:pt x="3189884" y="1459339"/>
                    </a:lnTo>
                    <a:lnTo>
                      <a:pt x="2837459" y="1106914"/>
                    </a:lnTo>
                    <a:cubicBezTo>
                      <a:pt x="2831039" y="1111543"/>
                      <a:pt x="2822219" y="1110857"/>
                      <a:pt x="2816599" y="1105295"/>
                    </a:cubicBezTo>
                    <a:cubicBezTo>
                      <a:pt x="2810360" y="1099037"/>
                      <a:pt x="2810380" y="1088902"/>
                      <a:pt x="2816638" y="1082663"/>
                    </a:cubicBezTo>
                    <a:cubicBezTo>
                      <a:pt x="2822895" y="1076424"/>
                      <a:pt x="2833030" y="1076444"/>
                      <a:pt x="2839269" y="1082701"/>
                    </a:cubicBezTo>
                    <a:cubicBezTo>
                      <a:pt x="2844812" y="1088264"/>
                      <a:pt x="2845498" y="1097027"/>
                      <a:pt x="2840888" y="1103390"/>
                    </a:cubicBezTo>
                    <a:lnTo>
                      <a:pt x="3194932" y="1457529"/>
                    </a:lnTo>
                    <a:lnTo>
                      <a:pt x="3194932" y="1792333"/>
                    </a:lnTo>
                    <a:close/>
                    <a:moveTo>
                      <a:pt x="1726558" y="1930636"/>
                    </a:moveTo>
                    <a:lnTo>
                      <a:pt x="1726558" y="2388884"/>
                    </a:lnTo>
                    <a:lnTo>
                      <a:pt x="1721605" y="2388884"/>
                    </a:lnTo>
                    <a:lnTo>
                      <a:pt x="1721605" y="2542617"/>
                    </a:lnTo>
                    <a:cubicBezTo>
                      <a:pt x="1729492" y="2543960"/>
                      <a:pt x="1734788" y="2551437"/>
                      <a:pt x="1733445" y="2559315"/>
                    </a:cubicBezTo>
                    <a:cubicBezTo>
                      <a:pt x="1732111" y="2567201"/>
                      <a:pt x="1724634" y="2572507"/>
                      <a:pt x="1716748" y="2571164"/>
                    </a:cubicBezTo>
                    <a:cubicBezTo>
                      <a:pt x="1708861" y="2569821"/>
                      <a:pt x="1703565" y="2562344"/>
                      <a:pt x="1704908" y="2554457"/>
                    </a:cubicBezTo>
                    <a:cubicBezTo>
                      <a:pt x="1705937" y="2548399"/>
                      <a:pt x="1710680" y="2543646"/>
                      <a:pt x="1716748" y="2542617"/>
                    </a:cubicBezTo>
                    <a:lnTo>
                      <a:pt x="1716748" y="2388884"/>
                    </a:lnTo>
                    <a:lnTo>
                      <a:pt x="1711890" y="2388884"/>
                    </a:lnTo>
                    <a:lnTo>
                      <a:pt x="1711890" y="1930636"/>
                    </a:lnTo>
                    <a:lnTo>
                      <a:pt x="1716748" y="1930636"/>
                    </a:lnTo>
                    <a:lnTo>
                      <a:pt x="1716748" y="1825861"/>
                    </a:lnTo>
                    <a:cubicBezTo>
                      <a:pt x="1703984" y="1824518"/>
                      <a:pt x="1694726" y="1813088"/>
                      <a:pt x="1696059" y="1800315"/>
                    </a:cubicBezTo>
                    <a:cubicBezTo>
                      <a:pt x="1697402" y="1787551"/>
                      <a:pt x="1708842" y="1778293"/>
                      <a:pt x="1721605" y="1779636"/>
                    </a:cubicBezTo>
                    <a:cubicBezTo>
                      <a:pt x="1734369" y="1780979"/>
                      <a:pt x="1743627" y="1792409"/>
                      <a:pt x="1742294" y="1805173"/>
                    </a:cubicBezTo>
                    <a:cubicBezTo>
                      <a:pt x="1741141" y="1816088"/>
                      <a:pt x="1732521" y="1824718"/>
                      <a:pt x="1721605" y="1825861"/>
                    </a:cubicBezTo>
                    <a:lnTo>
                      <a:pt x="1721605" y="1930636"/>
                    </a:lnTo>
                    <a:close/>
                    <a:moveTo>
                      <a:pt x="4374509" y="2045793"/>
                    </a:moveTo>
                    <a:lnTo>
                      <a:pt x="4398130" y="2022171"/>
                    </a:lnTo>
                    <a:lnTo>
                      <a:pt x="4403369" y="2027315"/>
                    </a:lnTo>
                    <a:lnTo>
                      <a:pt x="4442041" y="1988643"/>
                    </a:lnTo>
                    <a:cubicBezTo>
                      <a:pt x="4436678" y="1981614"/>
                      <a:pt x="4438031" y="1971574"/>
                      <a:pt x="4445051" y="1966212"/>
                    </a:cubicBezTo>
                    <a:cubicBezTo>
                      <a:pt x="4451537" y="1961268"/>
                      <a:pt x="4460700" y="1961983"/>
                      <a:pt x="4466330" y="1967879"/>
                    </a:cubicBezTo>
                    <a:cubicBezTo>
                      <a:pt x="4472664" y="1974051"/>
                      <a:pt x="4472788" y="1984176"/>
                      <a:pt x="4466625" y="1990510"/>
                    </a:cubicBezTo>
                    <a:cubicBezTo>
                      <a:pt x="4460977" y="1996301"/>
                      <a:pt x="4451899" y="1996968"/>
                      <a:pt x="4445470" y="1992072"/>
                    </a:cubicBezTo>
                    <a:lnTo>
                      <a:pt x="4406799" y="2030839"/>
                    </a:lnTo>
                    <a:lnTo>
                      <a:pt x="4411942" y="2035982"/>
                    </a:lnTo>
                    <a:lnTo>
                      <a:pt x="4388320" y="2059605"/>
                    </a:lnTo>
                    <a:lnTo>
                      <a:pt x="4383176" y="2054366"/>
                    </a:lnTo>
                    <a:lnTo>
                      <a:pt x="4322883" y="2114754"/>
                    </a:lnTo>
                    <a:lnTo>
                      <a:pt x="3377336" y="2114754"/>
                    </a:lnTo>
                    <a:cubicBezTo>
                      <a:pt x="3375965" y="2122574"/>
                      <a:pt x="3368516" y="2127813"/>
                      <a:pt x="3360696" y="2126442"/>
                    </a:cubicBezTo>
                    <a:cubicBezTo>
                      <a:pt x="3352867" y="2125079"/>
                      <a:pt x="3347637" y="2117621"/>
                      <a:pt x="3348999" y="2109801"/>
                    </a:cubicBezTo>
                    <a:cubicBezTo>
                      <a:pt x="3350371" y="2101972"/>
                      <a:pt x="3357819" y="2096742"/>
                      <a:pt x="3365649" y="2098114"/>
                    </a:cubicBezTo>
                    <a:cubicBezTo>
                      <a:pt x="3371621" y="2099152"/>
                      <a:pt x="3376288" y="2103829"/>
                      <a:pt x="3377336" y="2109801"/>
                    </a:cubicBezTo>
                    <a:lnTo>
                      <a:pt x="4321074" y="2109801"/>
                    </a:lnTo>
                    <a:lnTo>
                      <a:pt x="4379938" y="2050937"/>
                    </a:lnTo>
                    <a:lnTo>
                      <a:pt x="4374699" y="2045793"/>
                    </a:lnTo>
                    <a:close/>
                    <a:moveTo>
                      <a:pt x="1881911" y="1071195"/>
                    </a:moveTo>
                    <a:lnTo>
                      <a:pt x="1881911" y="1078530"/>
                    </a:lnTo>
                    <a:lnTo>
                      <a:pt x="1720843" y="1078530"/>
                    </a:lnTo>
                    <a:cubicBezTo>
                      <a:pt x="1719500" y="1069738"/>
                      <a:pt x="1711290" y="1063709"/>
                      <a:pt x="1702498" y="1065042"/>
                    </a:cubicBezTo>
                    <a:cubicBezTo>
                      <a:pt x="1693716" y="1066385"/>
                      <a:pt x="1687677" y="1074596"/>
                      <a:pt x="1689020" y="1083387"/>
                    </a:cubicBezTo>
                    <a:cubicBezTo>
                      <a:pt x="1690363" y="1092179"/>
                      <a:pt x="1698574" y="1098208"/>
                      <a:pt x="1707356" y="1096875"/>
                    </a:cubicBezTo>
                    <a:cubicBezTo>
                      <a:pt x="1714319" y="1095808"/>
                      <a:pt x="1719776" y="1090350"/>
                      <a:pt x="1720843" y="1083387"/>
                    </a:cubicBezTo>
                    <a:lnTo>
                      <a:pt x="1881911" y="1083387"/>
                    </a:lnTo>
                    <a:lnTo>
                      <a:pt x="1881911" y="1090722"/>
                    </a:lnTo>
                    <a:lnTo>
                      <a:pt x="2352446" y="1090722"/>
                    </a:lnTo>
                    <a:lnTo>
                      <a:pt x="2352446" y="1083387"/>
                    </a:lnTo>
                    <a:lnTo>
                      <a:pt x="2599048" y="1083387"/>
                    </a:lnTo>
                    <a:lnTo>
                      <a:pt x="2850794" y="831642"/>
                    </a:lnTo>
                    <a:cubicBezTo>
                      <a:pt x="2857271" y="836052"/>
                      <a:pt x="2866101" y="834375"/>
                      <a:pt x="2870511" y="827898"/>
                    </a:cubicBezTo>
                    <a:cubicBezTo>
                      <a:pt x="2874921" y="821412"/>
                      <a:pt x="2873245" y="812582"/>
                      <a:pt x="2866767" y="808172"/>
                    </a:cubicBezTo>
                    <a:cubicBezTo>
                      <a:pt x="2860281" y="803762"/>
                      <a:pt x="2851461" y="805448"/>
                      <a:pt x="2847051" y="811925"/>
                    </a:cubicBezTo>
                    <a:cubicBezTo>
                      <a:pt x="2843689" y="816859"/>
                      <a:pt x="2843774" y="823374"/>
                      <a:pt x="2847270" y="828212"/>
                    </a:cubicBezTo>
                    <a:lnTo>
                      <a:pt x="2597048" y="1078530"/>
                    </a:lnTo>
                    <a:lnTo>
                      <a:pt x="2352446" y="1078530"/>
                    </a:lnTo>
                    <a:lnTo>
                      <a:pt x="2352446" y="1071195"/>
                    </a:lnTo>
                    <a:close/>
                    <a:moveTo>
                      <a:pt x="1111720" y="1057479"/>
                    </a:moveTo>
                    <a:lnTo>
                      <a:pt x="1440618" y="1057479"/>
                    </a:lnTo>
                    <a:lnTo>
                      <a:pt x="1440618" y="1064814"/>
                    </a:lnTo>
                    <a:lnTo>
                      <a:pt x="1553775" y="1064814"/>
                    </a:lnTo>
                    <a:cubicBezTo>
                      <a:pt x="1555146" y="1056994"/>
                      <a:pt x="1562595" y="1051755"/>
                      <a:pt x="1570415" y="1053126"/>
                    </a:cubicBezTo>
                    <a:cubicBezTo>
                      <a:pt x="1578245" y="1054488"/>
                      <a:pt x="1583474" y="1061946"/>
                      <a:pt x="1582112" y="1069766"/>
                    </a:cubicBezTo>
                    <a:cubicBezTo>
                      <a:pt x="1580740" y="1077586"/>
                      <a:pt x="1573292" y="1082825"/>
                      <a:pt x="1565462" y="1081454"/>
                    </a:cubicBezTo>
                    <a:cubicBezTo>
                      <a:pt x="1559499" y="1080416"/>
                      <a:pt x="1554823" y="1075739"/>
                      <a:pt x="1553775" y="1069766"/>
                    </a:cubicBezTo>
                    <a:lnTo>
                      <a:pt x="1440618" y="1069766"/>
                    </a:lnTo>
                    <a:lnTo>
                      <a:pt x="1440618" y="1077101"/>
                    </a:lnTo>
                    <a:lnTo>
                      <a:pt x="1111720" y="1077101"/>
                    </a:lnTo>
                    <a:lnTo>
                      <a:pt x="1111720" y="1069766"/>
                    </a:lnTo>
                    <a:lnTo>
                      <a:pt x="942174" y="1069766"/>
                    </a:lnTo>
                    <a:lnTo>
                      <a:pt x="866737" y="994519"/>
                    </a:lnTo>
                    <a:cubicBezTo>
                      <a:pt x="856802" y="1002558"/>
                      <a:pt x="842229" y="1001025"/>
                      <a:pt x="834180" y="991090"/>
                    </a:cubicBezTo>
                    <a:cubicBezTo>
                      <a:pt x="826141" y="981155"/>
                      <a:pt x="827675" y="966582"/>
                      <a:pt x="837609" y="958534"/>
                    </a:cubicBezTo>
                    <a:cubicBezTo>
                      <a:pt x="847553" y="950494"/>
                      <a:pt x="862126" y="952028"/>
                      <a:pt x="870166" y="961963"/>
                    </a:cubicBezTo>
                    <a:cubicBezTo>
                      <a:pt x="877043" y="970459"/>
                      <a:pt x="877043" y="982603"/>
                      <a:pt x="870166" y="991090"/>
                    </a:cubicBezTo>
                    <a:lnTo>
                      <a:pt x="944270" y="1065099"/>
                    </a:lnTo>
                    <a:lnTo>
                      <a:pt x="1111720" y="1065099"/>
                    </a:lnTo>
                    <a:lnTo>
                      <a:pt x="1111720" y="1057765"/>
                    </a:lnTo>
                    <a:close/>
                    <a:moveTo>
                      <a:pt x="1281931" y="2284585"/>
                    </a:moveTo>
                    <a:lnTo>
                      <a:pt x="1287646" y="2284585"/>
                    </a:lnTo>
                    <a:lnTo>
                      <a:pt x="1287646" y="2511947"/>
                    </a:lnTo>
                    <a:lnTo>
                      <a:pt x="1093241" y="2706352"/>
                    </a:lnTo>
                    <a:cubicBezTo>
                      <a:pt x="1086755" y="2701771"/>
                      <a:pt x="1077782" y="2703314"/>
                      <a:pt x="1073191" y="2709800"/>
                    </a:cubicBezTo>
                    <a:cubicBezTo>
                      <a:pt x="1069162" y="2715515"/>
                      <a:pt x="1069819" y="2723307"/>
                      <a:pt x="1074763" y="2728259"/>
                    </a:cubicBezTo>
                    <a:cubicBezTo>
                      <a:pt x="1080382" y="2733870"/>
                      <a:pt x="1089488" y="2733860"/>
                      <a:pt x="1095098" y="2728241"/>
                    </a:cubicBezTo>
                    <a:cubicBezTo>
                      <a:pt x="1100042" y="2723287"/>
                      <a:pt x="1100709" y="2715496"/>
                      <a:pt x="1096670" y="2709781"/>
                    </a:cubicBezTo>
                    <a:lnTo>
                      <a:pt x="1292599" y="2513947"/>
                    </a:lnTo>
                    <a:lnTo>
                      <a:pt x="1292599" y="2284585"/>
                    </a:lnTo>
                    <a:lnTo>
                      <a:pt x="1301458" y="2284585"/>
                    </a:lnTo>
                    <a:lnTo>
                      <a:pt x="1301458" y="1911015"/>
                    </a:lnTo>
                    <a:lnTo>
                      <a:pt x="1292599" y="1911015"/>
                    </a:lnTo>
                    <a:lnTo>
                      <a:pt x="1292599" y="1723658"/>
                    </a:lnTo>
                    <a:cubicBezTo>
                      <a:pt x="1301334" y="1722286"/>
                      <a:pt x="1307296" y="1714104"/>
                      <a:pt x="1305934" y="1705370"/>
                    </a:cubicBezTo>
                    <a:cubicBezTo>
                      <a:pt x="1304563" y="1696645"/>
                      <a:pt x="1296381" y="1690673"/>
                      <a:pt x="1287646" y="1692035"/>
                    </a:cubicBezTo>
                    <a:cubicBezTo>
                      <a:pt x="1278912" y="1693406"/>
                      <a:pt x="1272949" y="1701598"/>
                      <a:pt x="1274311" y="1710323"/>
                    </a:cubicBezTo>
                    <a:cubicBezTo>
                      <a:pt x="1275388" y="1717190"/>
                      <a:pt x="1280779" y="1722581"/>
                      <a:pt x="1287646" y="1723658"/>
                    </a:cubicBezTo>
                    <a:lnTo>
                      <a:pt x="1287646" y="1911015"/>
                    </a:lnTo>
                    <a:lnTo>
                      <a:pt x="1281931" y="1911015"/>
                    </a:lnTo>
                    <a:lnTo>
                      <a:pt x="1281931" y="2284585"/>
                    </a:lnTo>
                    <a:close/>
                    <a:moveTo>
                      <a:pt x="3035389" y="2027886"/>
                    </a:moveTo>
                    <a:lnTo>
                      <a:pt x="3028054" y="2027886"/>
                    </a:lnTo>
                    <a:lnTo>
                      <a:pt x="3028054" y="1733373"/>
                    </a:lnTo>
                    <a:lnTo>
                      <a:pt x="2817076" y="1522395"/>
                    </a:lnTo>
                    <a:cubicBezTo>
                      <a:pt x="2824857" y="1512450"/>
                      <a:pt x="2823105" y="1498087"/>
                      <a:pt x="2813161" y="1490305"/>
                    </a:cubicBezTo>
                    <a:cubicBezTo>
                      <a:pt x="2803217" y="1482523"/>
                      <a:pt x="2788843" y="1484275"/>
                      <a:pt x="2781071" y="1494220"/>
                    </a:cubicBezTo>
                    <a:cubicBezTo>
                      <a:pt x="2773289" y="1504164"/>
                      <a:pt x="2775042" y="1518527"/>
                      <a:pt x="2784986" y="1526309"/>
                    </a:cubicBezTo>
                    <a:cubicBezTo>
                      <a:pt x="2793444" y="1532929"/>
                      <a:pt x="2805369" y="1532767"/>
                      <a:pt x="2813647" y="1525919"/>
                    </a:cubicBezTo>
                    <a:lnTo>
                      <a:pt x="3023197" y="1735469"/>
                    </a:lnTo>
                    <a:lnTo>
                      <a:pt x="3023197" y="2027982"/>
                    </a:lnTo>
                    <a:lnTo>
                      <a:pt x="3015862" y="2027982"/>
                    </a:lnTo>
                    <a:lnTo>
                      <a:pt x="3015862" y="2359833"/>
                    </a:lnTo>
                    <a:lnTo>
                      <a:pt x="3023197" y="2359833"/>
                    </a:lnTo>
                    <a:lnTo>
                      <a:pt x="3023197" y="2576336"/>
                    </a:lnTo>
                    <a:cubicBezTo>
                      <a:pt x="3015310" y="2577679"/>
                      <a:pt x="3010014" y="2585156"/>
                      <a:pt x="3011357" y="2593033"/>
                    </a:cubicBezTo>
                    <a:cubicBezTo>
                      <a:pt x="3012691" y="2600920"/>
                      <a:pt x="3020168" y="2606225"/>
                      <a:pt x="3028054" y="2604882"/>
                    </a:cubicBezTo>
                    <a:cubicBezTo>
                      <a:pt x="3035941" y="2603539"/>
                      <a:pt x="3041237" y="2596062"/>
                      <a:pt x="3039894" y="2588175"/>
                    </a:cubicBezTo>
                    <a:cubicBezTo>
                      <a:pt x="3038865" y="2582118"/>
                      <a:pt x="3034122" y="2577365"/>
                      <a:pt x="3028054" y="2576336"/>
                    </a:cubicBezTo>
                    <a:lnTo>
                      <a:pt x="3028054" y="2359737"/>
                    </a:lnTo>
                    <a:lnTo>
                      <a:pt x="3035389" y="2359737"/>
                    </a:lnTo>
                    <a:lnTo>
                      <a:pt x="3035389" y="2027886"/>
                    </a:lnTo>
                    <a:close/>
                    <a:moveTo>
                      <a:pt x="1973922" y="1629456"/>
                    </a:moveTo>
                    <a:lnTo>
                      <a:pt x="1973922" y="1636790"/>
                    </a:lnTo>
                    <a:lnTo>
                      <a:pt x="1757038" y="1636790"/>
                    </a:lnTo>
                    <a:cubicBezTo>
                      <a:pt x="1755667" y="1628055"/>
                      <a:pt x="1747485" y="1622093"/>
                      <a:pt x="1738750" y="1623455"/>
                    </a:cubicBezTo>
                    <a:cubicBezTo>
                      <a:pt x="1730025" y="1624826"/>
                      <a:pt x="1724053" y="1633008"/>
                      <a:pt x="1725415" y="1641743"/>
                    </a:cubicBezTo>
                    <a:cubicBezTo>
                      <a:pt x="1726787" y="1650477"/>
                      <a:pt x="1734978" y="1656440"/>
                      <a:pt x="1743703" y="1655078"/>
                    </a:cubicBezTo>
                    <a:cubicBezTo>
                      <a:pt x="1750571" y="1654001"/>
                      <a:pt x="1755962" y="1648610"/>
                      <a:pt x="1757038" y="1641743"/>
                    </a:cubicBezTo>
                    <a:lnTo>
                      <a:pt x="1973922" y="1641743"/>
                    </a:lnTo>
                    <a:lnTo>
                      <a:pt x="1973922" y="1649077"/>
                    </a:lnTo>
                    <a:lnTo>
                      <a:pt x="2293391" y="1649077"/>
                    </a:lnTo>
                    <a:lnTo>
                      <a:pt x="2293391" y="1642219"/>
                    </a:lnTo>
                    <a:lnTo>
                      <a:pt x="2374735" y="1642219"/>
                    </a:lnTo>
                    <a:lnTo>
                      <a:pt x="2633148" y="1900632"/>
                    </a:lnTo>
                    <a:lnTo>
                      <a:pt x="2826791" y="1900632"/>
                    </a:lnTo>
                    <a:cubicBezTo>
                      <a:pt x="2828134" y="1908519"/>
                      <a:pt x="2835611" y="1913815"/>
                      <a:pt x="2843489" y="1912472"/>
                    </a:cubicBezTo>
                    <a:cubicBezTo>
                      <a:pt x="2851375" y="1911138"/>
                      <a:pt x="2856681" y="1903661"/>
                      <a:pt x="2855338" y="1895774"/>
                    </a:cubicBezTo>
                    <a:cubicBezTo>
                      <a:pt x="2853995" y="1887888"/>
                      <a:pt x="2846518" y="1882592"/>
                      <a:pt x="2838631" y="1883935"/>
                    </a:cubicBezTo>
                    <a:cubicBezTo>
                      <a:pt x="2832573" y="1884964"/>
                      <a:pt x="2827820" y="1889707"/>
                      <a:pt x="2826791" y="1895774"/>
                    </a:cubicBezTo>
                    <a:lnTo>
                      <a:pt x="2635243" y="1895774"/>
                    </a:lnTo>
                    <a:lnTo>
                      <a:pt x="2376735" y="1636790"/>
                    </a:lnTo>
                    <a:lnTo>
                      <a:pt x="2293391" y="1636790"/>
                    </a:lnTo>
                    <a:lnTo>
                      <a:pt x="2293391" y="1629456"/>
                    </a:lnTo>
                    <a:close/>
                    <a:moveTo>
                      <a:pt x="652995" y="2086656"/>
                    </a:moveTo>
                    <a:lnTo>
                      <a:pt x="648138" y="2086656"/>
                    </a:lnTo>
                    <a:lnTo>
                      <a:pt x="648138" y="1673175"/>
                    </a:lnTo>
                    <a:lnTo>
                      <a:pt x="331051" y="1356469"/>
                    </a:lnTo>
                    <a:cubicBezTo>
                      <a:pt x="339131" y="1346496"/>
                      <a:pt x="337595" y="1331856"/>
                      <a:pt x="327622" y="1323779"/>
                    </a:cubicBezTo>
                    <a:cubicBezTo>
                      <a:pt x="317648" y="1315702"/>
                      <a:pt x="303013" y="1317236"/>
                      <a:pt x="294933" y="1327208"/>
                    </a:cubicBezTo>
                    <a:cubicBezTo>
                      <a:pt x="286854" y="1337181"/>
                      <a:pt x="288389" y="1351821"/>
                      <a:pt x="298362" y="1359898"/>
                    </a:cubicBezTo>
                    <a:cubicBezTo>
                      <a:pt x="306891" y="1366804"/>
                      <a:pt x="319092" y="1366804"/>
                      <a:pt x="327622" y="1359898"/>
                    </a:cubicBezTo>
                    <a:lnTo>
                      <a:pt x="643185" y="1675557"/>
                    </a:lnTo>
                    <a:lnTo>
                      <a:pt x="643185" y="2087132"/>
                    </a:lnTo>
                    <a:lnTo>
                      <a:pt x="638327" y="2087132"/>
                    </a:lnTo>
                    <a:lnTo>
                      <a:pt x="638327" y="2533854"/>
                    </a:lnTo>
                    <a:lnTo>
                      <a:pt x="643185" y="2533854"/>
                    </a:lnTo>
                    <a:lnTo>
                      <a:pt x="643185" y="2669205"/>
                    </a:lnTo>
                    <a:cubicBezTo>
                      <a:pt x="635365" y="2670576"/>
                      <a:pt x="630126" y="2678025"/>
                      <a:pt x="631498" y="2685845"/>
                    </a:cubicBezTo>
                    <a:cubicBezTo>
                      <a:pt x="632860" y="2693674"/>
                      <a:pt x="640308" y="2698903"/>
                      <a:pt x="648138" y="2697542"/>
                    </a:cubicBezTo>
                    <a:cubicBezTo>
                      <a:pt x="655958" y="2696170"/>
                      <a:pt x="661197" y="2688721"/>
                      <a:pt x="659825" y="2680892"/>
                    </a:cubicBezTo>
                    <a:cubicBezTo>
                      <a:pt x="658787" y="2674929"/>
                      <a:pt x="654110" y="2670252"/>
                      <a:pt x="648138" y="2669205"/>
                    </a:cubicBezTo>
                    <a:lnTo>
                      <a:pt x="648138" y="2533473"/>
                    </a:lnTo>
                    <a:lnTo>
                      <a:pt x="652995" y="2533473"/>
                    </a:lnTo>
                    <a:lnTo>
                      <a:pt x="652995" y="2086751"/>
                    </a:lnTo>
                    <a:close/>
                    <a:moveTo>
                      <a:pt x="1576444" y="1777569"/>
                    </a:moveTo>
                    <a:lnTo>
                      <a:pt x="1576444" y="2172476"/>
                    </a:lnTo>
                    <a:lnTo>
                      <a:pt x="1569586" y="2172476"/>
                    </a:lnTo>
                    <a:lnTo>
                      <a:pt x="1569586" y="2490897"/>
                    </a:lnTo>
                    <a:lnTo>
                      <a:pt x="1555108" y="2505375"/>
                    </a:lnTo>
                    <a:lnTo>
                      <a:pt x="1556442" y="2506803"/>
                    </a:lnTo>
                    <a:lnTo>
                      <a:pt x="1404042" y="2659203"/>
                    </a:lnTo>
                    <a:lnTo>
                      <a:pt x="1402708" y="2657775"/>
                    </a:lnTo>
                    <a:lnTo>
                      <a:pt x="1350797" y="2709686"/>
                    </a:lnTo>
                    <a:cubicBezTo>
                      <a:pt x="1357103" y="2718106"/>
                      <a:pt x="1355379" y="2730050"/>
                      <a:pt x="1346959" y="2736356"/>
                    </a:cubicBezTo>
                    <a:cubicBezTo>
                      <a:pt x="1338538" y="2742652"/>
                      <a:pt x="1326594" y="2740937"/>
                      <a:pt x="1320298" y="2732517"/>
                    </a:cubicBezTo>
                    <a:cubicBezTo>
                      <a:pt x="1313993" y="2724088"/>
                      <a:pt x="1315707" y="2712153"/>
                      <a:pt x="1324127" y="2705847"/>
                    </a:cubicBezTo>
                    <a:cubicBezTo>
                      <a:pt x="1330766" y="2700885"/>
                      <a:pt x="1339853" y="2700780"/>
                      <a:pt x="1346606" y="2705590"/>
                    </a:cubicBezTo>
                    <a:lnTo>
                      <a:pt x="1398517" y="2653679"/>
                    </a:lnTo>
                    <a:lnTo>
                      <a:pt x="1397184" y="2652250"/>
                    </a:lnTo>
                    <a:lnTo>
                      <a:pt x="1549584" y="2499850"/>
                    </a:lnTo>
                    <a:lnTo>
                      <a:pt x="1550917" y="2501279"/>
                    </a:lnTo>
                    <a:lnTo>
                      <a:pt x="1563776" y="2488420"/>
                    </a:lnTo>
                    <a:lnTo>
                      <a:pt x="1563776" y="2172571"/>
                    </a:lnTo>
                    <a:lnTo>
                      <a:pt x="1556918" y="2172571"/>
                    </a:lnTo>
                    <a:lnTo>
                      <a:pt x="1556918" y="1777665"/>
                    </a:lnTo>
                    <a:lnTo>
                      <a:pt x="1563776" y="1777665"/>
                    </a:lnTo>
                    <a:lnTo>
                      <a:pt x="1563776" y="1599452"/>
                    </a:lnTo>
                    <a:cubicBezTo>
                      <a:pt x="1554337" y="1597852"/>
                      <a:pt x="1547984" y="1588898"/>
                      <a:pt x="1549593" y="1579459"/>
                    </a:cubicBezTo>
                    <a:cubicBezTo>
                      <a:pt x="1551194" y="1570020"/>
                      <a:pt x="1560147" y="1563666"/>
                      <a:pt x="1569586" y="1565267"/>
                    </a:cubicBezTo>
                    <a:cubicBezTo>
                      <a:pt x="1579026" y="1566876"/>
                      <a:pt x="1585379" y="1575830"/>
                      <a:pt x="1583769" y="1585269"/>
                    </a:cubicBezTo>
                    <a:cubicBezTo>
                      <a:pt x="1582540" y="1592527"/>
                      <a:pt x="1576844" y="1598214"/>
                      <a:pt x="1569586" y="1599452"/>
                    </a:cubicBezTo>
                    <a:lnTo>
                      <a:pt x="1569586" y="1777665"/>
                    </a:lnTo>
                    <a:close/>
                    <a:moveTo>
                      <a:pt x="390391" y="2582337"/>
                    </a:moveTo>
                    <a:cubicBezTo>
                      <a:pt x="399250" y="2591557"/>
                      <a:pt x="413899" y="2591843"/>
                      <a:pt x="423119" y="2582984"/>
                    </a:cubicBezTo>
                    <a:cubicBezTo>
                      <a:pt x="431911" y="2574536"/>
                      <a:pt x="432635" y="2560705"/>
                      <a:pt x="424777" y="2551380"/>
                    </a:cubicBezTo>
                    <a:lnTo>
                      <a:pt x="473354" y="2502803"/>
                    </a:lnTo>
                    <a:lnTo>
                      <a:pt x="473354" y="2119517"/>
                    </a:lnTo>
                    <a:cubicBezTo>
                      <a:pt x="481174" y="2118145"/>
                      <a:pt x="486413" y="2110697"/>
                      <a:pt x="485041" y="2102877"/>
                    </a:cubicBezTo>
                    <a:cubicBezTo>
                      <a:pt x="483679" y="2095047"/>
                      <a:pt x="476221" y="2089818"/>
                      <a:pt x="468401" y="2091180"/>
                    </a:cubicBezTo>
                    <a:cubicBezTo>
                      <a:pt x="460581" y="2092551"/>
                      <a:pt x="455342" y="2100000"/>
                      <a:pt x="456714" y="2107830"/>
                    </a:cubicBezTo>
                    <a:cubicBezTo>
                      <a:pt x="457752" y="2113792"/>
                      <a:pt x="462429" y="2118469"/>
                      <a:pt x="468401" y="2119517"/>
                    </a:cubicBezTo>
                    <a:lnTo>
                      <a:pt x="468401" y="2500517"/>
                    </a:lnTo>
                    <a:lnTo>
                      <a:pt x="421348" y="2547666"/>
                    </a:lnTo>
                    <a:cubicBezTo>
                      <a:pt x="411575" y="2539427"/>
                      <a:pt x="396973" y="2540674"/>
                      <a:pt x="388734" y="2550447"/>
                    </a:cubicBezTo>
                    <a:cubicBezTo>
                      <a:pt x="380866" y="2559772"/>
                      <a:pt x="381600" y="2573602"/>
                      <a:pt x="390391" y="2582051"/>
                    </a:cubicBezTo>
                    <a:close/>
                    <a:moveTo>
                      <a:pt x="393820" y="2553000"/>
                    </a:moveTo>
                    <a:cubicBezTo>
                      <a:pt x="400974" y="2545865"/>
                      <a:pt x="412556" y="2545894"/>
                      <a:pt x="419681" y="2553047"/>
                    </a:cubicBezTo>
                    <a:cubicBezTo>
                      <a:pt x="426815" y="2560201"/>
                      <a:pt x="426796" y="2571773"/>
                      <a:pt x="419643" y="2578908"/>
                    </a:cubicBezTo>
                    <a:cubicBezTo>
                      <a:pt x="412499" y="2586023"/>
                      <a:pt x="400955" y="2586023"/>
                      <a:pt x="393820" y="2578908"/>
                    </a:cubicBezTo>
                    <a:cubicBezTo>
                      <a:pt x="386705" y="2571735"/>
                      <a:pt x="386705" y="2560172"/>
                      <a:pt x="393820" y="2553000"/>
                    </a:cubicBezTo>
                    <a:close/>
                    <a:moveTo>
                      <a:pt x="2052694" y="819926"/>
                    </a:moveTo>
                    <a:cubicBezTo>
                      <a:pt x="2052437" y="807096"/>
                      <a:pt x="2041836" y="796894"/>
                      <a:pt x="2028996" y="797151"/>
                    </a:cubicBezTo>
                    <a:cubicBezTo>
                      <a:pt x="2017471" y="797371"/>
                      <a:pt x="2007860" y="806010"/>
                      <a:pt x="2006403" y="817449"/>
                    </a:cubicBezTo>
                    <a:lnTo>
                      <a:pt x="1752562" y="817449"/>
                    </a:lnTo>
                    <a:lnTo>
                      <a:pt x="1452334" y="517316"/>
                    </a:lnTo>
                    <a:cubicBezTo>
                      <a:pt x="1456639" y="511473"/>
                      <a:pt x="1455991" y="503351"/>
                      <a:pt x="1450810" y="498266"/>
                    </a:cubicBezTo>
                    <a:cubicBezTo>
                      <a:pt x="1445171" y="492670"/>
                      <a:pt x="1436065" y="492702"/>
                      <a:pt x="1430474" y="498339"/>
                    </a:cubicBezTo>
                    <a:cubicBezTo>
                      <a:pt x="1424873" y="503976"/>
                      <a:pt x="1424902" y="513083"/>
                      <a:pt x="1430540" y="518679"/>
                    </a:cubicBezTo>
                    <a:cubicBezTo>
                      <a:pt x="1435474" y="523577"/>
                      <a:pt x="1443199" y="524246"/>
                      <a:pt x="1448905" y="520269"/>
                    </a:cubicBezTo>
                    <a:lnTo>
                      <a:pt x="1750466" y="821831"/>
                    </a:lnTo>
                    <a:lnTo>
                      <a:pt x="2006403" y="821831"/>
                    </a:lnTo>
                    <a:cubicBezTo>
                      <a:pt x="2008013" y="834566"/>
                      <a:pt x="2019643" y="843576"/>
                      <a:pt x="2032378" y="841967"/>
                    </a:cubicBezTo>
                    <a:cubicBezTo>
                      <a:pt x="2043789" y="840519"/>
                      <a:pt x="2052428" y="830946"/>
                      <a:pt x="2052694" y="819450"/>
                    </a:cubicBezTo>
                    <a:close/>
                    <a:moveTo>
                      <a:pt x="2029453" y="838214"/>
                    </a:moveTo>
                    <a:cubicBezTo>
                      <a:pt x="2019300" y="838271"/>
                      <a:pt x="2011032" y="830079"/>
                      <a:pt x="2010975" y="819926"/>
                    </a:cubicBezTo>
                    <a:cubicBezTo>
                      <a:pt x="2010927" y="809772"/>
                      <a:pt x="2019109" y="801504"/>
                      <a:pt x="2029263" y="801447"/>
                    </a:cubicBezTo>
                    <a:cubicBezTo>
                      <a:pt x="2039416" y="801400"/>
                      <a:pt x="2047694" y="809582"/>
                      <a:pt x="2047741" y="819735"/>
                    </a:cubicBezTo>
                    <a:cubicBezTo>
                      <a:pt x="2047741" y="819802"/>
                      <a:pt x="2047741" y="819859"/>
                      <a:pt x="2047741" y="819926"/>
                    </a:cubicBezTo>
                    <a:cubicBezTo>
                      <a:pt x="2047694" y="830003"/>
                      <a:pt x="2039531" y="838166"/>
                      <a:pt x="2029453" y="838214"/>
                    </a:cubicBezTo>
                    <a:close/>
                    <a:moveTo>
                      <a:pt x="2414168" y="1781189"/>
                    </a:moveTo>
                    <a:cubicBezTo>
                      <a:pt x="2405319" y="1790485"/>
                      <a:pt x="2405691" y="1805201"/>
                      <a:pt x="2414987" y="1814050"/>
                    </a:cubicBezTo>
                    <a:cubicBezTo>
                      <a:pt x="2423265" y="1821927"/>
                      <a:pt x="2436047" y="1822613"/>
                      <a:pt x="2445124" y="1815669"/>
                    </a:cubicBezTo>
                    <a:lnTo>
                      <a:pt x="2650198" y="2020647"/>
                    </a:lnTo>
                    <a:lnTo>
                      <a:pt x="2800883" y="2020647"/>
                    </a:lnTo>
                    <a:cubicBezTo>
                      <a:pt x="2802121" y="2027572"/>
                      <a:pt x="2808132" y="2032620"/>
                      <a:pt x="2815171" y="2032649"/>
                    </a:cubicBezTo>
                    <a:cubicBezTo>
                      <a:pt x="2823162" y="2032649"/>
                      <a:pt x="2829649" y="2026162"/>
                      <a:pt x="2829639" y="2018161"/>
                    </a:cubicBezTo>
                    <a:cubicBezTo>
                      <a:pt x="2829639" y="2010170"/>
                      <a:pt x="2823153" y="2003693"/>
                      <a:pt x="2815161" y="2003693"/>
                    </a:cubicBezTo>
                    <a:cubicBezTo>
                      <a:pt x="2808084" y="2003693"/>
                      <a:pt x="2802045" y="2008808"/>
                      <a:pt x="2800883" y="2015790"/>
                    </a:cubicBezTo>
                    <a:lnTo>
                      <a:pt x="2652198" y="2015790"/>
                    </a:lnTo>
                    <a:lnTo>
                      <a:pt x="2449125" y="1812050"/>
                    </a:lnTo>
                    <a:cubicBezTo>
                      <a:pt x="2456926" y="1801858"/>
                      <a:pt x="2454973" y="1787266"/>
                      <a:pt x="2444782" y="1779474"/>
                    </a:cubicBezTo>
                    <a:cubicBezTo>
                      <a:pt x="2435704" y="1772531"/>
                      <a:pt x="2422922" y="1773216"/>
                      <a:pt x="2414644" y="1781094"/>
                    </a:cubicBezTo>
                    <a:close/>
                    <a:moveTo>
                      <a:pt x="2443505" y="1784618"/>
                    </a:moveTo>
                    <a:cubicBezTo>
                      <a:pt x="2450639" y="1791771"/>
                      <a:pt x="2450611" y="1803354"/>
                      <a:pt x="2443458" y="1810478"/>
                    </a:cubicBezTo>
                    <a:cubicBezTo>
                      <a:pt x="2436304" y="1817612"/>
                      <a:pt x="2424731" y="1817593"/>
                      <a:pt x="2417597" y="1810440"/>
                    </a:cubicBezTo>
                    <a:cubicBezTo>
                      <a:pt x="2410482" y="1803296"/>
                      <a:pt x="2410482" y="1791752"/>
                      <a:pt x="2417597" y="1784618"/>
                    </a:cubicBezTo>
                    <a:cubicBezTo>
                      <a:pt x="2424769" y="1777503"/>
                      <a:pt x="2436333" y="1777503"/>
                      <a:pt x="2443505" y="1784618"/>
                    </a:cubicBezTo>
                    <a:close/>
                    <a:moveTo>
                      <a:pt x="3409626" y="1640028"/>
                    </a:moveTo>
                    <a:cubicBezTo>
                      <a:pt x="3422456" y="1639771"/>
                      <a:pt x="3432657" y="1629170"/>
                      <a:pt x="3432400" y="1616330"/>
                    </a:cubicBezTo>
                    <a:cubicBezTo>
                      <a:pt x="3432181" y="1604805"/>
                      <a:pt x="3423542" y="1595194"/>
                      <a:pt x="3412102" y="1593737"/>
                    </a:cubicBezTo>
                    <a:lnTo>
                      <a:pt x="3412102" y="1076815"/>
                    </a:lnTo>
                    <a:lnTo>
                      <a:pt x="3529260" y="959562"/>
                    </a:lnTo>
                    <a:cubicBezTo>
                      <a:pt x="3536166" y="963487"/>
                      <a:pt x="3544948" y="961077"/>
                      <a:pt x="3548872" y="954171"/>
                    </a:cubicBezTo>
                    <a:cubicBezTo>
                      <a:pt x="3552806" y="947265"/>
                      <a:pt x="3550386" y="938483"/>
                      <a:pt x="3543481" y="934559"/>
                    </a:cubicBezTo>
                    <a:cubicBezTo>
                      <a:pt x="3536575" y="930635"/>
                      <a:pt x="3527803" y="933045"/>
                      <a:pt x="3523869" y="939950"/>
                    </a:cubicBezTo>
                    <a:cubicBezTo>
                      <a:pt x="3520868" y="945227"/>
                      <a:pt x="3521507" y="951809"/>
                      <a:pt x="3525450" y="956419"/>
                    </a:cubicBezTo>
                    <a:lnTo>
                      <a:pt x="3406768" y="1075101"/>
                    </a:lnTo>
                    <a:lnTo>
                      <a:pt x="3406768" y="1593641"/>
                    </a:lnTo>
                    <a:cubicBezTo>
                      <a:pt x="3394034" y="1595261"/>
                      <a:pt x="3385023" y="1606900"/>
                      <a:pt x="3386652" y="1619635"/>
                    </a:cubicBezTo>
                    <a:cubicBezTo>
                      <a:pt x="3388099" y="1631065"/>
                      <a:pt x="3397720" y="1639704"/>
                      <a:pt x="3409245" y="1639933"/>
                    </a:cubicBezTo>
                    <a:close/>
                    <a:moveTo>
                      <a:pt x="3391338" y="1616787"/>
                    </a:moveTo>
                    <a:cubicBezTo>
                      <a:pt x="3391338" y="1606691"/>
                      <a:pt x="3399529" y="1598499"/>
                      <a:pt x="3409626" y="1598499"/>
                    </a:cubicBezTo>
                    <a:cubicBezTo>
                      <a:pt x="3419722" y="1598499"/>
                      <a:pt x="3427914" y="1606691"/>
                      <a:pt x="3427914" y="1616787"/>
                    </a:cubicBezTo>
                    <a:cubicBezTo>
                      <a:pt x="3427914" y="1626884"/>
                      <a:pt x="3419722" y="1635075"/>
                      <a:pt x="3409626" y="1635075"/>
                    </a:cubicBezTo>
                    <a:cubicBezTo>
                      <a:pt x="3399529" y="1635075"/>
                      <a:pt x="3391338" y="1626884"/>
                      <a:pt x="3391338" y="1616787"/>
                    </a:cubicBezTo>
                    <a:close/>
                    <a:moveTo>
                      <a:pt x="908170" y="2469751"/>
                    </a:moveTo>
                    <a:cubicBezTo>
                      <a:pt x="921000" y="2469494"/>
                      <a:pt x="931202" y="2458892"/>
                      <a:pt x="930945" y="2446053"/>
                    </a:cubicBezTo>
                    <a:cubicBezTo>
                      <a:pt x="930725" y="2434528"/>
                      <a:pt x="922077" y="2424917"/>
                      <a:pt x="910647" y="2423459"/>
                    </a:cubicBezTo>
                    <a:lnTo>
                      <a:pt x="910647" y="1651173"/>
                    </a:lnTo>
                    <a:lnTo>
                      <a:pt x="593941" y="1334561"/>
                    </a:lnTo>
                    <a:cubicBezTo>
                      <a:pt x="598532" y="1328075"/>
                      <a:pt x="596998" y="1319102"/>
                      <a:pt x="590512" y="1314511"/>
                    </a:cubicBezTo>
                    <a:cubicBezTo>
                      <a:pt x="584025" y="1309920"/>
                      <a:pt x="575052" y="1311454"/>
                      <a:pt x="570461" y="1317940"/>
                    </a:cubicBezTo>
                    <a:cubicBezTo>
                      <a:pt x="565870" y="1324427"/>
                      <a:pt x="567404" y="1333399"/>
                      <a:pt x="573890" y="1337990"/>
                    </a:cubicBezTo>
                    <a:cubicBezTo>
                      <a:pt x="578872" y="1341515"/>
                      <a:pt x="585530" y="1341515"/>
                      <a:pt x="590512" y="1337990"/>
                    </a:cubicBezTo>
                    <a:lnTo>
                      <a:pt x="906075" y="1653173"/>
                    </a:lnTo>
                    <a:lnTo>
                      <a:pt x="906075" y="2423269"/>
                    </a:lnTo>
                    <a:cubicBezTo>
                      <a:pt x="893340" y="2424888"/>
                      <a:pt x="884329" y="2436528"/>
                      <a:pt x="885958" y="2449263"/>
                    </a:cubicBezTo>
                    <a:cubicBezTo>
                      <a:pt x="887406" y="2460693"/>
                      <a:pt x="897026" y="2469332"/>
                      <a:pt x="908551" y="2469560"/>
                    </a:cubicBezTo>
                    <a:close/>
                    <a:moveTo>
                      <a:pt x="889882" y="2446510"/>
                    </a:moveTo>
                    <a:cubicBezTo>
                      <a:pt x="889882" y="2456607"/>
                      <a:pt x="898074" y="2464798"/>
                      <a:pt x="908170" y="2464798"/>
                    </a:cubicBezTo>
                    <a:cubicBezTo>
                      <a:pt x="918267" y="2464798"/>
                      <a:pt x="926458" y="2456607"/>
                      <a:pt x="926458" y="2446510"/>
                    </a:cubicBezTo>
                    <a:cubicBezTo>
                      <a:pt x="926458" y="2436414"/>
                      <a:pt x="918267" y="2428222"/>
                      <a:pt x="908170" y="2428222"/>
                    </a:cubicBezTo>
                    <a:cubicBezTo>
                      <a:pt x="898074" y="2428222"/>
                      <a:pt x="889882" y="2436414"/>
                      <a:pt x="889882" y="2446510"/>
                    </a:cubicBezTo>
                    <a:close/>
                    <a:moveTo>
                      <a:pt x="3233032" y="1335038"/>
                    </a:moveTo>
                    <a:cubicBezTo>
                      <a:pt x="3242053" y="1325903"/>
                      <a:pt x="3241948" y="1311187"/>
                      <a:pt x="3232813" y="1302167"/>
                    </a:cubicBezTo>
                    <a:cubicBezTo>
                      <a:pt x="3224431" y="1293899"/>
                      <a:pt x="3211182" y="1293204"/>
                      <a:pt x="3201981" y="1300557"/>
                    </a:cubicBezTo>
                    <a:lnTo>
                      <a:pt x="2924613" y="1023094"/>
                    </a:lnTo>
                    <a:lnTo>
                      <a:pt x="3339046" y="608566"/>
                    </a:lnTo>
                    <a:cubicBezTo>
                      <a:pt x="3345532" y="613157"/>
                      <a:pt x="3354505" y="611624"/>
                      <a:pt x="3359096" y="605137"/>
                    </a:cubicBezTo>
                    <a:cubicBezTo>
                      <a:pt x="3363687" y="598650"/>
                      <a:pt x="3362153" y="589678"/>
                      <a:pt x="3355667" y="585087"/>
                    </a:cubicBezTo>
                    <a:cubicBezTo>
                      <a:pt x="3349180" y="580496"/>
                      <a:pt x="3340208" y="582029"/>
                      <a:pt x="3335617" y="588516"/>
                    </a:cubicBezTo>
                    <a:cubicBezTo>
                      <a:pt x="3332093" y="593497"/>
                      <a:pt x="3332093" y="600155"/>
                      <a:pt x="3335617" y="605137"/>
                    </a:cubicBezTo>
                    <a:lnTo>
                      <a:pt x="2917660" y="1023094"/>
                    </a:lnTo>
                    <a:lnTo>
                      <a:pt x="3198647" y="1304082"/>
                    </a:lnTo>
                    <a:cubicBezTo>
                      <a:pt x="3190846" y="1314273"/>
                      <a:pt x="3192799" y="1328866"/>
                      <a:pt x="3202991" y="1336657"/>
                    </a:cubicBezTo>
                    <a:cubicBezTo>
                      <a:pt x="3212068" y="1343601"/>
                      <a:pt x="3224851" y="1342915"/>
                      <a:pt x="3233128" y="1335038"/>
                    </a:cubicBezTo>
                    <a:close/>
                    <a:moveTo>
                      <a:pt x="3203600" y="1331609"/>
                    </a:moveTo>
                    <a:cubicBezTo>
                      <a:pt x="3210753" y="1338743"/>
                      <a:pt x="3222336" y="1338714"/>
                      <a:pt x="3229460" y="1331561"/>
                    </a:cubicBezTo>
                    <a:cubicBezTo>
                      <a:pt x="3236595" y="1324408"/>
                      <a:pt x="3236576" y="1312835"/>
                      <a:pt x="3229422" y="1305701"/>
                    </a:cubicBezTo>
                    <a:cubicBezTo>
                      <a:pt x="3222279" y="1298586"/>
                      <a:pt x="3210735" y="1298586"/>
                      <a:pt x="3203600" y="1305701"/>
                    </a:cubicBezTo>
                    <a:cubicBezTo>
                      <a:pt x="3196485" y="1312873"/>
                      <a:pt x="3196485" y="1324436"/>
                      <a:pt x="3203600" y="1331609"/>
                    </a:cubicBezTo>
                    <a:close/>
                    <a:moveTo>
                      <a:pt x="1726273" y="891840"/>
                    </a:moveTo>
                    <a:cubicBezTo>
                      <a:pt x="1726530" y="904670"/>
                      <a:pt x="1737131" y="914871"/>
                      <a:pt x="1749971" y="914614"/>
                    </a:cubicBezTo>
                    <a:cubicBezTo>
                      <a:pt x="1761496" y="914395"/>
                      <a:pt x="1771107" y="905746"/>
                      <a:pt x="1772564" y="894316"/>
                    </a:cubicBezTo>
                    <a:lnTo>
                      <a:pt x="2367877" y="894316"/>
                    </a:lnTo>
                    <a:lnTo>
                      <a:pt x="2698394" y="563798"/>
                    </a:lnTo>
                    <a:cubicBezTo>
                      <a:pt x="2704919" y="568428"/>
                      <a:pt x="2713949" y="566894"/>
                      <a:pt x="2718578" y="560369"/>
                    </a:cubicBezTo>
                    <a:cubicBezTo>
                      <a:pt x="2723207" y="553849"/>
                      <a:pt x="2721673" y="544811"/>
                      <a:pt x="2715148" y="540184"/>
                    </a:cubicBezTo>
                    <a:cubicBezTo>
                      <a:pt x="2708633" y="535556"/>
                      <a:pt x="2699594" y="537091"/>
                      <a:pt x="2694965" y="543613"/>
                    </a:cubicBezTo>
                    <a:cubicBezTo>
                      <a:pt x="2691403" y="548631"/>
                      <a:pt x="2691403" y="555352"/>
                      <a:pt x="2694965" y="560369"/>
                    </a:cubicBezTo>
                    <a:lnTo>
                      <a:pt x="2365876" y="889744"/>
                    </a:lnTo>
                    <a:lnTo>
                      <a:pt x="1772850" y="889744"/>
                    </a:lnTo>
                    <a:cubicBezTo>
                      <a:pt x="1771240" y="877009"/>
                      <a:pt x="1759610" y="867998"/>
                      <a:pt x="1746875" y="869608"/>
                    </a:cubicBezTo>
                    <a:cubicBezTo>
                      <a:pt x="1735464" y="871056"/>
                      <a:pt x="1726825" y="880629"/>
                      <a:pt x="1726558" y="892125"/>
                    </a:cubicBezTo>
                    <a:close/>
                    <a:moveTo>
                      <a:pt x="1749514" y="873552"/>
                    </a:moveTo>
                    <a:cubicBezTo>
                      <a:pt x="1759667" y="873494"/>
                      <a:pt x="1767935" y="881686"/>
                      <a:pt x="1767992" y="891840"/>
                    </a:cubicBezTo>
                    <a:cubicBezTo>
                      <a:pt x="1768040" y="901993"/>
                      <a:pt x="1759858" y="910261"/>
                      <a:pt x="1749704" y="910318"/>
                    </a:cubicBezTo>
                    <a:cubicBezTo>
                      <a:pt x="1739550" y="910366"/>
                      <a:pt x="1731283" y="902184"/>
                      <a:pt x="1731226" y="892030"/>
                    </a:cubicBezTo>
                    <a:cubicBezTo>
                      <a:pt x="1731226" y="891963"/>
                      <a:pt x="1731226" y="891906"/>
                      <a:pt x="1731226" y="891840"/>
                    </a:cubicBezTo>
                    <a:cubicBezTo>
                      <a:pt x="1731226" y="881743"/>
                      <a:pt x="1739417" y="873552"/>
                      <a:pt x="1749514" y="873552"/>
                    </a:cubicBezTo>
                    <a:close/>
                    <a:moveTo>
                      <a:pt x="2225192" y="549702"/>
                    </a:moveTo>
                    <a:cubicBezTo>
                      <a:pt x="2216172" y="540566"/>
                      <a:pt x="2216277" y="525851"/>
                      <a:pt x="2225411" y="516835"/>
                    </a:cubicBezTo>
                    <a:cubicBezTo>
                      <a:pt x="2233793" y="508560"/>
                      <a:pt x="2247042" y="507867"/>
                      <a:pt x="2256244" y="515221"/>
                    </a:cubicBezTo>
                    <a:lnTo>
                      <a:pt x="2464651" y="306719"/>
                    </a:lnTo>
                    <a:lnTo>
                      <a:pt x="2464651" y="52687"/>
                    </a:lnTo>
                    <a:cubicBezTo>
                      <a:pt x="2456764" y="51346"/>
                      <a:pt x="2451468" y="43868"/>
                      <a:pt x="2452811" y="35985"/>
                    </a:cubicBezTo>
                    <a:cubicBezTo>
                      <a:pt x="2454145" y="28103"/>
                      <a:pt x="2461622" y="22800"/>
                      <a:pt x="2469509" y="24141"/>
                    </a:cubicBezTo>
                    <a:cubicBezTo>
                      <a:pt x="2477395" y="25483"/>
                      <a:pt x="2482691" y="32961"/>
                      <a:pt x="2481348" y="40843"/>
                    </a:cubicBezTo>
                    <a:cubicBezTo>
                      <a:pt x="2480319" y="46906"/>
                      <a:pt x="2475576" y="51655"/>
                      <a:pt x="2469509" y="52687"/>
                    </a:cubicBezTo>
                    <a:lnTo>
                      <a:pt x="2469509" y="308719"/>
                    </a:lnTo>
                    <a:lnTo>
                      <a:pt x="2259959" y="518269"/>
                    </a:lnTo>
                    <a:cubicBezTo>
                      <a:pt x="2267969" y="528296"/>
                      <a:pt x="2266340" y="542921"/>
                      <a:pt x="2256310" y="550934"/>
                    </a:cubicBezTo>
                    <a:cubicBezTo>
                      <a:pt x="2247109" y="558288"/>
                      <a:pt x="2233860" y="557595"/>
                      <a:pt x="2225478" y="549321"/>
                    </a:cubicBezTo>
                    <a:close/>
                    <a:moveTo>
                      <a:pt x="2228716" y="520269"/>
                    </a:moveTo>
                    <a:cubicBezTo>
                      <a:pt x="2235870" y="513140"/>
                      <a:pt x="2247452" y="513160"/>
                      <a:pt x="2254577" y="520314"/>
                    </a:cubicBezTo>
                    <a:cubicBezTo>
                      <a:pt x="2261711" y="527468"/>
                      <a:pt x="2261692" y="539048"/>
                      <a:pt x="2254539" y="546177"/>
                    </a:cubicBezTo>
                    <a:cubicBezTo>
                      <a:pt x="2247395" y="553290"/>
                      <a:pt x="2235851" y="553290"/>
                      <a:pt x="2228716" y="546177"/>
                    </a:cubicBezTo>
                    <a:cubicBezTo>
                      <a:pt x="2221601" y="539009"/>
                      <a:pt x="2221601" y="527438"/>
                      <a:pt x="2228716" y="520269"/>
                    </a:cubicBezTo>
                    <a:close/>
                    <a:moveTo>
                      <a:pt x="1915439" y="701244"/>
                    </a:moveTo>
                    <a:cubicBezTo>
                      <a:pt x="1915696" y="714074"/>
                      <a:pt x="1926297" y="724276"/>
                      <a:pt x="1939137" y="724018"/>
                    </a:cubicBezTo>
                    <a:cubicBezTo>
                      <a:pt x="1950663" y="723799"/>
                      <a:pt x="1960273" y="715160"/>
                      <a:pt x="1961730" y="703721"/>
                    </a:cubicBezTo>
                    <a:lnTo>
                      <a:pt x="2266531" y="703721"/>
                    </a:lnTo>
                    <a:lnTo>
                      <a:pt x="2545137" y="425019"/>
                    </a:lnTo>
                    <a:lnTo>
                      <a:pt x="2545137" y="67736"/>
                    </a:lnTo>
                    <a:cubicBezTo>
                      <a:pt x="2553024" y="66395"/>
                      <a:pt x="2558319" y="58917"/>
                      <a:pt x="2556976" y="51034"/>
                    </a:cubicBezTo>
                    <a:cubicBezTo>
                      <a:pt x="2555643" y="43152"/>
                      <a:pt x="2548166" y="37850"/>
                      <a:pt x="2540279" y="39191"/>
                    </a:cubicBezTo>
                    <a:cubicBezTo>
                      <a:pt x="2532392" y="40532"/>
                      <a:pt x="2527097" y="48010"/>
                      <a:pt x="2528440" y="55892"/>
                    </a:cubicBezTo>
                    <a:cubicBezTo>
                      <a:pt x="2529468" y="61956"/>
                      <a:pt x="2534212" y="66705"/>
                      <a:pt x="2540279" y="67736"/>
                    </a:cubicBezTo>
                    <a:lnTo>
                      <a:pt x="2540279" y="423590"/>
                    </a:lnTo>
                    <a:lnTo>
                      <a:pt x="2264530" y="699815"/>
                    </a:lnTo>
                    <a:lnTo>
                      <a:pt x="1961730" y="699815"/>
                    </a:lnTo>
                    <a:cubicBezTo>
                      <a:pt x="1960121" y="687081"/>
                      <a:pt x="1948491" y="678070"/>
                      <a:pt x="1935756" y="679680"/>
                    </a:cubicBezTo>
                    <a:cubicBezTo>
                      <a:pt x="1924345" y="681127"/>
                      <a:pt x="1915706" y="690700"/>
                      <a:pt x="1915439" y="702197"/>
                    </a:cubicBezTo>
                    <a:close/>
                    <a:moveTo>
                      <a:pt x="1938680" y="682956"/>
                    </a:moveTo>
                    <a:cubicBezTo>
                      <a:pt x="1948777" y="683013"/>
                      <a:pt x="1956930" y="691243"/>
                      <a:pt x="1956873" y="701340"/>
                    </a:cubicBezTo>
                    <a:cubicBezTo>
                      <a:pt x="1956816" y="711436"/>
                      <a:pt x="1948586" y="719580"/>
                      <a:pt x="1938490" y="719532"/>
                    </a:cubicBezTo>
                    <a:cubicBezTo>
                      <a:pt x="1928431" y="719475"/>
                      <a:pt x="1920297" y="711303"/>
                      <a:pt x="1920297" y="701244"/>
                    </a:cubicBezTo>
                    <a:cubicBezTo>
                      <a:pt x="1920297" y="691148"/>
                      <a:pt x="1928488" y="682956"/>
                      <a:pt x="1938585" y="682956"/>
                    </a:cubicBezTo>
                    <a:cubicBezTo>
                      <a:pt x="1938614" y="682956"/>
                      <a:pt x="1938652" y="682956"/>
                      <a:pt x="1938680" y="682956"/>
                    </a:cubicBezTo>
                    <a:close/>
                    <a:moveTo>
                      <a:pt x="2812027" y="1494296"/>
                    </a:moveTo>
                    <a:cubicBezTo>
                      <a:pt x="2804874" y="1487161"/>
                      <a:pt x="2793292" y="1487190"/>
                      <a:pt x="2786167" y="1494343"/>
                    </a:cubicBezTo>
                    <a:cubicBezTo>
                      <a:pt x="2779033" y="1501497"/>
                      <a:pt x="2779052" y="1513069"/>
                      <a:pt x="2786205" y="1520204"/>
                    </a:cubicBezTo>
                    <a:cubicBezTo>
                      <a:pt x="2793349" y="1527319"/>
                      <a:pt x="2804893" y="1527319"/>
                      <a:pt x="2812027" y="1520204"/>
                    </a:cubicBezTo>
                    <a:cubicBezTo>
                      <a:pt x="2819142" y="1513031"/>
                      <a:pt x="2819142" y="1501468"/>
                      <a:pt x="2812027" y="1494296"/>
                    </a:cubicBezTo>
                    <a:close/>
                    <a:moveTo>
                      <a:pt x="326002" y="1327989"/>
                    </a:moveTo>
                    <a:cubicBezTo>
                      <a:pt x="333132" y="1335143"/>
                      <a:pt x="333112" y="1346725"/>
                      <a:pt x="325958" y="1353850"/>
                    </a:cubicBezTo>
                    <a:cubicBezTo>
                      <a:pt x="318803" y="1360984"/>
                      <a:pt x="307224" y="1360965"/>
                      <a:pt x="300094" y="1353811"/>
                    </a:cubicBezTo>
                    <a:cubicBezTo>
                      <a:pt x="292982" y="1346668"/>
                      <a:pt x="292982" y="1335124"/>
                      <a:pt x="300094" y="1327989"/>
                    </a:cubicBezTo>
                    <a:cubicBezTo>
                      <a:pt x="307263" y="1320874"/>
                      <a:pt x="318834" y="1320874"/>
                      <a:pt x="326002" y="1327989"/>
                    </a:cubicBezTo>
                    <a:close/>
                    <a:moveTo>
                      <a:pt x="225037" y="1778807"/>
                    </a:moveTo>
                    <a:cubicBezTo>
                      <a:pt x="216180" y="1769587"/>
                      <a:pt x="201528" y="1769302"/>
                      <a:pt x="192310" y="1778160"/>
                    </a:cubicBezTo>
                    <a:cubicBezTo>
                      <a:pt x="183515" y="1786608"/>
                      <a:pt x="182789" y="1800439"/>
                      <a:pt x="190652" y="1809764"/>
                    </a:cubicBezTo>
                    <a:lnTo>
                      <a:pt x="36538" y="1963878"/>
                    </a:lnTo>
                    <a:cubicBezTo>
                      <a:pt x="30017" y="1959249"/>
                      <a:pt x="20979" y="1960783"/>
                      <a:pt x="16352" y="1967307"/>
                    </a:cubicBezTo>
                    <a:cubicBezTo>
                      <a:pt x="11724" y="1973832"/>
                      <a:pt x="13259" y="1982862"/>
                      <a:pt x="19781" y="1987491"/>
                    </a:cubicBezTo>
                    <a:cubicBezTo>
                      <a:pt x="26302" y="1992120"/>
                      <a:pt x="35339" y="1990586"/>
                      <a:pt x="39967" y="1984062"/>
                    </a:cubicBezTo>
                    <a:cubicBezTo>
                      <a:pt x="43527" y="1979042"/>
                      <a:pt x="43527" y="1972327"/>
                      <a:pt x="39967" y="1967307"/>
                    </a:cubicBezTo>
                    <a:lnTo>
                      <a:pt x="194081" y="1813669"/>
                    </a:lnTo>
                    <a:cubicBezTo>
                      <a:pt x="203855" y="1821908"/>
                      <a:pt x="218456" y="1820660"/>
                      <a:pt x="226696" y="1810888"/>
                    </a:cubicBezTo>
                    <a:cubicBezTo>
                      <a:pt x="234559" y="1801563"/>
                      <a:pt x="233833" y="1787732"/>
                      <a:pt x="225037" y="1779284"/>
                    </a:cubicBezTo>
                    <a:close/>
                    <a:moveTo>
                      <a:pt x="221608" y="1808145"/>
                    </a:moveTo>
                    <a:cubicBezTo>
                      <a:pt x="214454" y="1815279"/>
                      <a:pt x="202875" y="1815250"/>
                      <a:pt x="195745" y="1808097"/>
                    </a:cubicBezTo>
                    <a:cubicBezTo>
                      <a:pt x="188616" y="1800944"/>
                      <a:pt x="188636" y="1789371"/>
                      <a:pt x="195790" y="1782236"/>
                    </a:cubicBezTo>
                    <a:cubicBezTo>
                      <a:pt x="202927" y="1775121"/>
                      <a:pt x="214471" y="1775121"/>
                      <a:pt x="221608" y="1782236"/>
                    </a:cubicBezTo>
                    <a:cubicBezTo>
                      <a:pt x="228727" y="1789409"/>
                      <a:pt x="228727" y="1800972"/>
                      <a:pt x="221608" y="1808145"/>
                    </a:cubicBezTo>
                    <a:close/>
                    <a:moveTo>
                      <a:pt x="2083651" y="2095323"/>
                    </a:moveTo>
                    <a:cubicBezTo>
                      <a:pt x="2096433" y="2095095"/>
                      <a:pt x="2106977" y="2105268"/>
                      <a:pt x="2107216" y="2118040"/>
                    </a:cubicBezTo>
                    <a:cubicBezTo>
                      <a:pt x="2107435" y="2130194"/>
                      <a:pt x="2098224" y="2140443"/>
                      <a:pt x="2086127" y="2141520"/>
                    </a:cubicBezTo>
                    <a:lnTo>
                      <a:pt x="2086127" y="2703495"/>
                    </a:lnTo>
                    <a:cubicBezTo>
                      <a:pt x="2093957" y="2704866"/>
                      <a:pt x="2099186" y="2712315"/>
                      <a:pt x="2097814" y="2720135"/>
                    </a:cubicBezTo>
                    <a:cubicBezTo>
                      <a:pt x="2096452" y="2727964"/>
                      <a:pt x="2088994" y="2733193"/>
                      <a:pt x="2081174" y="2731831"/>
                    </a:cubicBezTo>
                    <a:cubicBezTo>
                      <a:pt x="2073354" y="2730460"/>
                      <a:pt x="2068115" y="2723011"/>
                      <a:pt x="2069487" y="2715182"/>
                    </a:cubicBezTo>
                    <a:cubicBezTo>
                      <a:pt x="2070525" y="2709219"/>
                      <a:pt x="2075202" y="2704542"/>
                      <a:pt x="2081174" y="2703495"/>
                    </a:cubicBezTo>
                    <a:lnTo>
                      <a:pt x="2081174" y="2141520"/>
                    </a:lnTo>
                    <a:cubicBezTo>
                      <a:pt x="2068439" y="2140386"/>
                      <a:pt x="2059038" y="2129147"/>
                      <a:pt x="2060172" y="2116412"/>
                    </a:cubicBezTo>
                    <a:cubicBezTo>
                      <a:pt x="2061257" y="2104305"/>
                      <a:pt x="2071506" y="2095104"/>
                      <a:pt x="2083651" y="2095323"/>
                    </a:cubicBezTo>
                    <a:close/>
                    <a:moveTo>
                      <a:pt x="2101939" y="2118469"/>
                    </a:moveTo>
                    <a:cubicBezTo>
                      <a:pt x="2101882" y="2108373"/>
                      <a:pt x="2093652" y="2100229"/>
                      <a:pt x="2083555" y="2100276"/>
                    </a:cubicBezTo>
                    <a:cubicBezTo>
                      <a:pt x="2073459" y="2100334"/>
                      <a:pt x="2065315" y="2108563"/>
                      <a:pt x="2065363" y="2118659"/>
                    </a:cubicBezTo>
                    <a:cubicBezTo>
                      <a:pt x="2065420" y="2128718"/>
                      <a:pt x="2073592" y="2136852"/>
                      <a:pt x="2083651" y="2136852"/>
                    </a:cubicBezTo>
                    <a:cubicBezTo>
                      <a:pt x="2093747" y="2136852"/>
                      <a:pt x="2101939" y="2128661"/>
                      <a:pt x="2101939" y="2118564"/>
                    </a:cubicBezTo>
                    <a:cubicBezTo>
                      <a:pt x="2101939" y="2118536"/>
                      <a:pt x="2101939" y="2118498"/>
                      <a:pt x="2101939" y="2118469"/>
                    </a:cubicBezTo>
                    <a:close/>
                    <a:moveTo>
                      <a:pt x="1857146" y="1686510"/>
                    </a:moveTo>
                    <a:cubicBezTo>
                      <a:pt x="1869976" y="1686767"/>
                      <a:pt x="1880178" y="1697369"/>
                      <a:pt x="1879920" y="1710208"/>
                    </a:cubicBezTo>
                    <a:cubicBezTo>
                      <a:pt x="1879701" y="1721734"/>
                      <a:pt x="1871062" y="1731344"/>
                      <a:pt x="1859622" y="1732802"/>
                    </a:cubicBezTo>
                    <a:lnTo>
                      <a:pt x="1859622" y="2302301"/>
                    </a:lnTo>
                    <a:cubicBezTo>
                      <a:pt x="1867443" y="2303673"/>
                      <a:pt x="1872681" y="2311122"/>
                      <a:pt x="1871310" y="2318942"/>
                    </a:cubicBezTo>
                    <a:cubicBezTo>
                      <a:pt x="1869948" y="2326771"/>
                      <a:pt x="1862490" y="2332001"/>
                      <a:pt x="1854670" y="2330638"/>
                    </a:cubicBezTo>
                    <a:cubicBezTo>
                      <a:pt x="1846840" y="2329267"/>
                      <a:pt x="1841611" y="2321818"/>
                      <a:pt x="1842982" y="2313989"/>
                    </a:cubicBezTo>
                    <a:cubicBezTo>
                      <a:pt x="1844020" y="2308017"/>
                      <a:pt x="1848698" y="2303349"/>
                      <a:pt x="1854670" y="2302301"/>
                    </a:cubicBezTo>
                    <a:lnTo>
                      <a:pt x="1854670" y="1732802"/>
                    </a:lnTo>
                    <a:cubicBezTo>
                      <a:pt x="1841935" y="1731182"/>
                      <a:pt x="1832924" y="1719543"/>
                      <a:pt x="1834553" y="1706808"/>
                    </a:cubicBezTo>
                    <a:cubicBezTo>
                      <a:pt x="1836001" y="1695378"/>
                      <a:pt x="1845621" y="1686739"/>
                      <a:pt x="1857146" y="1686510"/>
                    </a:cubicBezTo>
                    <a:close/>
                    <a:moveTo>
                      <a:pt x="1875434" y="1709751"/>
                    </a:moveTo>
                    <a:cubicBezTo>
                      <a:pt x="1875377" y="1719848"/>
                      <a:pt x="1867147" y="1727992"/>
                      <a:pt x="1857051" y="1727944"/>
                    </a:cubicBezTo>
                    <a:cubicBezTo>
                      <a:pt x="1846954" y="1727887"/>
                      <a:pt x="1838810" y="1719657"/>
                      <a:pt x="1838858" y="1709561"/>
                    </a:cubicBezTo>
                    <a:cubicBezTo>
                      <a:pt x="1838915" y="1699502"/>
                      <a:pt x="1847088" y="1691368"/>
                      <a:pt x="1857146" y="1691368"/>
                    </a:cubicBezTo>
                    <a:cubicBezTo>
                      <a:pt x="1867243" y="1691368"/>
                      <a:pt x="1875434" y="1699560"/>
                      <a:pt x="1875434" y="1709656"/>
                    </a:cubicBezTo>
                    <a:cubicBezTo>
                      <a:pt x="1875434" y="1709685"/>
                      <a:pt x="1875434" y="1709723"/>
                      <a:pt x="1875434" y="1709751"/>
                    </a:cubicBezTo>
                    <a:close/>
                    <a:moveTo>
                      <a:pt x="2372925" y="2318494"/>
                    </a:moveTo>
                    <a:cubicBezTo>
                      <a:pt x="2381783" y="2309274"/>
                      <a:pt x="2396432" y="2308988"/>
                      <a:pt x="2405653" y="2317846"/>
                    </a:cubicBezTo>
                    <a:cubicBezTo>
                      <a:pt x="2414444" y="2326295"/>
                      <a:pt x="2415168" y="2340125"/>
                      <a:pt x="2407310" y="2349450"/>
                    </a:cubicBezTo>
                    <a:lnTo>
                      <a:pt x="2498274" y="2440414"/>
                    </a:lnTo>
                    <a:lnTo>
                      <a:pt x="2498274" y="2692446"/>
                    </a:lnTo>
                    <a:cubicBezTo>
                      <a:pt x="2506161" y="2693789"/>
                      <a:pt x="2511457" y="2701266"/>
                      <a:pt x="2510114" y="2709143"/>
                    </a:cubicBezTo>
                    <a:cubicBezTo>
                      <a:pt x="2508780" y="2717030"/>
                      <a:pt x="2501303" y="2722335"/>
                      <a:pt x="2493416" y="2720992"/>
                    </a:cubicBezTo>
                    <a:cubicBezTo>
                      <a:pt x="2485529" y="2719649"/>
                      <a:pt x="2480233" y="2712172"/>
                      <a:pt x="2481577" y="2704285"/>
                    </a:cubicBezTo>
                    <a:cubicBezTo>
                      <a:pt x="2482605" y="2698227"/>
                      <a:pt x="2487349" y="2693474"/>
                      <a:pt x="2493416" y="2692446"/>
                    </a:cubicBezTo>
                    <a:lnTo>
                      <a:pt x="2493416" y="2442319"/>
                    </a:lnTo>
                    <a:lnTo>
                      <a:pt x="2403881" y="2352784"/>
                    </a:lnTo>
                    <a:cubicBezTo>
                      <a:pt x="2393861" y="2360728"/>
                      <a:pt x="2379307" y="2359042"/>
                      <a:pt x="2371363" y="2349022"/>
                    </a:cubicBezTo>
                    <a:cubicBezTo>
                      <a:pt x="2364133" y="2339897"/>
                      <a:pt x="2364800" y="2326828"/>
                      <a:pt x="2372925" y="2318494"/>
                    </a:cubicBezTo>
                    <a:close/>
                    <a:moveTo>
                      <a:pt x="2402262" y="2321923"/>
                    </a:moveTo>
                    <a:cubicBezTo>
                      <a:pt x="2395109" y="2314789"/>
                      <a:pt x="2383526" y="2314818"/>
                      <a:pt x="2376401" y="2321971"/>
                    </a:cubicBezTo>
                    <a:cubicBezTo>
                      <a:pt x="2369267" y="2329124"/>
                      <a:pt x="2369286" y="2340697"/>
                      <a:pt x="2376440" y="2347831"/>
                    </a:cubicBezTo>
                    <a:cubicBezTo>
                      <a:pt x="2383583" y="2354946"/>
                      <a:pt x="2395128" y="2354946"/>
                      <a:pt x="2402262" y="2347831"/>
                    </a:cubicBezTo>
                    <a:cubicBezTo>
                      <a:pt x="2409377" y="2340659"/>
                      <a:pt x="2409377" y="2329095"/>
                      <a:pt x="2402262" y="2321923"/>
                    </a:cubicBezTo>
                    <a:close/>
                    <a:moveTo>
                      <a:pt x="2338826" y="1974737"/>
                    </a:moveTo>
                    <a:cubicBezTo>
                      <a:pt x="2348122" y="1965888"/>
                      <a:pt x="2362838" y="1966260"/>
                      <a:pt x="2371687" y="1975556"/>
                    </a:cubicBezTo>
                    <a:cubicBezTo>
                      <a:pt x="2379564" y="1983833"/>
                      <a:pt x="2380250" y="1996616"/>
                      <a:pt x="2373306" y="2005693"/>
                    </a:cubicBezTo>
                    <a:lnTo>
                      <a:pt x="2602763" y="2235150"/>
                    </a:lnTo>
                    <a:lnTo>
                      <a:pt x="2602763" y="2466417"/>
                    </a:lnTo>
                    <a:cubicBezTo>
                      <a:pt x="2610593" y="2467789"/>
                      <a:pt x="2615822" y="2475237"/>
                      <a:pt x="2614450" y="2483058"/>
                    </a:cubicBezTo>
                    <a:cubicBezTo>
                      <a:pt x="2613088" y="2490887"/>
                      <a:pt x="2605630" y="2496116"/>
                      <a:pt x="2597810" y="2494754"/>
                    </a:cubicBezTo>
                    <a:cubicBezTo>
                      <a:pt x="2589990" y="2493383"/>
                      <a:pt x="2584752" y="2485934"/>
                      <a:pt x="2586123" y="2478104"/>
                    </a:cubicBezTo>
                    <a:cubicBezTo>
                      <a:pt x="2587161" y="2472132"/>
                      <a:pt x="2591838" y="2467465"/>
                      <a:pt x="2597810" y="2466417"/>
                    </a:cubicBezTo>
                    <a:lnTo>
                      <a:pt x="2597810" y="2237341"/>
                    </a:lnTo>
                    <a:lnTo>
                      <a:pt x="2369782" y="2009312"/>
                    </a:lnTo>
                    <a:cubicBezTo>
                      <a:pt x="2359590" y="2017113"/>
                      <a:pt x="2344998" y="2015161"/>
                      <a:pt x="2337206" y="2004969"/>
                    </a:cubicBezTo>
                    <a:cubicBezTo>
                      <a:pt x="2330262" y="1995892"/>
                      <a:pt x="2330948" y="1983109"/>
                      <a:pt x="2338826" y="1974832"/>
                    </a:cubicBezTo>
                    <a:close/>
                    <a:moveTo>
                      <a:pt x="2368162" y="1978166"/>
                    </a:moveTo>
                    <a:cubicBezTo>
                      <a:pt x="2361009" y="1971032"/>
                      <a:pt x="2349427" y="1971060"/>
                      <a:pt x="2342302" y="1978213"/>
                    </a:cubicBezTo>
                    <a:cubicBezTo>
                      <a:pt x="2335168" y="1985367"/>
                      <a:pt x="2335187" y="1996949"/>
                      <a:pt x="2342340" y="2004074"/>
                    </a:cubicBezTo>
                    <a:cubicBezTo>
                      <a:pt x="2349484" y="2011189"/>
                      <a:pt x="2361028" y="2011189"/>
                      <a:pt x="2368162" y="2004074"/>
                    </a:cubicBezTo>
                    <a:cubicBezTo>
                      <a:pt x="2375278" y="1996901"/>
                      <a:pt x="2375278" y="1985338"/>
                      <a:pt x="2368162" y="1978166"/>
                    </a:cubicBezTo>
                    <a:close/>
                    <a:moveTo>
                      <a:pt x="2898895" y="1901966"/>
                    </a:moveTo>
                    <a:cubicBezTo>
                      <a:pt x="2886065" y="1902261"/>
                      <a:pt x="2875902" y="1912910"/>
                      <a:pt x="2876197" y="1925740"/>
                    </a:cubicBezTo>
                    <a:cubicBezTo>
                      <a:pt x="2876464" y="1937237"/>
                      <a:pt x="2885103" y="1946809"/>
                      <a:pt x="2896514" y="1948257"/>
                    </a:cubicBezTo>
                    <a:lnTo>
                      <a:pt x="2896514" y="2024457"/>
                    </a:lnTo>
                    <a:lnTo>
                      <a:pt x="2769641" y="2151330"/>
                    </a:lnTo>
                    <a:lnTo>
                      <a:pt x="2769641" y="2633676"/>
                    </a:lnTo>
                    <a:cubicBezTo>
                      <a:pt x="2761754" y="2635019"/>
                      <a:pt x="2756458" y="2642496"/>
                      <a:pt x="2757802" y="2650374"/>
                    </a:cubicBezTo>
                    <a:cubicBezTo>
                      <a:pt x="2759135" y="2658260"/>
                      <a:pt x="2766612" y="2663566"/>
                      <a:pt x="2774499" y="2662223"/>
                    </a:cubicBezTo>
                    <a:cubicBezTo>
                      <a:pt x="2782386" y="2660880"/>
                      <a:pt x="2787682" y="2653403"/>
                      <a:pt x="2786339" y="2645516"/>
                    </a:cubicBezTo>
                    <a:cubicBezTo>
                      <a:pt x="2785310" y="2639458"/>
                      <a:pt x="2780566" y="2634705"/>
                      <a:pt x="2774499" y="2633676"/>
                    </a:cubicBezTo>
                    <a:lnTo>
                      <a:pt x="2774499" y="2153616"/>
                    </a:lnTo>
                    <a:lnTo>
                      <a:pt x="2901372" y="2026743"/>
                    </a:lnTo>
                    <a:lnTo>
                      <a:pt x="2901372" y="1948543"/>
                    </a:lnTo>
                    <a:cubicBezTo>
                      <a:pt x="2914107" y="1946924"/>
                      <a:pt x="2923117" y="1935284"/>
                      <a:pt x="2921489" y="1922549"/>
                    </a:cubicBezTo>
                    <a:cubicBezTo>
                      <a:pt x="2920041" y="1911119"/>
                      <a:pt x="2910421" y="1902480"/>
                      <a:pt x="2898895" y="1902252"/>
                    </a:cubicBezTo>
                    <a:close/>
                    <a:moveTo>
                      <a:pt x="2917279" y="1925207"/>
                    </a:moveTo>
                    <a:cubicBezTo>
                      <a:pt x="2917336" y="1915053"/>
                      <a:pt x="2909144" y="1906785"/>
                      <a:pt x="2898991" y="1906728"/>
                    </a:cubicBezTo>
                    <a:cubicBezTo>
                      <a:pt x="2888837" y="1906681"/>
                      <a:pt x="2880569" y="1914863"/>
                      <a:pt x="2880512" y="1925016"/>
                    </a:cubicBezTo>
                    <a:cubicBezTo>
                      <a:pt x="2880465" y="1935170"/>
                      <a:pt x="2888647" y="1943438"/>
                      <a:pt x="2898800" y="1943495"/>
                    </a:cubicBezTo>
                    <a:cubicBezTo>
                      <a:pt x="2898829" y="1943495"/>
                      <a:pt x="2898867" y="1943495"/>
                      <a:pt x="2898895" y="1943495"/>
                    </a:cubicBezTo>
                    <a:cubicBezTo>
                      <a:pt x="2908992" y="1943447"/>
                      <a:pt x="2917174" y="1935303"/>
                      <a:pt x="2917279" y="1925207"/>
                    </a:cubicBezTo>
                    <a:close/>
                    <a:moveTo>
                      <a:pt x="1743322" y="1530491"/>
                    </a:moveTo>
                    <a:cubicBezTo>
                      <a:pt x="1743151" y="1517708"/>
                      <a:pt x="1753381" y="1507212"/>
                      <a:pt x="1766163" y="1507040"/>
                    </a:cubicBezTo>
                    <a:cubicBezTo>
                      <a:pt x="1778260" y="1506878"/>
                      <a:pt x="1788433" y="1516060"/>
                      <a:pt x="1789519" y="1528110"/>
                    </a:cubicBezTo>
                    <a:lnTo>
                      <a:pt x="2443315" y="1528110"/>
                    </a:lnTo>
                    <a:lnTo>
                      <a:pt x="2727636" y="1812431"/>
                    </a:lnTo>
                    <a:cubicBezTo>
                      <a:pt x="2734122" y="1807840"/>
                      <a:pt x="2743095" y="1809373"/>
                      <a:pt x="2747686" y="1815860"/>
                    </a:cubicBezTo>
                    <a:cubicBezTo>
                      <a:pt x="2752277" y="1822346"/>
                      <a:pt x="2750743" y="1831319"/>
                      <a:pt x="2744257" y="1835910"/>
                    </a:cubicBezTo>
                    <a:cubicBezTo>
                      <a:pt x="2737770" y="1840501"/>
                      <a:pt x="2728798" y="1838967"/>
                      <a:pt x="2724207" y="1832481"/>
                    </a:cubicBezTo>
                    <a:cubicBezTo>
                      <a:pt x="2720683" y="1827499"/>
                      <a:pt x="2720683" y="1820841"/>
                      <a:pt x="2724207" y="1815860"/>
                    </a:cubicBezTo>
                    <a:lnTo>
                      <a:pt x="2441314" y="1532967"/>
                    </a:lnTo>
                    <a:lnTo>
                      <a:pt x="1789519" y="1532967"/>
                    </a:lnTo>
                    <a:cubicBezTo>
                      <a:pt x="1788385" y="1545702"/>
                      <a:pt x="1777146" y="1555103"/>
                      <a:pt x="1764411" y="1553970"/>
                    </a:cubicBezTo>
                    <a:cubicBezTo>
                      <a:pt x="1752304" y="1552884"/>
                      <a:pt x="1743103" y="1542635"/>
                      <a:pt x="1743322" y="1530491"/>
                    </a:cubicBezTo>
                    <a:close/>
                    <a:moveTo>
                      <a:pt x="1766468" y="1512203"/>
                    </a:moveTo>
                    <a:cubicBezTo>
                      <a:pt x="1756315" y="1512146"/>
                      <a:pt x="1748047" y="1520337"/>
                      <a:pt x="1747990" y="1530491"/>
                    </a:cubicBezTo>
                    <a:cubicBezTo>
                      <a:pt x="1747942" y="1540644"/>
                      <a:pt x="1756124" y="1548912"/>
                      <a:pt x="1766278" y="1548969"/>
                    </a:cubicBezTo>
                    <a:cubicBezTo>
                      <a:pt x="1776431" y="1549017"/>
                      <a:pt x="1784699" y="1540835"/>
                      <a:pt x="1784756" y="1530681"/>
                    </a:cubicBezTo>
                    <a:cubicBezTo>
                      <a:pt x="1784756" y="1530615"/>
                      <a:pt x="1784756" y="1530557"/>
                      <a:pt x="1784756" y="1530491"/>
                    </a:cubicBezTo>
                    <a:cubicBezTo>
                      <a:pt x="1784708" y="1520413"/>
                      <a:pt x="1776546" y="1512250"/>
                      <a:pt x="1766468" y="1512203"/>
                    </a:cubicBezTo>
                    <a:close/>
                    <a:moveTo>
                      <a:pt x="1209065" y="1497439"/>
                    </a:moveTo>
                    <a:cubicBezTo>
                      <a:pt x="1218200" y="1506459"/>
                      <a:pt x="1232916" y="1506354"/>
                      <a:pt x="1241936" y="1497220"/>
                    </a:cubicBezTo>
                    <a:cubicBezTo>
                      <a:pt x="1250204" y="1488838"/>
                      <a:pt x="1250899" y="1475589"/>
                      <a:pt x="1243546" y="1466387"/>
                    </a:cubicBezTo>
                    <a:lnTo>
                      <a:pt x="1375086" y="1334847"/>
                    </a:lnTo>
                    <a:lnTo>
                      <a:pt x="2914897" y="1334847"/>
                    </a:lnTo>
                    <a:lnTo>
                      <a:pt x="3120542" y="1540587"/>
                    </a:lnTo>
                    <a:cubicBezTo>
                      <a:pt x="3116551" y="1546331"/>
                      <a:pt x="3117227" y="1554103"/>
                      <a:pt x="3122161" y="1559066"/>
                    </a:cubicBezTo>
                    <a:cubicBezTo>
                      <a:pt x="3127695" y="1564695"/>
                      <a:pt x="3136735" y="1564771"/>
                      <a:pt x="3142364" y="1559247"/>
                    </a:cubicBezTo>
                    <a:cubicBezTo>
                      <a:pt x="3142431" y="1559190"/>
                      <a:pt x="3142488" y="1559123"/>
                      <a:pt x="3142545" y="1559066"/>
                    </a:cubicBezTo>
                    <a:cubicBezTo>
                      <a:pt x="3148155" y="1553446"/>
                      <a:pt x="3148146" y="1544340"/>
                      <a:pt x="3142526" y="1538730"/>
                    </a:cubicBezTo>
                    <a:cubicBezTo>
                      <a:pt x="3137573" y="1533786"/>
                      <a:pt x="3129781" y="1533120"/>
                      <a:pt x="3124066" y="1537158"/>
                    </a:cubicBezTo>
                    <a:lnTo>
                      <a:pt x="2916898" y="1329990"/>
                    </a:lnTo>
                    <a:lnTo>
                      <a:pt x="1372800" y="1329990"/>
                    </a:lnTo>
                    <a:lnTo>
                      <a:pt x="1239450" y="1463340"/>
                    </a:lnTo>
                    <a:cubicBezTo>
                      <a:pt x="1229420" y="1455329"/>
                      <a:pt x="1214799" y="1456958"/>
                      <a:pt x="1206789" y="1466988"/>
                    </a:cubicBezTo>
                    <a:cubicBezTo>
                      <a:pt x="1199426" y="1476189"/>
                      <a:pt x="1200121" y="1489438"/>
                      <a:pt x="1208398" y="1497820"/>
                    </a:cubicBezTo>
                    <a:close/>
                    <a:moveTo>
                      <a:pt x="1212494" y="1468102"/>
                    </a:moveTo>
                    <a:cubicBezTo>
                      <a:pt x="1205360" y="1475255"/>
                      <a:pt x="1205388" y="1486838"/>
                      <a:pt x="1212542" y="1493962"/>
                    </a:cubicBezTo>
                    <a:cubicBezTo>
                      <a:pt x="1219695" y="1501097"/>
                      <a:pt x="1231268" y="1501078"/>
                      <a:pt x="1238402" y="1493924"/>
                    </a:cubicBezTo>
                    <a:cubicBezTo>
                      <a:pt x="1245517" y="1486781"/>
                      <a:pt x="1245517" y="1475236"/>
                      <a:pt x="1238402" y="1468102"/>
                    </a:cubicBezTo>
                    <a:cubicBezTo>
                      <a:pt x="1231230" y="1460987"/>
                      <a:pt x="1219666" y="1460987"/>
                      <a:pt x="1212494" y="1468102"/>
                    </a:cubicBezTo>
                    <a:close/>
                    <a:moveTo>
                      <a:pt x="939222" y="1212451"/>
                    </a:moveTo>
                    <a:cubicBezTo>
                      <a:pt x="930202" y="1221586"/>
                      <a:pt x="930306" y="1236302"/>
                      <a:pt x="939441" y="1245322"/>
                    </a:cubicBezTo>
                    <a:cubicBezTo>
                      <a:pt x="947823" y="1253590"/>
                      <a:pt x="961072" y="1254285"/>
                      <a:pt x="970273" y="1246932"/>
                    </a:cubicBezTo>
                    <a:lnTo>
                      <a:pt x="1084573" y="1361232"/>
                    </a:lnTo>
                    <a:lnTo>
                      <a:pt x="1269358" y="1176542"/>
                    </a:lnTo>
                    <a:lnTo>
                      <a:pt x="1989067" y="1176542"/>
                    </a:lnTo>
                    <a:cubicBezTo>
                      <a:pt x="1990353" y="1183428"/>
                      <a:pt x="1996354" y="1188429"/>
                      <a:pt x="2003355" y="1188448"/>
                    </a:cubicBezTo>
                    <a:cubicBezTo>
                      <a:pt x="2011242" y="1187534"/>
                      <a:pt x="2016899" y="1180399"/>
                      <a:pt x="2015995" y="1172513"/>
                    </a:cubicBezTo>
                    <a:cubicBezTo>
                      <a:pt x="2015223" y="1165874"/>
                      <a:pt x="2009994" y="1160644"/>
                      <a:pt x="2003355" y="1159873"/>
                    </a:cubicBezTo>
                    <a:cubicBezTo>
                      <a:pt x="1996354" y="1159892"/>
                      <a:pt x="1990353" y="1164893"/>
                      <a:pt x="1989067" y="1171779"/>
                    </a:cubicBezTo>
                    <a:lnTo>
                      <a:pt x="1266977" y="1171779"/>
                    </a:lnTo>
                    <a:lnTo>
                      <a:pt x="1084192" y="1353993"/>
                    </a:lnTo>
                    <a:lnTo>
                      <a:pt x="973702" y="1243407"/>
                    </a:lnTo>
                    <a:cubicBezTo>
                      <a:pt x="981503" y="1233215"/>
                      <a:pt x="979551" y="1218623"/>
                      <a:pt x="969359" y="1210832"/>
                    </a:cubicBezTo>
                    <a:cubicBezTo>
                      <a:pt x="960282" y="1203888"/>
                      <a:pt x="947499" y="1204574"/>
                      <a:pt x="939222" y="1212451"/>
                    </a:cubicBezTo>
                    <a:close/>
                    <a:moveTo>
                      <a:pt x="968559" y="1215880"/>
                    </a:moveTo>
                    <a:cubicBezTo>
                      <a:pt x="975693" y="1223033"/>
                      <a:pt x="975664" y="1234616"/>
                      <a:pt x="968511" y="1241740"/>
                    </a:cubicBezTo>
                    <a:cubicBezTo>
                      <a:pt x="961358" y="1248875"/>
                      <a:pt x="949785" y="1248856"/>
                      <a:pt x="942651" y="1241702"/>
                    </a:cubicBezTo>
                    <a:cubicBezTo>
                      <a:pt x="935536" y="1234559"/>
                      <a:pt x="935536" y="1223014"/>
                      <a:pt x="942651" y="1215880"/>
                    </a:cubicBezTo>
                    <a:cubicBezTo>
                      <a:pt x="949785" y="1208727"/>
                      <a:pt x="961358" y="1208708"/>
                      <a:pt x="968511" y="1215832"/>
                    </a:cubicBezTo>
                    <a:cubicBezTo>
                      <a:pt x="968530" y="1215851"/>
                      <a:pt x="968540" y="1215861"/>
                      <a:pt x="968559" y="1215880"/>
                    </a:cubicBezTo>
                    <a:close/>
                    <a:moveTo>
                      <a:pt x="865117" y="963277"/>
                    </a:moveTo>
                    <a:cubicBezTo>
                      <a:pt x="857964" y="956143"/>
                      <a:pt x="846382" y="956171"/>
                      <a:pt x="839257" y="963325"/>
                    </a:cubicBezTo>
                    <a:cubicBezTo>
                      <a:pt x="832123" y="970478"/>
                      <a:pt x="832142" y="982051"/>
                      <a:pt x="839295" y="989185"/>
                    </a:cubicBezTo>
                    <a:cubicBezTo>
                      <a:pt x="846439" y="996300"/>
                      <a:pt x="857983" y="996300"/>
                      <a:pt x="865117" y="989185"/>
                    </a:cubicBezTo>
                    <a:cubicBezTo>
                      <a:pt x="872233" y="982013"/>
                      <a:pt x="872233" y="970449"/>
                      <a:pt x="865117" y="963277"/>
                    </a:cubicBezTo>
                    <a:close/>
                    <a:moveTo>
                      <a:pt x="1737512" y="1802715"/>
                    </a:moveTo>
                    <a:cubicBezTo>
                      <a:pt x="1737569" y="1792562"/>
                      <a:pt x="1729378" y="1784294"/>
                      <a:pt x="1719224" y="1784237"/>
                    </a:cubicBezTo>
                    <a:cubicBezTo>
                      <a:pt x="1709070" y="1784189"/>
                      <a:pt x="1700803" y="1792371"/>
                      <a:pt x="1700746" y="1802525"/>
                    </a:cubicBezTo>
                    <a:cubicBezTo>
                      <a:pt x="1700698" y="1812678"/>
                      <a:pt x="1708880" y="1820946"/>
                      <a:pt x="1719034" y="1821003"/>
                    </a:cubicBezTo>
                    <a:cubicBezTo>
                      <a:pt x="1719100" y="1821003"/>
                      <a:pt x="1719157" y="1821003"/>
                      <a:pt x="1719224" y="1821003"/>
                    </a:cubicBezTo>
                    <a:cubicBezTo>
                      <a:pt x="1729301" y="1820956"/>
                      <a:pt x="1737464" y="1812793"/>
                      <a:pt x="1737512" y="1802715"/>
                    </a:cubicBezTo>
                    <a:close/>
                    <a:moveTo>
                      <a:pt x="1430998" y="2731403"/>
                    </a:moveTo>
                    <a:cubicBezTo>
                      <a:pt x="1422149" y="2722106"/>
                      <a:pt x="1422520" y="2707390"/>
                      <a:pt x="1431817" y="2698542"/>
                    </a:cubicBezTo>
                    <a:cubicBezTo>
                      <a:pt x="1440094" y="2690664"/>
                      <a:pt x="1452876" y="2689979"/>
                      <a:pt x="1461954" y="2696922"/>
                    </a:cubicBezTo>
                    <a:lnTo>
                      <a:pt x="1649596" y="2509280"/>
                    </a:lnTo>
                    <a:lnTo>
                      <a:pt x="1649596" y="1570782"/>
                    </a:lnTo>
                    <a:cubicBezTo>
                      <a:pt x="1641767" y="1569438"/>
                      <a:pt x="1636509" y="1562009"/>
                      <a:pt x="1637852" y="1554179"/>
                    </a:cubicBezTo>
                    <a:cubicBezTo>
                      <a:pt x="1639195" y="1546350"/>
                      <a:pt x="1646625" y="1541092"/>
                      <a:pt x="1654454" y="1542426"/>
                    </a:cubicBezTo>
                    <a:cubicBezTo>
                      <a:pt x="1662284" y="1543769"/>
                      <a:pt x="1667541" y="1551208"/>
                      <a:pt x="1666198" y="1559037"/>
                    </a:cubicBezTo>
                    <a:cubicBezTo>
                      <a:pt x="1665170" y="1565047"/>
                      <a:pt x="1660464" y="1569753"/>
                      <a:pt x="1654454" y="1570782"/>
                    </a:cubicBezTo>
                    <a:lnTo>
                      <a:pt x="1654454" y="2511375"/>
                    </a:lnTo>
                    <a:lnTo>
                      <a:pt x="1465383" y="2700351"/>
                    </a:lnTo>
                    <a:cubicBezTo>
                      <a:pt x="1473193" y="2710543"/>
                      <a:pt x="1471260" y="2725126"/>
                      <a:pt x="1461068" y="2732936"/>
                    </a:cubicBezTo>
                    <a:cubicBezTo>
                      <a:pt x="1452029" y="2739861"/>
                      <a:pt x="1439294" y="2739213"/>
                      <a:pt x="1430998" y="2731403"/>
                    </a:cubicBezTo>
                    <a:close/>
                    <a:moveTo>
                      <a:pt x="1434427" y="2701971"/>
                    </a:moveTo>
                    <a:cubicBezTo>
                      <a:pt x="1441580" y="2694846"/>
                      <a:pt x="1453162" y="2694865"/>
                      <a:pt x="1460287" y="2702018"/>
                    </a:cubicBezTo>
                    <a:cubicBezTo>
                      <a:pt x="1467421" y="2709171"/>
                      <a:pt x="1467402" y="2720754"/>
                      <a:pt x="1460249" y="2727879"/>
                    </a:cubicBezTo>
                    <a:cubicBezTo>
                      <a:pt x="1453105" y="2734994"/>
                      <a:pt x="1441561" y="2734994"/>
                      <a:pt x="1434427" y="2727879"/>
                    </a:cubicBezTo>
                    <a:cubicBezTo>
                      <a:pt x="1427311" y="2720706"/>
                      <a:pt x="1427311" y="2709143"/>
                      <a:pt x="1434427" y="2701971"/>
                    </a:cubicBezTo>
                    <a:close/>
                    <a:moveTo>
                      <a:pt x="1241926" y="2437652"/>
                    </a:moveTo>
                    <a:cubicBezTo>
                      <a:pt x="1232630" y="2428803"/>
                      <a:pt x="1217914" y="2429175"/>
                      <a:pt x="1209065" y="2438471"/>
                    </a:cubicBezTo>
                    <a:cubicBezTo>
                      <a:pt x="1201188" y="2446748"/>
                      <a:pt x="1200502" y="2459531"/>
                      <a:pt x="1207446" y="2468608"/>
                    </a:cubicBezTo>
                    <a:lnTo>
                      <a:pt x="969321" y="2706733"/>
                    </a:lnTo>
                    <a:cubicBezTo>
                      <a:pt x="962834" y="2702151"/>
                      <a:pt x="953862" y="2703695"/>
                      <a:pt x="949271" y="2710181"/>
                    </a:cubicBezTo>
                    <a:cubicBezTo>
                      <a:pt x="945242" y="2715896"/>
                      <a:pt x="945899" y="2723688"/>
                      <a:pt x="950842" y="2728641"/>
                    </a:cubicBezTo>
                    <a:cubicBezTo>
                      <a:pt x="956376" y="2734270"/>
                      <a:pt x="965416" y="2734346"/>
                      <a:pt x="971045" y="2728822"/>
                    </a:cubicBezTo>
                    <a:cubicBezTo>
                      <a:pt x="971112" y="2728764"/>
                      <a:pt x="971169" y="2728698"/>
                      <a:pt x="971226" y="2728641"/>
                    </a:cubicBezTo>
                    <a:cubicBezTo>
                      <a:pt x="976160" y="2723678"/>
                      <a:pt x="976836" y="2715906"/>
                      <a:pt x="972845" y="2710162"/>
                    </a:cubicBezTo>
                    <a:lnTo>
                      <a:pt x="1210494" y="2472037"/>
                    </a:lnTo>
                    <a:cubicBezTo>
                      <a:pt x="1220686" y="2479848"/>
                      <a:pt x="1235268" y="2477914"/>
                      <a:pt x="1243079" y="2467722"/>
                    </a:cubicBezTo>
                    <a:cubicBezTo>
                      <a:pt x="1250004" y="2458683"/>
                      <a:pt x="1249356" y="2445948"/>
                      <a:pt x="1241545" y="2437652"/>
                    </a:cubicBezTo>
                    <a:close/>
                    <a:moveTo>
                      <a:pt x="1238497" y="2466989"/>
                    </a:moveTo>
                    <a:cubicBezTo>
                      <a:pt x="1231344" y="2474123"/>
                      <a:pt x="1219762" y="2474094"/>
                      <a:pt x="1212637" y="2466941"/>
                    </a:cubicBezTo>
                    <a:cubicBezTo>
                      <a:pt x="1205503" y="2459788"/>
                      <a:pt x="1205522" y="2448206"/>
                      <a:pt x="1212675" y="2441081"/>
                    </a:cubicBezTo>
                    <a:cubicBezTo>
                      <a:pt x="1219819" y="2433966"/>
                      <a:pt x="1231363" y="2433966"/>
                      <a:pt x="1238497" y="2441081"/>
                    </a:cubicBezTo>
                    <a:cubicBezTo>
                      <a:pt x="1245613" y="2448253"/>
                      <a:pt x="1245613" y="2459817"/>
                      <a:pt x="1238497" y="2466989"/>
                    </a:cubicBezTo>
                    <a:close/>
                    <a:moveTo>
                      <a:pt x="1156201" y="1556494"/>
                    </a:moveTo>
                    <a:cubicBezTo>
                      <a:pt x="1143419" y="1556265"/>
                      <a:pt x="1132875" y="1566438"/>
                      <a:pt x="1132636" y="1579211"/>
                    </a:cubicBezTo>
                    <a:cubicBezTo>
                      <a:pt x="1132417" y="1591365"/>
                      <a:pt x="1141628" y="1601614"/>
                      <a:pt x="1153725" y="1602690"/>
                    </a:cubicBezTo>
                    <a:lnTo>
                      <a:pt x="1153725" y="2436414"/>
                    </a:lnTo>
                    <a:cubicBezTo>
                      <a:pt x="1145838" y="2437757"/>
                      <a:pt x="1140542" y="2445234"/>
                      <a:pt x="1141885" y="2453111"/>
                    </a:cubicBezTo>
                    <a:cubicBezTo>
                      <a:pt x="1143219" y="2460998"/>
                      <a:pt x="1150696" y="2466303"/>
                      <a:pt x="1158583" y="2464960"/>
                    </a:cubicBezTo>
                    <a:cubicBezTo>
                      <a:pt x="1166469" y="2463617"/>
                      <a:pt x="1171765" y="2456140"/>
                      <a:pt x="1170422" y="2448253"/>
                    </a:cubicBezTo>
                    <a:cubicBezTo>
                      <a:pt x="1169394" y="2442195"/>
                      <a:pt x="1164650" y="2437442"/>
                      <a:pt x="1158583" y="2436414"/>
                    </a:cubicBezTo>
                    <a:lnTo>
                      <a:pt x="1158583" y="1602976"/>
                    </a:lnTo>
                    <a:cubicBezTo>
                      <a:pt x="1171318" y="1601833"/>
                      <a:pt x="1180709" y="1590584"/>
                      <a:pt x="1179557" y="1577849"/>
                    </a:cubicBezTo>
                    <a:cubicBezTo>
                      <a:pt x="1178471" y="1565800"/>
                      <a:pt x="1168298" y="1556618"/>
                      <a:pt x="1156201" y="1556780"/>
                    </a:cubicBezTo>
                    <a:close/>
                    <a:moveTo>
                      <a:pt x="1174489" y="1579640"/>
                    </a:moveTo>
                    <a:cubicBezTo>
                      <a:pt x="1174547" y="1569486"/>
                      <a:pt x="1166355" y="1561218"/>
                      <a:pt x="1156201" y="1561161"/>
                    </a:cubicBezTo>
                    <a:cubicBezTo>
                      <a:pt x="1146048" y="1561114"/>
                      <a:pt x="1137780" y="1569296"/>
                      <a:pt x="1137723" y="1579449"/>
                    </a:cubicBezTo>
                    <a:cubicBezTo>
                      <a:pt x="1137675" y="1589603"/>
                      <a:pt x="1145857" y="1597871"/>
                      <a:pt x="1156011" y="1597928"/>
                    </a:cubicBezTo>
                    <a:cubicBezTo>
                      <a:pt x="1156077" y="1597928"/>
                      <a:pt x="1156135" y="1597928"/>
                      <a:pt x="1156201" y="1597928"/>
                    </a:cubicBezTo>
                    <a:cubicBezTo>
                      <a:pt x="1166279" y="1597880"/>
                      <a:pt x="1174442" y="1589717"/>
                      <a:pt x="1174489" y="1579640"/>
                    </a:cubicBezTo>
                    <a:close/>
                    <a:moveTo>
                      <a:pt x="1442237" y="1541540"/>
                    </a:moveTo>
                    <a:cubicBezTo>
                      <a:pt x="1442237" y="1551636"/>
                      <a:pt x="1434046" y="1559828"/>
                      <a:pt x="1423949" y="1559828"/>
                    </a:cubicBezTo>
                    <a:cubicBezTo>
                      <a:pt x="1413853" y="1559828"/>
                      <a:pt x="1405661" y="1551636"/>
                      <a:pt x="1405661" y="1541540"/>
                    </a:cubicBezTo>
                    <a:cubicBezTo>
                      <a:pt x="1405661" y="1531443"/>
                      <a:pt x="1413853" y="1523252"/>
                      <a:pt x="1423949" y="1523252"/>
                    </a:cubicBezTo>
                    <a:cubicBezTo>
                      <a:pt x="1434046" y="1523252"/>
                      <a:pt x="1442237" y="1531443"/>
                      <a:pt x="1442237" y="1541540"/>
                    </a:cubicBezTo>
                    <a:close/>
                    <a:moveTo>
                      <a:pt x="433254" y="2174000"/>
                    </a:moveTo>
                    <a:cubicBezTo>
                      <a:pt x="423957" y="2165151"/>
                      <a:pt x="409241" y="2165523"/>
                      <a:pt x="400393" y="2174819"/>
                    </a:cubicBezTo>
                    <a:cubicBezTo>
                      <a:pt x="392515" y="2183096"/>
                      <a:pt x="391830" y="2195879"/>
                      <a:pt x="398773" y="2204956"/>
                    </a:cubicBezTo>
                    <a:lnTo>
                      <a:pt x="221227" y="2382597"/>
                    </a:lnTo>
                    <a:cubicBezTo>
                      <a:pt x="214744" y="2378006"/>
                      <a:pt x="205767" y="2379540"/>
                      <a:pt x="201178" y="2386026"/>
                    </a:cubicBezTo>
                    <a:cubicBezTo>
                      <a:pt x="196589" y="2392513"/>
                      <a:pt x="198123" y="2401486"/>
                      <a:pt x="204607" y="2406077"/>
                    </a:cubicBezTo>
                    <a:cubicBezTo>
                      <a:pt x="211091" y="2410668"/>
                      <a:pt x="220067" y="2409134"/>
                      <a:pt x="224656" y="2402647"/>
                    </a:cubicBezTo>
                    <a:cubicBezTo>
                      <a:pt x="228181" y="2397666"/>
                      <a:pt x="228181" y="2391008"/>
                      <a:pt x="224656" y="2386026"/>
                    </a:cubicBezTo>
                    <a:lnTo>
                      <a:pt x="402298" y="2208385"/>
                    </a:lnTo>
                    <a:cubicBezTo>
                      <a:pt x="412070" y="2216624"/>
                      <a:pt x="426672" y="2215377"/>
                      <a:pt x="434911" y="2205604"/>
                    </a:cubicBezTo>
                    <a:cubicBezTo>
                      <a:pt x="442779" y="2196279"/>
                      <a:pt x="442045" y="2182449"/>
                      <a:pt x="433254" y="2174000"/>
                    </a:cubicBezTo>
                    <a:close/>
                    <a:moveTo>
                      <a:pt x="429825" y="2203337"/>
                    </a:moveTo>
                    <a:cubicBezTo>
                      <a:pt x="422672" y="2210471"/>
                      <a:pt x="411089" y="2210443"/>
                      <a:pt x="403964" y="2203289"/>
                    </a:cubicBezTo>
                    <a:cubicBezTo>
                      <a:pt x="396830" y="2196136"/>
                      <a:pt x="396849" y="2184563"/>
                      <a:pt x="404003" y="2177429"/>
                    </a:cubicBezTo>
                    <a:cubicBezTo>
                      <a:pt x="411146" y="2170314"/>
                      <a:pt x="422691" y="2170314"/>
                      <a:pt x="429825" y="2177429"/>
                    </a:cubicBezTo>
                    <a:cubicBezTo>
                      <a:pt x="436940" y="2184601"/>
                      <a:pt x="436940" y="2196165"/>
                      <a:pt x="429825" y="2203337"/>
                    </a:cubicBezTo>
                    <a:close/>
                    <a:moveTo>
                      <a:pt x="816826" y="1823670"/>
                    </a:moveTo>
                    <a:lnTo>
                      <a:pt x="814920" y="1823670"/>
                    </a:lnTo>
                    <a:lnTo>
                      <a:pt x="814920" y="1702703"/>
                    </a:lnTo>
                    <a:lnTo>
                      <a:pt x="568318" y="1456101"/>
                    </a:lnTo>
                    <a:cubicBezTo>
                      <a:pt x="574424" y="1447538"/>
                      <a:pt x="572433" y="1435641"/>
                      <a:pt x="563870" y="1429526"/>
                    </a:cubicBezTo>
                    <a:cubicBezTo>
                      <a:pt x="555307" y="1423420"/>
                      <a:pt x="543410" y="1425411"/>
                      <a:pt x="537295" y="1433983"/>
                    </a:cubicBezTo>
                    <a:cubicBezTo>
                      <a:pt x="531190" y="1442546"/>
                      <a:pt x="533181" y="1454443"/>
                      <a:pt x="541744" y="1460549"/>
                    </a:cubicBezTo>
                    <a:cubicBezTo>
                      <a:pt x="548497" y="1465359"/>
                      <a:pt x="557584" y="1465264"/>
                      <a:pt x="564223" y="1460291"/>
                    </a:cubicBezTo>
                    <a:lnTo>
                      <a:pt x="809015" y="1705084"/>
                    </a:lnTo>
                    <a:lnTo>
                      <a:pt x="809015" y="1823670"/>
                    </a:lnTo>
                    <a:lnTo>
                      <a:pt x="807015" y="1823670"/>
                    </a:lnTo>
                    <a:lnTo>
                      <a:pt x="807015" y="2666252"/>
                    </a:lnTo>
                    <a:lnTo>
                      <a:pt x="809015" y="2666252"/>
                    </a:lnTo>
                    <a:lnTo>
                      <a:pt x="809015" y="2697494"/>
                    </a:lnTo>
                    <a:cubicBezTo>
                      <a:pt x="799633" y="2699123"/>
                      <a:pt x="793356" y="2708048"/>
                      <a:pt x="794985" y="2717430"/>
                    </a:cubicBezTo>
                    <a:cubicBezTo>
                      <a:pt x="796613" y="2726812"/>
                      <a:pt x="805539" y="2733098"/>
                      <a:pt x="814920" y="2731469"/>
                    </a:cubicBezTo>
                    <a:cubicBezTo>
                      <a:pt x="824303" y="2729831"/>
                      <a:pt x="830580" y="2720906"/>
                      <a:pt x="828951" y="2711524"/>
                    </a:cubicBezTo>
                    <a:cubicBezTo>
                      <a:pt x="827703" y="2704352"/>
                      <a:pt x="822093" y="2698742"/>
                      <a:pt x="814920" y="2697494"/>
                    </a:cubicBezTo>
                    <a:lnTo>
                      <a:pt x="814920" y="2666252"/>
                    </a:lnTo>
                    <a:lnTo>
                      <a:pt x="816826" y="2666252"/>
                    </a:lnTo>
                    <a:lnTo>
                      <a:pt x="816826" y="1823670"/>
                    </a:lnTo>
                    <a:close/>
                    <a:moveTo>
                      <a:pt x="254089" y="1513060"/>
                    </a:moveTo>
                    <a:lnTo>
                      <a:pt x="250660" y="1516489"/>
                    </a:lnTo>
                    <a:lnTo>
                      <a:pt x="163125" y="1428954"/>
                    </a:lnTo>
                    <a:cubicBezTo>
                      <a:pt x="168355" y="1421830"/>
                      <a:pt x="166820" y="1411819"/>
                      <a:pt x="159696" y="1406590"/>
                    </a:cubicBezTo>
                    <a:cubicBezTo>
                      <a:pt x="152572" y="1401351"/>
                      <a:pt x="142556" y="1402894"/>
                      <a:pt x="137326" y="1410019"/>
                    </a:cubicBezTo>
                    <a:cubicBezTo>
                      <a:pt x="132097" y="1417134"/>
                      <a:pt x="133632" y="1427154"/>
                      <a:pt x="140756" y="1432383"/>
                    </a:cubicBezTo>
                    <a:cubicBezTo>
                      <a:pt x="146391" y="1436517"/>
                      <a:pt x="154060" y="1436517"/>
                      <a:pt x="159696" y="1432383"/>
                    </a:cubicBezTo>
                    <a:lnTo>
                      <a:pt x="247326" y="1520013"/>
                    </a:lnTo>
                    <a:lnTo>
                      <a:pt x="243897" y="1523442"/>
                    </a:lnTo>
                    <a:lnTo>
                      <a:pt x="479069" y="1758615"/>
                    </a:lnTo>
                    <a:lnTo>
                      <a:pt x="482498" y="1755186"/>
                    </a:lnTo>
                    <a:lnTo>
                      <a:pt x="533076" y="1805668"/>
                    </a:lnTo>
                    <a:lnTo>
                      <a:pt x="533076" y="2628152"/>
                    </a:lnTo>
                    <a:cubicBezTo>
                      <a:pt x="525246" y="2629495"/>
                      <a:pt x="519988" y="2636924"/>
                      <a:pt x="521331" y="2644754"/>
                    </a:cubicBezTo>
                    <a:cubicBezTo>
                      <a:pt x="522675" y="2652584"/>
                      <a:pt x="530104" y="2657841"/>
                      <a:pt x="537934" y="2656508"/>
                    </a:cubicBezTo>
                    <a:cubicBezTo>
                      <a:pt x="545763" y="2655165"/>
                      <a:pt x="551021" y="2647726"/>
                      <a:pt x="549678" y="2639896"/>
                    </a:cubicBezTo>
                    <a:cubicBezTo>
                      <a:pt x="548649" y="2633886"/>
                      <a:pt x="543944" y="2629181"/>
                      <a:pt x="537934" y="2628152"/>
                    </a:cubicBezTo>
                    <a:lnTo>
                      <a:pt x="537934" y="1804144"/>
                    </a:lnTo>
                    <a:lnTo>
                      <a:pt x="485927" y="1752233"/>
                    </a:lnTo>
                    <a:lnTo>
                      <a:pt x="489451" y="1748708"/>
                    </a:lnTo>
                    <a:lnTo>
                      <a:pt x="254184" y="1513536"/>
                    </a:lnTo>
                    <a:close/>
                    <a:moveTo>
                      <a:pt x="3186931" y="865931"/>
                    </a:moveTo>
                    <a:lnTo>
                      <a:pt x="3320281" y="732581"/>
                    </a:lnTo>
                    <a:lnTo>
                      <a:pt x="3325425" y="737820"/>
                    </a:lnTo>
                    <a:lnTo>
                      <a:pt x="3384289" y="678860"/>
                    </a:lnTo>
                    <a:cubicBezTo>
                      <a:pt x="3379727" y="672355"/>
                      <a:pt x="3381308" y="663382"/>
                      <a:pt x="3387814" y="658829"/>
                    </a:cubicBezTo>
                    <a:cubicBezTo>
                      <a:pt x="3394319" y="654267"/>
                      <a:pt x="3403292" y="655848"/>
                      <a:pt x="3407845" y="662354"/>
                    </a:cubicBezTo>
                    <a:cubicBezTo>
                      <a:pt x="3412407" y="668859"/>
                      <a:pt x="3410826" y="677822"/>
                      <a:pt x="3404320" y="682385"/>
                    </a:cubicBezTo>
                    <a:cubicBezTo>
                      <a:pt x="3399367" y="685861"/>
                      <a:pt x="3392767" y="685861"/>
                      <a:pt x="3387814" y="682385"/>
                    </a:cubicBezTo>
                    <a:lnTo>
                      <a:pt x="3328854" y="741249"/>
                    </a:lnTo>
                    <a:lnTo>
                      <a:pt x="3334093" y="746393"/>
                    </a:lnTo>
                    <a:lnTo>
                      <a:pt x="3200743" y="879743"/>
                    </a:lnTo>
                    <a:lnTo>
                      <a:pt x="3195504" y="874599"/>
                    </a:lnTo>
                    <a:lnTo>
                      <a:pt x="3083871" y="986327"/>
                    </a:lnTo>
                    <a:cubicBezTo>
                      <a:pt x="3089072" y="993471"/>
                      <a:pt x="3087490" y="1003482"/>
                      <a:pt x="3080347" y="1008683"/>
                    </a:cubicBezTo>
                    <a:cubicBezTo>
                      <a:pt x="3073203" y="1013883"/>
                      <a:pt x="3063192" y="1012302"/>
                      <a:pt x="3057992" y="1005158"/>
                    </a:cubicBezTo>
                    <a:cubicBezTo>
                      <a:pt x="3052791" y="998015"/>
                      <a:pt x="3054372" y="988004"/>
                      <a:pt x="3061516" y="982803"/>
                    </a:cubicBezTo>
                    <a:cubicBezTo>
                      <a:pt x="3067126" y="978717"/>
                      <a:pt x="3074736" y="978717"/>
                      <a:pt x="3080347" y="982803"/>
                    </a:cubicBezTo>
                    <a:lnTo>
                      <a:pt x="3192075" y="871170"/>
                    </a:lnTo>
                    <a:lnTo>
                      <a:pt x="3186931" y="865931"/>
                    </a:lnTo>
                    <a:close/>
                    <a:moveTo>
                      <a:pt x="3054248" y="450641"/>
                    </a:moveTo>
                    <a:lnTo>
                      <a:pt x="3089681" y="415208"/>
                    </a:lnTo>
                    <a:lnTo>
                      <a:pt x="3094920" y="420352"/>
                    </a:lnTo>
                    <a:lnTo>
                      <a:pt x="3136544" y="378728"/>
                    </a:lnTo>
                    <a:cubicBezTo>
                      <a:pt x="3131953" y="372244"/>
                      <a:pt x="3133487" y="363268"/>
                      <a:pt x="3139973" y="358679"/>
                    </a:cubicBezTo>
                    <a:cubicBezTo>
                      <a:pt x="3146460" y="354089"/>
                      <a:pt x="3155432" y="355624"/>
                      <a:pt x="3160023" y="362108"/>
                    </a:cubicBezTo>
                    <a:cubicBezTo>
                      <a:pt x="3164614" y="368591"/>
                      <a:pt x="3163081" y="377568"/>
                      <a:pt x="3156594" y="382157"/>
                    </a:cubicBezTo>
                    <a:cubicBezTo>
                      <a:pt x="3151613" y="385682"/>
                      <a:pt x="3144955" y="385682"/>
                      <a:pt x="3139973" y="382157"/>
                    </a:cubicBezTo>
                    <a:lnTo>
                      <a:pt x="3098349" y="423781"/>
                    </a:lnTo>
                    <a:lnTo>
                      <a:pt x="3103493" y="429020"/>
                    </a:lnTo>
                    <a:lnTo>
                      <a:pt x="3068250" y="464453"/>
                    </a:lnTo>
                    <a:lnTo>
                      <a:pt x="3063106" y="459309"/>
                    </a:lnTo>
                    <a:lnTo>
                      <a:pt x="2985763" y="536557"/>
                    </a:lnTo>
                    <a:cubicBezTo>
                      <a:pt x="2990993" y="543681"/>
                      <a:pt x="2989459" y="553696"/>
                      <a:pt x="2982335" y="558926"/>
                    </a:cubicBezTo>
                    <a:cubicBezTo>
                      <a:pt x="2975210" y="564156"/>
                      <a:pt x="2965199" y="562621"/>
                      <a:pt x="2959970" y="555497"/>
                    </a:cubicBezTo>
                    <a:cubicBezTo>
                      <a:pt x="2954731" y="548373"/>
                      <a:pt x="2956274" y="538358"/>
                      <a:pt x="2963399" y="533128"/>
                    </a:cubicBezTo>
                    <a:cubicBezTo>
                      <a:pt x="2969028" y="528990"/>
                      <a:pt x="2976696" y="528990"/>
                      <a:pt x="2982335" y="533128"/>
                    </a:cubicBezTo>
                    <a:lnTo>
                      <a:pt x="3059677" y="455785"/>
                    </a:lnTo>
                    <a:lnTo>
                      <a:pt x="3054439" y="450641"/>
                    </a:lnTo>
                    <a:close/>
                    <a:moveTo>
                      <a:pt x="682523" y="1168255"/>
                    </a:moveTo>
                    <a:lnTo>
                      <a:pt x="447065" y="1168255"/>
                    </a:lnTo>
                    <a:lnTo>
                      <a:pt x="447065" y="1160921"/>
                    </a:lnTo>
                    <a:lnTo>
                      <a:pt x="366484" y="1160921"/>
                    </a:lnTo>
                    <a:cubicBezTo>
                      <a:pt x="365141" y="1168808"/>
                      <a:pt x="357663" y="1174103"/>
                      <a:pt x="349781" y="1172760"/>
                    </a:cubicBezTo>
                    <a:cubicBezTo>
                      <a:pt x="341899" y="1171427"/>
                      <a:pt x="336596" y="1163950"/>
                      <a:pt x="337938" y="1156063"/>
                    </a:cubicBezTo>
                    <a:cubicBezTo>
                      <a:pt x="339279" y="1148176"/>
                      <a:pt x="346757" y="1142880"/>
                      <a:pt x="354644" y="1144223"/>
                    </a:cubicBezTo>
                    <a:cubicBezTo>
                      <a:pt x="360702" y="1145252"/>
                      <a:pt x="365455" y="1149996"/>
                      <a:pt x="366484" y="1156063"/>
                    </a:cubicBezTo>
                    <a:lnTo>
                      <a:pt x="447065" y="1156063"/>
                    </a:lnTo>
                    <a:lnTo>
                      <a:pt x="447065" y="1148729"/>
                    </a:lnTo>
                    <a:lnTo>
                      <a:pt x="682809" y="1148729"/>
                    </a:lnTo>
                    <a:lnTo>
                      <a:pt x="682809" y="1156444"/>
                    </a:lnTo>
                    <a:lnTo>
                      <a:pt x="1076477" y="1156444"/>
                    </a:lnTo>
                    <a:cubicBezTo>
                      <a:pt x="1077820" y="1147652"/>
                      <a:pt x="1086031" y="1141623"/>
                      <a:pt x="1094822" y="1142957"/>
                    </a:cubicBezTo>
                    <a:cubicBezTo>
                      <a:pt x="1103604" y="1144300"/>
                      <a:pt x="1109643" y="1152510"/>
                      <a:pt x="1108300" y="1161302"/>
                    </a:cubicBezTo>
                    <a:cubicBezTo>
                      <a:pt x="1106957" y="1170093"/>
                      <a:pt x="1098747" y="1176123"/>
                      <a:pt x="1089964" y="1174789"/>
                    </a:cubicBezTo>
                    <a:cubicBezTo>
                      <a:pt x="1083002" y="1173722"/>
                      <a:pt x="1077544" y="1168265"/>
                      <a:pt x="1076477" y="1161302"/>
                    </a:cubicBezTo>
                    <a:lnTo>
                      <a:pt x="682809" y="1161302"/>
                    </a:lnTo>
                    <a:lnTo>
                      <a:pt x="682809" y="1168636"/>
                    </a:lnTo>
                    <a:close/>
                    <a:moveTo>
                      <a:pt x="1404518" y="1215880"/>
                    </a:moveTo>
                    <a:lnTo>
                      <a:pt x="1404518" y="1223119"/>
                    </a:lnTo>
                    <a:lnTo>
                      <a:pt x="1356036" y="1223119"/>
                    </a:lnTo>
                    <a:lnTo>
                      <a:pt x="1005992" y="1573639"/>
                    </a:lnTo>
                    <a:lnTo>
                      <a:pt x="1005992" y="1690987"/>
                    </a:lnTo>
                    <a:lnTo>
                      <a:pt x="996467" y="1690987"/>
                    </a:lnTo>
                    <a:lnTo>
                      <a:pt x="996467" y="2171714"/>
                    </a:lnTo>
                    <a:lnTo>
                      <a:pt x="1005992" y="2171714"/>
                    </a:lnTo>
                    <a:lnTo>
                      <a:pt x="1005992" y="2348784"/>
                    </a:lnTo>
                    <a:cubicBezTo>
                      <a:pt x="998163" y="2350127"/>
                      <a:pt x="992905" y="2357556"/>
                      <a:pt x="994248" y="2365386"/>
                    </a:cubicBezTo>
                    <a:cubicBezTo>
                      <a:pt x="995591" y="2373215"/>
                      <a:pt x="1003020" y="2378473"/>
                      <a:pt x="1010850" y="2377140"/>
                    </a:cubicBezTo>
                    <a:cubicBezTo>
                      <a:pt x="1018679" y="2375796"/>
                      <a:pt x="1023937" y="2368357"/>
                      <a:pt x="1022594" y="2360528"/>
                    </a:cubicBezTo>
                    <a:cubicBezTo>
                      <a:pt x="1021565" y="2354518"/>
                      <a:pt x="1016860" y="2349812"/>
                      <a:pt x="1010850" y="2348784"/>
                    </a:cubicBezTo>
                    <a:lnTo>
                      <a:pt x="1010850" y="2171714"/>
                    </a:lnTo>
                    <a:lnTo>
                      <a:pt x="1020375" y="2171714"/>
                    </a:lnTo>
                    <a:lnTo>
                      <a:pt x="1020375" y="1690987"/>
                    </a:lnTo>
                    <a:lnTo>
                      <a:pt x="1010850" y="1690987"/>
                    </a:lnTo>
                    <a:lnTo>
                      <a:pt x="1010850" y="1575544"/>
                    </a:lnTo>
                    <a:lnTo>
                      <a:pt x="1358322" y="1228072"/>
                    </a:lnTo>
                    <a:lnTo>
                      <a:pt x="1404804" y="1228072"/>
                    </a:lnTo>
                    <a:lnTo>
                      <a:pt x="1404804" y="1235406"/>
                    </a:lnTo>
                    <a:lnTo>
                      <a:pt x="2381783" y="1235406"/>
                    </a:lnTo>
                    <a:lnTo>
                      <a:pt x="2381783" y="1228072"/>
                    </a:lnTo>
                    <a:lnTo>
                      <a:pt x="2601525" y="1228072"/>
                    </a:lnTo>
                    <a:cubicBezTo>
                      <a:pt x="2602897" y="1236806"/>
                      <a:pt x="2611078" y="1242769"/>
                      <a:pt x="2619813" y="1241407"/>
                    </a:cubicBezTo>
                    <a:cubicBezTo>
                      <a:pt x="2628538" y="1240035"/>
                      <a:pt x="2634510" y="1231854"/>
                      <a:pt x="2633148" y="1223119"/>
                    </a:cubicBezTo>
                    <a:cubicBezTo>
                      <a:pt x="2631776" y="1214385"/>
                      <a:pt x="2623585" y="1208422"/>
                      <a:pt x="2614860" y="1209784"/>
                    </a:cubicBezTo>
                    <a:cubicBezTo>
                      <a:pt x="2607992" y="1210860"/>
                      <a:pt x="2602601" y="1216252"/>
                      <a:pt x="2601525" y="1223119"/>
                    </a:cubicBezTo>
                    <a:lnTo>
                      <a:pt x="2381783" y="1223119"/>
                    </a:lnTo>
                    <a:lnTo>
                      <a:pt x="2381783" y="1215785"/>
                    </a:lnTo>
                    <a:close/>
                    <a:moveTo>
                      <a:pt x="3538880" y="2308969"/>
                    </a:moveTo>
                    <a:lnTo>
                      <a:pt x="3874922" y="2308969"/>
                    </a:lnTo>
                    <a:lnTo>
                      <a:pt x="3874922" y="2313827"/>
                    </a:lnTo>
                    <a:lnTo>
                      <a:pt x="4124287" y="2313827"/>
                    </a:lnTo>
                    <a:cubicBezTo>
                      <a:pt x="4125525" y="2306902"/>
                      <a:pt x="4131535" y="2301854"/>
                      <a:pt x="4138574" y="2301825"/>
                    </a:cubicBezTo>
                    <a:cubicBezTo>
                      <a:pt x="4146566" y="2301825"/>
                      <a:pt x="4153052" y="2308312"/>
                      <a:pt x="4153043" y="2316313"/>
                    </a:cubicBezTo>
                    <a:cubicBezTo>
                      <a:pt x="4153043" y="2324304"/>
                      <a:pt x="4146556" y="2330781"/>
                      <a:pt x="4138565" y="2330781"/>
                    </a:cubicBezTo>
                    <a:cubicBezTo>
                      <a:pt x="4131488" y="2330781"/>
                      <a:pt x="4125449" y="2325666"/>
                      <a:pt x="4124287" y="2318684"/>
                    </a:cubicBezTo>
                    <a:lnTo>
                      <a:pt x="3874922" y="2318684"/>
                    </a:lnTo>
                    <a:lnTo>
                      <a:pt x="3874922" y="2323638"/>
                    </a:lnTo>
                    <a:lnTo>
                      <a:pt x="3538880" y="2323638"/>
                    </a:lnTo>
                    <a:lnTo>
                      <a:pt x="3538880" y="2318494"/>
                    </a:lnTo>
                    <a:lnTo>
                      <a:pt x="3421627" y="2318494"/>
                    </a:lnTo>
                    <a:cubicBezTo>
                      <a:pt x="3420285" y="2327286"/>
                      <a:pt x="3412074" y="2333315"/>
                      <a:pt x="3403282" y="2331981"/>
                    </a:cubicBezTo>
                    <a:cubicBezTo>
                      <a:pt x="3394500" y="2330638"/>
                      <a:pt x="3388461" y="2322428"/>
                      <a:pt x="3389804" y="2313636"/>
                    </a:cubicBezTo>
                    <a:cubicBezTo>
                      <a:pt x="3391147" y="2304845"/>
                      <a:pt x="3399358" y="2298815"/>
                      <a:pt x="3408140" y="2300149"/>
                    </a:cubicBezTo>
                    <a:cubicBezTo>
                      <a:pt x="3415103" y="2301216"/>
                      <a:pt x="3420561" y="2306674"/>
                      <a:pt x="3421627" y="2313636"/>
                    </a:cubicBezTo>
                    <a:lnTo>
                      <a:pt x="3538880" y="2313636"/>
                    </a:lnTo>
                    <a:lnTo>
                      <a:pt x="3538880" y="2308969"/>
                    </a:lnTo>
                    <a:close/>
                    <a:moveTo>
                      <a:pt x="2634767" y="346819"/>
                    </a:moveTo>
                    <a:lnTo>
                      <a:pt x="2642101" y="346819"/>
                    </a:lnTo>
                    <a:lnTo>
                      <a:pt x="2642101" y="480169"/>
                    </a:lnTo>
                    <a:lnTo>
                      <a:pt x="2364352" y="758013"/>
                    </a:lnTo>
                    <a:lnTo>
                      <a:pt x="2072411" y="758013"/>
                    </a:lnTo>
                    <a:cubicBezTo>
                      <a:pt x="2071068" y="749222"/>
                      <a:pt x="2062857" y="743192"/>
                      <a:pt x="2054066" y="744526"/>
                    </a:cubicBezTo>
                    <a:cubicBezTo>
                      <a:pt x="2045284" y="745869"/>
                      <a:pt x="2039245" y="754079"/>
                      <a:pt x="2040588" y="762871"/>
                    </a:cubicBezTo>
                    <a:cubicBezTo>
                      <a:pt x="2041931" y="771663"/>
                      <a:pt x="2050142" y="777692"/>
                      <a:pt x="2058924" y="776358"/>
                    </a:cubicBezTo>
                    <a:cubicBezTo>
                      <a:pt x="2065887" y="775292"/>
                      <a:pt x="2071344" y="769834"/>
                      <a:pt x="2072411" y="762871"/>
                    </a:cubicBezTo>
                    <a:lnTo>
                      <a:pt x="2366353" y="762871"/>
                    </a:lnTo>
                    <a:lnTo>
                      <a:pt x="2646959" y="482264"/>
                    </a:lnTo>
                    <a:lnTo>
                      <a:pt x="2646959" y="346819"/>
                    </a:lnTo>
                    <a:lnTo>
                      <a:pt x="2654293" y="346819"/>
                    </a:lnTo>
                    <a:lnTo>
                      <a:pt x="2654293" y="91644"/>
                    </a:lnTo>
                    <a:cubicBezTo>
                      <a:pt x="2660199" y="86252"/>
                      <a:pt x="2660609" y="77095"/>
                      <a:pt x="2655217" y="71190"/>
                    </a:cubicBezTo>
                    <a:cubicBezTo>
                      <a:pt x="2649826" y="65286"/>
                      <a:pt x="2640673" y="64870"/>
                      <a:pt x="2634767" y="70262"/>
                    </a:cubicBezTo>
                    <a:cubicBezTo>
                      <a:pt x="2628862" y="75655"/>
                      <a:pt x="2628452" y="84812"/>
                      <a:pt x="2633843" y="90716"/>
                    </a:cubicBezTo>
                    <a:cubicBezTo>
                      <a:pt x="2634139" y="91039"/>
                      <a:pt x="2634443" y="91349"/>
                      <a:pt x="2634767" y="91644"/>
                    </a:cubicBezTo>
                    <a:lnTo>
                      <a:pt x="2634767" y="346819"/>
                    </a:lnTo>
                    <a:close/>
                    <a:moveTo>
                      <a:pt x="3331330" y="1117106"/>
                    </a:moveTo>
                    <a:lnTo>
                      <a:pt x="3321805" y="1117106"/>
                    </a:lnTo>
                    <a:lnTo>
                      <a:pt x="3321805" y="986518"/>
                    </a:lnTo>
                    <a:lnTo>
                      <a:pt x="3468586" y="839738"/>
                    </a:lnTo>
                    <a:cubicBezTo>
                      <a:pt x="3477148" y="845843"/>
                      <a:pt x="3489045" y="843853"/>
                      <a:pt x="3495160" y="835290"/>
                    </a:cubicBezTo>
                    <a:cubicBezTo>
                      <a:pt x="3501266" y="826727"/>
                      <a:pt x="3499275" y="814830"/>
                      <a:pt x="3490703" y="808715"/>
                    </a:cubicBezTo>
                    <a:cubicBezTo>
                      <a:pt x="3482140" y="802609"/>
                      <a:pt x="3470243" y="804600"/>
                      <a:pt x="3464137" y="813163"/>
                    </a:cubicBezTo>
                    <a:cubicBezTo>
                      <a:pt x="3459327" y="819916"/>
                      <a:pt x="3459423" y="829003"/>
                      <a:pt x="3464395" y="835642"/>
                    </a:cubicBezTo>
                    <a:lnTo>
                      <a:pt x="3315900" y="984137"/>
                    </a:lnTo>
                    <a:lnTo>
                      <a:pt x="3315900" y="1117487"/>
                    </a:lnTo>
                    <a:lnTo>
                      <a:pt x="3306375" y="1117487"/>
                    </a:lnTo>
                    <a:lnTo>
                      <a:pt x="3306375" y="1510298"/>
                    </a:lnTo>
                    <a:lnTo>
                      <a:pt x="3315900" y="1510298"/>
                    </a:lnTo>
                    <a:lnTo>
                      <a:pt x="3315900" y="1715561"/>
                    </a:lnTo>
                    <a:cubicBezTo>
                      <a:pt x="3306470" y="1717190"/>
                      <a:pt x="3300136" y="1726163"/>
                      <a:pt x="3301774" y="1735593"/>
                    </a:cubicBezTo>
                    <a:cubicBezTo>
                      <a:pt x="3303403" y="1745032"/>
                      <a:pt x="3312376" y="1751356"/>
                      <a:pt x="3321805" y="1749728"/>
                    </a:cubicBezTo>
                    <a:cubicBezTo>
                      <a:pt x="3331235" y="1748099"/>
                      <a:pt x="3337569" y="1739126"/>
                      <a:pt x="3335931" y="1729687"/>
                    </a:cubicBezTo>
                    <a:cubicBezTo>
                      <a:pt x="3334683" y="1722467"/>
                      <a:pt x="3329025" y="1716809"/>
                      <a:pt x="3321805" y="1715561"/>
                    </a:cubicBezTo>
                    <a:lnTo>
                      <a:pt x="3321805" y="1510012"/>
                    </a:lnTo>
                    <a:lnTo>
                      <a:pt x="3331330" y="1510012"/>
                    </a:lnTo>
                    <a:lnTo>
                      <a:pt x="3331330" y="1117201"/>
                    </a:lnTo>
                    <a:close/>
                    <a:moveTo>
                      <a:pt x="3106826" y="1742612"/>
                    </a:moveTo>
                    <a:lnTo>
                      <a:pt x="3106826" y="2223244"/>
                    </a:lnTo>
                    <a:lnTo>
                      <a:pt x="3101873" y="2223244"/>
                    </a:lnTo>
                    <a:lnTo>
                      <a:pt x="3101873" y="2374406"/>
                    </a:lnTo>
                    <a:cubicBezTo>
                      <a:pt x="3108798" y="2375644"/>
                      <a:pt x="3113846" y="2381654"/>
                      <a:pt x="3113875" y="2388693"/>
                    </a:cubicBezTo>
                    <a:cubicBezTo>
                      <a:pt x="3112579" y="2396580"/>
                      <a:pt x="3105140" y="2401933"/>
                      <a:pt x="3097244" y="2400638"/>
                    </a:cubicBezTo>
                    <a:cubicBezTo>
                      <a:pt x="3091110" y="2399638"/>
                      <a:pt x="3086309" y="2394828"/>
                      <a:pt x="3085300" y="2388693"/>
                    </a:cubicBezTo>
                    <a:cubicBezTo>
                      <a:pt x="3085328" y="2381654"/>
                      <a:pt x="3090376" y="2375644"/>
                      <a:pt x="3097301" y="2374406"/>
                    </a:cubicBezTo>
                    <a:lnTo>
                      <a:pt x="3097301" y="2223244"/>
                    </a:lnTo>
                    <a:lnTo>
                      <a:pt x="3092443" y="2223244"/>
                    </a:lnTo>
                    <a:lnTo>
                      <a:pt x="3092443" y="1742708"/>
                    </a:lnTo>
                    <a:lnTo>
                      <a:pt x="3096825" y="1742708"/>
                    </a:lnTo>
                    <a:lnTo>
                      <a:pt x="3096825" y="1655745"/>
                    </a:lnTo>
                    <a:lnTo>
                      <a:pt x="2896800" y="1455720"/>
                    </a:lnTo>
                    <a:lnTo>
                      <a:pt x="2692012" y="1455720"/>
                    </a:lnTo>
                    <a:lnTo>
                      <a:pt x="2692012" y="1460577"/>
                    </a:lnTo>
                    <a:lnTo>
                      <a:pt x="1839525" y="1460577"/>
                    </a:lnTo>
                    <a:lnTo>
                      <a:pt x="1839525" y="1455720"/>
                    </a:lnTo>
                    <a:lnTo>
                      <a:pt x="1426235" y="1455720"/>
                    </a:lnTo>
                    <a:cubicBezTo>
                      <a:pt x="1424864" y="1464454"/>
                      <a:pt x="1416681" y="1470417"/>
                      <a:pt x="1407947" y="1469055"/>
                    </a:cubicBezTo>
                    <a:cubicBezTo>
                      <a:pt x="1399222" y="1467683"/>
                      <a:pt x="1393250" y="1459501"/>
                      <a:pt x="1394612" y="1450766"/>
                    </a:cubicBezTo>
                    <a:cubicBezTo>
                      <a:pt x="1395984" y="1442032"/>
                      <a:pt x="1404175" y="1436069"/>
                      <a:pt x="1412900" y="1437432"/>
                    </a:cubicBezTo>
                    <a:cubicBezTo>
                      <a:pt x="1419768" y="1438508"/>
                      <a:pt x="1425159" y="1443899"/>
                      <a:pt x="1426235" y="1450766"/>
                    </a:cubicBezTo>
                    <a:lnTo>
                      <a:pt x="1839525" y="1450766"/>
                    </a:lnTo>
                    <a:lnTo>
                      <a:pt x="1839525" y="1445909"/>
                    </a:lnTo>
                    <a:lnTo>
                      <a:pt x="2692012" y="1445909"/>
                    </a:lnTo>
                    <a:lnTo>
                      <a:pt x="2692012" y="1450766"/>
                    </a:lnTo>
                    <a:lnTo>
                      <a:pt x="2898895" y="1450766"/>
                    </a:lnTo>
                    <a:lnTo>
                      <a:pt x="3101873" y="1653840"/>
                    </a:lnTo>
                    <a:lnTo>
                      <a:pt x="3101873" y="1742803"/>
                    </a:lnTo>
                    <a:close/>
                    <a:moveTo>
                      <a:pt x="3560502" y="2658251"/>
                    </a:moveTo>
                    <a:lnTo>
                      <a:pt x="3753383" y="2658251"/>
                    </a:lnTo>
                    <a:lnTo>
                      <a:pt x="3753383" y="2667776"/>
                    </a:lnTo>
                    <a:lnTo>
                      <a:pt x="3860730" y="2667776"/>
                    </a:lnTo>
                    <a:cubicBezTo>
                      <a:pt x="3862073" y="2659889"/>
                      <a:pt x="3869550" y="2654593"/>
                      <a:pt x="3877427" y="2655936"/>
                    </a:cubicBezTo>
                    <a:cubicBezTo>
                      <a:pt x="3885314" y="2657270"/>
                      <a:pt x="3890619" y="2664747"/>
                      <a:pt x="3889276" y="2672634"/>
                    </a:cubicBezTo>
                    <a:cubicBezTo>
                      <a:pt x="3887933" y="2680520"/>
                      <a:pt x="3880456" y="2685816"/>
                      <a:pt x="3872569" y="2684473"/>
                    </a:cubicBezTo>
                    <a:cubicBezTo>
                      <a:pt x="3866512" y="2683444"/>
                      <a:pt x="3861759" y="2678701"/>
                      <a:pt x="3860730" y="2672634"/>
                    </a:cubicBezTo>
                    <a:lnTo>
                      <a:pt x="3753383" y="2672634"/>
                    </a:lnTo>
                    <a:lnTo>
                      <a:pt x="3753383" y="2682159"/>
                    </a:lnTo>
                    <a:lnTo>
                      <a:pt x="3560502" y="2682159"/>
                    </a:lnTo>
                    <a:lnTo>
                      <a:pt x="3560502" y="2672634"/>
                    </a:lnTo>
                    <a:lnTo>
                      <a:pt x="3390671" y="2672634"/>
                    </a:lnTo>
                    <a:cubicBezTo>
                      <a:pt x="3389328" y="2681425"/>
                      <a:pt x="3381117" y="2687454"/>
                      <a:pt x="3372326" y="2686121"/>
                    </a:cubicBezTo>
                    <a:cubicBezTo>
                      <a:pt x="3363544" y="2684778"/>
                      <a:pt x="3357505" y="2676567"/>
                      <a:pt x="3358848" y="2667776"/>
                    </a:cubicBezTo>
                    <a:cubicBezTo>
                      <a:pt x="3360191" y="2658984"/>
                      <a:pt x="3368402" y="2652945"/>
                      <a:pt x="3377184" y="2654288"/>
                    </a:cubicBezTo>
                    <a:cubicBezTo>
                      <a:pt x="3384147" y="2655355"/>
                      <a:pt x="3389604" y="2660813"/>
                      <a:pt x="3390671" y="2667776"/>
                    </a:cubicBezTo>
                    <a:lnTo>
                      <a:pt x="3560502" y="2667776"/>
                    </a:lnTo>
                    <a:lnTo>
                      <a:pt x="3560502" y="2658251"/>
                    </a:lnTo>
                    <a:close/>
                    <a:moveTo>
                      <a:pt x="4080853" y="1216070"/>
                    </a:moveTo>
                    <a:lnTo>
                      <a:pt x="4077424" y="1212641"/>
                    </a:lnTo>
                    <a:lnTo>
                      <a:pt x="4120381" y="1169684"/>
                    </a:lnTo>
                    <a:cubicBezTo>
                      <a:pt x="4126125" y="1173675"/>
                      <a:pt x="4133897" y="1172999"/>
                      <a:pt x="4138860" y="1168065"/>
                    </a:cubicBezTo>
                    <a:cubicBezTo>
                      <a:pt x="4144489" y="1162531"/>
                      <a:pt x="4144565" y="1153491"/>
                      <a:pt x="4139041" y="1147862"/>
                    </a:cubicBezTo>
                    <a:cubicBezTo>
                      <a:pt x="4138984" y="1147795"/>
                      <a:pt x="4138917" y="1147738"/>
                      <a:pt x="4138860" y="1147681"/>
                    </a:cubicBezTo>
                    <a:cubicBezTo>
                      <a:pt x="4133240" y="1142071"/>
                      <a:pt x="4124134" y="1142080"/>
                      <a:pt x="4118524" y="1147700"/>
                    </a:cubicBezTo>
                    <a:cubicBezTo>
                      <a:pt x="4113581" y="1152653"/>
                      <a:pt x="4112914" y="1160445"/>
                      <a:pt x="4116952" y="1166160"/>
                    </a:cubicBezTo>
                    <a:lnTo>
                      <a:pt x="4073899" y="1209212"/>
                    </a:lnTo>
                    <a:lnTo>
                      <a:pt x="4070470" y="1205783"/>
                    </a:lnTo>
                    <a:lnTo>
                      <a:pt x="3548310" y="1727944"/>
                    </a:lnTo>
                    <a:lnTo>
                      <a:pt x="3551834" y="1731468"/>
                    </a:lnTo>
                    <a:lnTo>
                      <a:pt x="3328473" y="1954734"/>
                    </a:lnTo>
                    <a:cubicBezTo>
                      <a:pt x="3321443" y="1949372"/>
                      <a:pt x="3311404" y="1950724"/>
                      <a:pt x="3306041" y="1957744"/>
                    </a:cubicBezTo>
                    <a:cubicBezTo>
                      <a:pt x="3301098" y="1964231"/>
                      <a:pt x="3301812" y="1973394"/>
                      <a:pt x="3307709" y="1979023"/>
                    </a:cubicBezTo>
                    <a:cubicBezTo>
                      <a:pt x="3314176" y="1985119"/>
                      <a:pt x="3324368" y="1984824"/>
                      <a:pt x="3330464" y="1978356"/>
                    </a:cubicBezTo>
                    <a:cubicBezTo>
                      <a:pt x="3335674" y="1972832"/>
                      <a:pt x="3336312" y="1964412"/>
                      <a:pt x="3331997" y="1958163"/>
                    </a:cubicBezTo>
                    <a:lnTo>
                      <a:pt x="3555263" y="1734897"/>
                    </a:lnTo>
                    <a:lnTo>
                      <a:pt x="3558692" y="1738326"/>
                    </a:lnTo>
                    <a:lnTo>
                      <a:pt x="4080853" y="1216166"/>
                    </a:lnTo>
                    <a:close/>
                    <a:moveTo>
                      <a:pt x="4155814" y="1466864"/>
                    </a:moveTo>
                    <a:lnTo>
                      <a:pt x="4152671" y="1463720"/>
                    </a:lnTo>
                    <a:lnTo>
                      <a:pt x="4279639" y="1336752"/>
                    </a:lnTo>
                    <a:cubicBezTo>
                      <a:pt x="4287431" y="1342410"/>
                      <a:pt x="4298328" y="1340677"/>
                      <a:pt x="4303986" y="1332885"/>
                    </a:cubicBezTo>
                    <a:cubicBezTo>
                      <a:pt x="4309643" y="1325094"/>
                      <a:pt x="4307910" y="1314197"/>
                      <a:pt x="4300118" y="1308539"/>
                    </a:cubicBezTo>
                    <a:cubicBezTo>
                      <a:pt x="4292327" y="1302881"/>
                      <a:pt x="4281430" y="1304615"/>
                      <a:pt x="4275772" y="1312406"/>
                    </a:cubicBezTo>
                    <a:cubicBezTo>
                      <a:pt x="4271429" y="1318398"/>
                      <a:pt x="4271334" y="1326475"/>
                      <a:pt x="4275544" y="1332561"/>
                    </a:cubicBezTo>
                    <a:lnTo>
                      <a:pt x="4148576" y="1459625"/>
                    </a:lnTo>
                    <a:lnTo>
                      <a:pt x="4145432" y="1456482"/>
                    </a:lnTo>
                    <a:lnTo>
                      <a:pt x="3711187" y="1890822"/>
                    </a:lnTo>
                    <a:lnTo>
                      <a:pt x="3714331" y="1893965"/>
                    </a:lnTo>
                    <a:lnTo>
                      <a:pt x="3619081" y="1989215"/>
                    </a:lnTo>
                    <a:cubicBezTo>
                      <a:pt x="3610661" y="1982909"/>
                      <a:pt x="3598716" y="1984633"/>
                      <a:pt x="3592411" y="1993053"/>
                    </a:cubicBezTo>
                    <a:cubicBezTo>
                      <a:pt x="3586115" y="2001473"/>
                      <a:pt x="3587829" y="2013418"/>
                      <a:pt x="3596249" y="2019714"/>
                    </a:cubicBezTo>
                    <a:cubicBezTo>
                      <a:pt x="3604679" y="2026019"/>
                      <a:pt x="3616614" y="2024305"/>
                      <a:pt x="3622919" y="2015885"/>
                    </a:cubicBezTo>
                    <a:cubicBezTo>
                      <a:pt x="3627882" y="2009246"/>
                      <a:pt x="3627987" y="2000159"/>
                      <a:pt x="3623176" y="1993406"/>
                    </a:cubicBezTo>
                    <a:lnTo>
                      <a:pt x="3718426" y="1898156"/>
                    </a:lnTo>
                    <a:lnTo>
                      <a:pt x="3721570" y="1901299"/>
                    </a:lnTo>
                    <a:lnTo>
                      <a:pt x="4155814" y="1467054"/>
                    </a:lnTo>
                    <a:close/>
                    <a:moveTo>
                      <a:pt x="4423657" y="1776998"/>
                    </a:moveTo>
                    <a:lnTo>
                      <a:pt x="4266590" y="1934160"/>
                    </a:lnTo>
                    <a:lnTo>
                      <a:pt x="4258780" y="1926350"/>
                    </a:lnTo>
                    <a:lnTo>
                      <a:pt x="4217251" y="1967783"/>
                    </a:lnTo>
                    <a:lnTo>
                      <a:pt x="3796246" y="1967783"/>
                    </a:lnTo>
                    <a:cubicBezTo>
                      <a:pt x="3794617" y="1978175"/>
                      <a:pt x="3784863" y="1985281"/>
                      <a:pt x="3774472" y="1983652"/>
                    </a:cubicBezTo>
                    <a:cubicBezTo>
                      <a:pt x="3764080" y="1982023"/>
                      <a:pt x="3756974" y="1972270"/>
                      <a:pt x="3758603" y="1961878"/>
                    </a:cubicBezTo>
                    <a:cubicBezTo>
                      <a:pt x="3760241" y="1951486"/>
                      <a:pt x="3769985" y="1944381"/>
                      <a:pt x="3780377" y="1946009"/>
                    </a:cubicBezTo>
                    <a:cubicBezTo>
                      <a:pt x="3788550" y="1947295"/>
                      <a:pt x="3794960" y="1953706"/>
                      <a:pt x="3796246" y="1961878"/>
                    </a:cubicBezTo>
                    <a:lnTo>
                      <a:pt x="4214870" y="1961878"/>
                    </a:lnTo>
                    <a:lnTo>
                      <a:pt x="4254589" y="1922159"/>
                    </a:lnTo>
                    <a:lnTo>
                      <a:pt x="4249350" y="1916825"/>
                    </a:lnTo>
                    <a:lnTo>
                      <a:pt x="4406417" y="1759757"/>
                    </a:lnTo>
                    <a:lnTo>
                      <a:pt x="4411751" y="1765091"/>
                    </a:lnTo>
                    <a:lnTo>
                      <a:pt x="4440898" y="1735850"/>
                    </a:lnTo>
                    <a:cubicBezTo>
                      <a:pt x="4435202" y="1728020"/>
                      <a:pt x="4436935" y="1717057"/>
                      <a:pt x="4444765" y="1711370"/>
                    </a:cubicBezTo>
                    <a:cubicBezTo>
                      <a:pt x="4452585" y="1705675"/>
                      <a:pt x="4463548" y="1707399"/>
                      <a:pt x="4469244" y="1715228"/>
                    </a:cubicBezTo>
                    <a:cubicBezTo>
                      <a:pt x="4474940" y="1723058"/>
                      <a:pt x="4473207" y="1734021"/>
                      <a:pt x="4465377" y="1739717"/>
                    </a:cubicBezTo>
                    <a:cubicBezTo>
                      <a:pt x="4459357" y="1744098"/>
                      <a:pt x="4451213" y="1744194"/>
                      <a:pt x="4445089" y="1739945"/>
                    </a:cubicBezTo>
                    <a:lnTo>
                      <a:pt x="4415847" y="1769187"/>
                    </a:lnTo>
                    <a:lnTo>
                      <a:pt x="4423657" y="1776998"/>
                    </a:lnTo>
                    <a:close/>
                    <a:moveTo>
                      <a:pt x="2586952" y="2528044"/>
                    </a:moveTo>
                    <a:lnTo>
                      <a:pt x="2577427" y="2528044"/>
                    </a:lnTo>
                    <a:lnTo>
                      <a:pt x="2577427" y="2390408"/>
                    </a:lnTo>
                    <a:lnTo>
                      <a:pt x="2417121" y="2230197"/>
                    </a:lnTo>
                    <a:cubicBezTo>
                      <a:pt x="2422350" y="2223073"/>
                      <a:pt x="2420817" y="2213062"/>
                      <a:pt x="2413692" y="2207833"/>
                    </a:cubicBezTo>
                    <a:cubicBezTo>
                      <a:pt x="2406567" y="2202594"/>
                      <a:pt x="2396556" y="2204137"/>
                      <a:pt x="2391327" y="2211262"/>
                    </a:cubicBezTo>
                    <a:cubicBezTo>
                      <a:pt x="2386088" y="2218377"/>
                      <a:pt x="2387632" y="2228397"/>
                      <a:pt x="2394756" y="2233626"/>
                    </a:cubicBezTo>
                    <a:cubicBezTo>
                      <a:pt x="2400385" y="2237760"/>
                      <a:pt x="2408053" y="2237760"/>
                      <a:pt x="2413692" y="2233626"/>
                    </a:cubicBezTo>
                    <a:lnTo>
                      <a:pt x="2572474" y="2392408"/>
                    </a:lnTo>
                    <a:lnTo>
                      <a:pt x="2572474" y="2528044"/>
                    </a:lnTo>
                    <a:lnTo>
                      <a:pt x="2562949" y="2528044"/>
                    </a:lnTo>
                    <a:lnTo>
                      <a:pt x="2562949" y="2710067"/>
                    </a:lnTo>
                    <a:cubicBezTo>
                      <a:pt x="2561510" y="2712343"/>
                      <a:pt x="2560748" y="2714991"/>
                      <a:pt x="2560758" y="2717687"/>
                    </a:cubicBezTo>
                    <a:cubicBezTo>
                      <a:pt x="2559843" y="2725574"/>
                      <a:pt x="2565501" y="2732717"/>
                      <a:pt x="2573398" y="2733622"/>
                    </a:cubicBezTo>
                    <a:cubicBezTo>
                      <a:pt x="2581284" y="2734536"/>
                      <a:pt x="2588418" y="2728879"/>
                      <a:pt x="2589333" y="2720992"/>
                    </a:cubicBezTo>
                    <a:cubicBezTo>
                      <a:pt x="2589457" y="2719897"/>
                      <a:pt x="2589457" y="2718782"/>
                      <a:pt x="2589333" y="2717687"/>
                    </a:cubicBezTo>
                    <a:cubicBezTo>
                      <a:pt x="2589343" y="2714991"/>
                      <a:pt x="2588580" y="2712343"/>
                      <a:pt x="2587142" y="2710067"/>
                    </a:cubicBezTo>
                    <a:lnTo>
                      <a:pt x="2587142" y="2528044"/>
                    </a:lnTo>
                    <a:close/>
                    <a:moveTo>
                      <a:pt x="2277103" y="2223244"/>
                    </a:moveTo>
                    <a:lnTo>
                      <a:pt x="2272722" y="2223244"/>
                    </a:lnTo>
                    <a:lnTo>
                      <a:pt x="2272722" y="2069891"/>
                    </a:lnTo>
                    <a:cubicBezTo>
                      <a:pt x="2282152" y="2068263"/>
                      <a:pt x="2288486" y="2059290"/>
                      <a:pt x="2286848" y="2049860"/>
                    </a:cubicBezTo>
                    <a:cubicBezTo>
                      <a:pt x="2285219" y="2040421"/>
                      <a:pt x="2276246" y="2034097"/>
                      <a:pt x="2266816" y="2035725"/>
                    </a:cubicBezTo>
                    <a:cubicBezTo>
                      <a:pt x="2257387" y="2037354"/>
                      <a:pt x="2251052" y="2046327"/>
                      <a:pt x="2252691" y="2055766"/>
                    </a:cubicBezTo>
                    <a:cubicBezTo>
                      <a:pt x="2253939" y="2062986"/>
                      <a:pt x="2259596" y="2068644"/>
                      <a:pt x="2266816" y="2069891"/>
                    </a:cubicBezTo>
                    <a:lnTo>
                      <a:pt x="2266816" y="2223244"/>
                    </a:lnTo>
                    <a:lnTo>
                      <a:pt x="2262435" y="2223244"/>
                    </a:lnTo>
                    <a:lnTo>
                      <a:pt x="2262435" y="2502422"/>
                    </a:lnTo>
                    <a:lnTo>
                      <a:pt x="2266816" y="2502422"/>
                    </a:lnTo>
                    <a:lnTo>
                      <a:pt x="2266816" y="2599196"/>
                    </a:lnTo>
                    <a:lnTo>
                      <a:pt x="2377402" y="2709781"/>
                    </a:lnTo>
                    <a:cubicBezTo>
                      <a:pt x="2371182" y="2718268"/>
                      <a:pt x="2373011" y="2730183"/>
                      <a:pt x="2381497" y="2736413"/>
                    </a:cubicBezTo>
                    <a:cubicBezTo>
                      <a:pt x="2389984" y="2742633"/>
                      <a:pt x="2401900" y="2740794"/>
                      <a:pt x="2408129" y="2732317"/>
                    </a:cubicBezTo>
                    <a:cubicBezTo>
                      <a:pt x="2414349" y="2723830"/>
                      <a:pt x="2412511" y="2711905"/>
                      <a:pt x="2404033" y="2705685"/>
                    </a:cubicBezTo>
                    <a:cubicBezTo>
                      <a:pt x="2397328" y="2700770"/>
                      <a:pt x="2388203" y="2700770"/>
                      <a:pt x="2381497" y="2705685"/>
                    </a:cubicBezTo>
                    <a:lnTo>
                      <a:pt x="2272722" y="2596815"/>
                    </a:lnTo>
                    <a:lnTo>
                      <a:pt x="2272722" y="2502422"/>
                    </a:lnTo>
                    <a:lnTo>
                      <a:pt x="2277103" y="2502422"/>
                    </a:lnTo>
                    <a:lnTo>
                      <a:pt x="2277103" y="2223244"/>
                    </a:lnTo>
                    <a:close/>
                    <a:moveTo>
                      <a:pt x="2011737" y="2595576"/>
                    </a:moveTo>
                    <a:lnTo>
                      <a:pt x="2011737" y="2064939"/>
                    </a:lnTo>
                    <a:lnTo>
                      <a:pt x="2016595" y="2064939"/>
                    </a:lnTo>
                    <a:lnTo>
                      <a:pt x="2016595" y="1904633"/>
                    </a:lnTo>
                    <a:cubicBezTo>
                      <a:pt x="2007803" y="1903290"/>
                      <a:pt x="2001774" y="1895079"/>
                      <a:pt x="2003107" y="1886288"/>
                    </a:cubicBezTo>
                    <a:cubicBezTo>
                      <a:pt x="2004450" y="1877506"/>
                      <a:pt x="2012661" y="1871467"/>
                      <a:pt x="2021452" y="1872810"/>
                    </a:cubicBezTo>
                    <a:cubicBezTo>
                      <a:pt x="2030244" y="1874153"/>
                      <a:pt x="2036273" y="1882363"/>
                      <a:pt x="2034940" y="1891145"/>
                    </a:cubicBezTo>
                    <a:cubicBezTo>
                      <a:pt x="2033873" y="1898108"/>
                      <a:pt x="2028415" y="1903566"/>
                      <a:pt x="2021452" y="1904633"/>
                    </a:cubicBezTo>
                    <a:lnTo>
                      <a:pt x="2021452" y="2064939"/>
                    </a:lnTo>
                    <a:lnTo>
                      <a:pt x="2026310" y="2064939"/>
                    </a:lnTo>
                    <a:lnTo>
                      <a:pt x="2026310" y="2595767"/>
                    </a:lnTo>
                    <a:lnTo>
                      <a:pt x="2021452" y="2595767"/>
                    </a:lnTo>
                    <a:lnTo>
                      <a:pt x="2021452" y="2703876"/>
                    </a:lnTo>
                    <a:cubicBezTo>
                      <a:pt x="2029339" y="2705219"/>
                      <a:pt x="2034635" y="2712696"/>
                      <a:pt x="2033292" y="2720573"/>
                    </a:cubicBezTo>
                    <a:cubicBezTo>
                      <a:pt x="2031958" y="2728459"/>
                      <a:pt x="2024481" y="2733765"/>
                      <a:pt x="2016595" y="2732422"/>
                    </a:cubicBezTo>
                    <a:cubicBezTo>
                      <a:pt x="2008708" y="2731079"/>
                      <a:pt x="2003412" y="2723602"/>
                      <a:pt x="2004755" y="2715715"/>
                    </a:cubicBezTo>
                    <a:cubicBezTo>
                      <a:pt x="2005784" y="2709657"/>
                      <a:pt x="2010527" y="2704904"/>
                      <a:pt x="2016595" y="2703876"/>
                    </a:cubicBezTo>
                    <a:lnTo>
                      <a:pt x="2016595" y="2595767"/>
                    </a:lnTo>
                    <a:close/>
                    <a:moveTo>
                      <a:pt x="2706300" y="710483"/>
                    </a:moveTo>
                    <a:lnTo>
                      <a:pt x="2699442" y="703530"/>
                    </a:lnTo>
                    <a:lnTo>
                      <a:pt x="2817266" y="585706"/>
                    </a:lnTo>
                    <a:lnTo>
                      <a:pt x="2817266" y="161843"/>
                    </a:lnTo>
                    <a:cubicBezTo>
                      <a:pt x="2825153" y="160502"/>
                      <a:pt x="2830449" y="153024"/>
                      <a:pt x="2829106" y="145141"/>
                    </a:cubicBezTo>
                    <a:cubicBezTo>
                      <a:pt x="2827772" y="137259"/>
                      <a:pt x="2820295" y="131957"/>
                      <a:pt x="2812409" y="133298"/>
                    </a:cubicBezTo>
                    <a:cubicBezTo>
                      <a:pt x="2804522" y="134639"/>
                      <a:pt x="2799226" y="142117"/>
                      <a:pt x="2800569" y="149999"/>
                    </a:cubicBezTo>
                    <a:cubicBezTo>
                      <a:pt x="2801598" y="156063"/>
                      <a:pt x="2806341" y="160812"/>
                      <a:pt x="2812409" y="161843"/>
                    </a:cubicBezTo>
                    <a:lnTo>
                      <a:pt x="2812409" y="583706"/>
                    </a:lnTo>
                    <a:lnTo>
                      <a:pt x="2696775" y="700101"/>
                    </a:lnTo>
                    <a:lnTo>
                      <a:pt x="2689822" y="693243"/>
                    </a:lnTo>
                    <a:lnTo>
                      <a:pt x="2419216" y="963753"/>
                    </a:lnTo>
                    <a:lnTo>
                      <a:pt x="2425408" y="969944"/>
                    </a:lnTo>
                    <a:lnTo>
                      <a:pt x="1555489" y="969944"/>
                    </a:lnTo>
                    <a:cubicBezTo>
                      <a:pt x="1554146" y="961153"/>
                      <a:pt x="1545936" y="955124"/>
                      <a:pt x="1537144" y="956457"/>
                    </a:cubicBezTo>
                    <a:cubicBezTo>
                      <a:pt x="1528362" y="957800"/>
                      <a:pt x="1522323" y="966011"/>
                      <a:pt x="1523666" y="974802"/>
                    </a:cubicBezTo>
                    <a:cubicBezTo>
                      <a:pt x="1525009" y="983594"/>
                      <a:pt x="1533220" y="989623"/>
                      <a:pt x="1542002" y="988290"/>
                    </a:cubicBezTo>
                    <a:cubicBezTo>
                      <a:pt x="1548965" y="987223"/>
                      <a:pt x="1554422" y="981765"/>
                      <a:pt x="1555489" y="974802"/>
                    </a:cubicBezTo>
                    <a:lnTo>
                      <a:pt x="2428456" y="974802"/>
                    </a:lnTo>
                    <a:lnTo>
                      <a:pt x="2429122" y="974135"/>
                    </a:lnTo>
                    <a:lnTo>
                      <a:pt x="2436076" y="980994"/>
                    </a:lnTo>
                    <a:lnTo>
                      <a:pt x="2706586" y="710483"/>
                    </a:lnTo>
                    <a:close/>
                    <a:moveTo>
                      <a:pt x="2391975" y="1856817"/>
                    </a:moveTo>
                    <a:lnTo>
                      <a:pt x="2643721" y="2108944"/>
                    </a:lnTo>
                    <a:lnTo>
                      <a:pt x="2640292" y="2112373"/>
                    </a:lnTo>
                    <a:lnTo>
                      <a:pt x="2667628" y="2139805"/>
                    </a:lnTo>
                    <a:lnTo>
                      <a:pt x="2667628" y="2703971"/>
                    </a:lnTo>
                    <a:cubicBezTo>
                      <a:pt x="2675515" y="2705314"/>
                      <a:pt x="2680811" y="2712791"/>
                      <a:pt x="2679468" y="2720668"/>
                    </a:cubicBezTo>
                    <a:cubicBezTo>
                      <a:pt x="2678134" y="2728555"/>
                      <a:pt x="2670657" y="2733860"/>
                      <a:pt x="2662771" y="2732517"/>
                    </a:cubicBezTo>
                    <a:cubicBezTo>
                      <a:pt x="2654884" y="2731174"/>
                      <a:pt x="2649588" y="2723697"/>
                      <a:pt x="2650931" y="2715811"/>
                    </a:cubicBezTo>
                    <a:cubicBezTo>
                      <a:pt x="2651960" y="2709752"/>
                      <a:pt x="2656703" y="2705000"/>
                      <a:pt x="2662771" y="2703971"/>
                    </a:cubicBezTo>
                    <a:lnTo>
                      <a:pt x="2662771" y="2141996"/>
                    </a:lnTo>
                    <a:lnTo>
                      <a:pt x="2636863" y="2116088"/>
                    </a:lnTo>
                    <a:lnTo>
                      <a:pt x="2633338" y="2119517"/>
                    </a:lnTo>
                    <a:lnTo>
                      <a:pt x="2381402" y="1867485"/>
                    </a:lnTo>
                    <a:lnTo>
                      <a:pt x="2384831" y="1864056"/>
                    </a:lnTo>
                    <a:lnTo>
                      <a:pt x="2299773" y="1778998"/>
                    </a:lnTo>
                    <a:cubicBezTo>
                      <a:pt x="2292743" y="1784361"/>
                      <a:pt x="2282704" y="1783008"/>
                      <a:pt x="2277341" y="1775988"/>
                    </a:cubicBezTo>
                    <a:cubicBezTo>
                      <a:pt x="2272398" y="1769502"/>
                      <a:pt x="2273112" y="1760339"/>
                      <a:pt x="2279009" y="1754709"/>
                    </a:cubicBezTo>
                    <a:cubicBezTo>
                      <a:pt x="2285181" y="1748385"/>
                      <a:pt x="2295306" y="1748251"/>
                      <a:pt x="2301640" y="1754414"/>
                    </a:cubicBezTo>
                    <a:cubicBezTo>
                      <a:pt x="2307431" y="1760062"/>
                      <a:pt x="2308098" y="1769140"/>
                      <a:pt x="2303202" y="1775569"/>
                    </a:cubicBezTo>
                    <a:lnTo>
                      <a:pt x="2388260" y="1860627"/>
                    </a:lnTo>
                    <a:lnTo>
                      <a:pt x="2391689" y="1857103"/>
                    </a:lnTo>
                    <a:close/>
                    <a:moveTo>
                      <a:pt x="1203445" y="814687"/>
                    </a:moveTo>
                    <a:lnTo>
                      <a:pt x="1200683" y="817449"/>
                    </a:lnTo>
                    <a:lnTo>
                      <a:pt x="1084573" y="701340"/>
                    </a:lnTo>
                    <a:cubicBezTo>
                      <a:pt x="1088983" y="694862"/>
                      <a:pt x="1087307" y="686033"/>
                      <a:pt x="1080830" y="681623"/>
                    </a:cubicBezTo>
                    <a:cubicBezTo>
                      <a:pt x="1074343" y="677213"/>
                      <a:pt x="1065514" y="678889"/>
                      <a:pt x="1061104" y="685366"/>
                    </a:cubicBezTo>
                    <a:cubicBezTo>
                      <a:pt x="1056694" y="691853"/>
                      <a:pt x="1058380" y="700673"/>
                      <a:pt x="1064857" y="705083"/>
                    </a:cubicBezTo>
                    <a:cubicBezTo>
                      <a:pt x="1069791" y="708445"/>
                      <a:pt x="1076306" y="708359"/>
                      <a:pt x="1081144" y="704864"/>
                    </a:cubicBezTo>
                    <a:lnTo>
                      <a:pt x="1197254" y="820973"/>
                    </a:lnTo>
                    <a:lnTo>
                      <a:pt x="1193158" y="825069"/>
                    </a:lnTo>
                    <a:lnTo>
                      <a:pt x="1288408" y="920319"/>
                    </a:lnTo>
                    <a:lnTo>
                      <a:pt x="1292504" y="916223"/>
                    </a:lnTo>
                    <a:lnTo>
                      <a:pt x="1347368" y="971087"/>
                    </a:lnTo>
                    <a:cubicBezTo>
                      <a:pt x="1341939" y="978260"/>
                      <a:pt x="1343358" y="988480"/>
                      <a:pt x="1350530" y="993900"/>
                    </a:cubicBezTo>
                    <a:cubicBezTo>
                      <a:pt x="1357703" y="999329"/>
                      <a:pt x="1367923" y="997910"/>
                      <a:pt x="1373352" y="990738"/>
                    </a:cubicBezTo>
                    <a:cubicBezTo>
                      <a:pt x="1378772" y="983565"/>
                      <a:pt x="1377362" y="973345"/>
                      <a:pt x="1370181" y="967925"/>
                    </a:cubicBezTo>
                    <a:cubicBezTo>
                      <a:pt x="1364504" y="963629"/>
                      <a:pt x="1356693" y="963515"/>
                      <a:pt x="1350892" y="967658"/>
                    </a:cubicBezTo>
                    <a:lnTo>
                      <a:pt x="1296028" y="912794"/>
                    </a:lnTo>
                    <a:lnTo>
                      <a:pt x="1298791" y="910032"/>
                    </a:lnTo>
                    <a:lnTo>
                      <a:pt x="1203541" y="814782"/>
                    </a:lnTo>
                    <a:close/>
                    <a:moveTo>
                      <a:pt x="1823142" y="620853"/>
                    </a:moveTo>
                    <a:lnTo>
                      <a:pt x="1830476" y="620853"/>
                    </a:lnTo>
                    <a:lnTo>
                      <a:pt x="1830476" y="763728"/>
                    </a:lnTo>
                    <a:cubicBezTo>
                      <a:pt x="1821685" y="765071"/>
                      <a:pt x="1815655" y="773282"/>
                      <a:pt x="1816989" y="782073"/>
                    </a:cubicBezTo>
                    <a:cubicBezTo>
                      <a:pt x="1818332" y="790855"/>
                      <a:pt x="1826542" y="796894"/>
                      <a:pt x="1835334" y="795551"/>
                    </a:cubicBezTo>
                    <a:cubicBezTo>
                      <a:pt x="1844125" y="794208"/>
                      <a:pt x="1850155" y="785998"/>
                      <a:pt x="1848821" y="777216"/>
                    </a:cubicBezTo>
                    <a:cubicBezTo>
                      <a:pt x="1847755" y="770253"/>
                      <a:pt x="1842296" y="764795"/>
                      <a:pt x="1835334" y="763728"/>
                    </a:cubicBezTo>
                    <a:lnTo>
                      <a:pt x="1835334" y="620853"/>
                    </a:lnTo>
                    <a:lnTo>
                      <a:pt x="1842668" y="620853"/>
                    </a:lnTo>
                    <a:lnTo>
                      <a:pt x="1842668" y="357201"/>
                    </a:lnTo>
                    <a:lnTo>
                      <a:pt x="1835334" y="357201"/>
                    </a:lnTo>
                    <a:lnTo>
                      <a:pt x="1835334" y="268333"/>
                    </a:lnTo>
                    <a:lnTo>
                      <a:pt x="1708937" y="141936"/>
                    </a:lnTo>
                    <a:cubicBezTo>
                      <a:pt x="1713528" y="135453"/>
                      <a:pt x="1711995" y="126476"/>
                      <a:pt x="1705508" y="121887"/>
                    </a:cubicBezTo>
                    <a:cubicBezTo>
                      <a:pt x="1699021" y="117298"/>
                      <a:pt x="1690049" y="118832"/>
                      <a:pt x="1685458" y="125316"/>
                    </a:cubicBezTo>
                    <a:cubicBezTo>
                      <a:pt x="1680867" y="131800"/>
                      <a:pt x="1682400" y="140776"/>
                      <a:pt x="1688887" y="145365"/>
                    </a:cubicBezTo>
                    <a:cubicBezTo>
                      <a:pt x="1693868" y="148890"/>
                      <a:pt x="1700526" y="148890"/>
                      <a:pt x="1705508" y="145365"/>
                    </a:cubicBezTo>
                    <a:lnTo>
                      <a:pt x="1830476" y="270619"/>
                    </a:lnTo>
                    <a:lnTo>
                      <a:pt x="1830476" y="357487"/>
                    </a:lnTo>
                    <a:lnTo>
                      <a:pt x="1823142" y="357487"/>
                    </a:lnTo>
                    <a:lnTo>
                      <a:pt x="1823142" y="621139"/>
                    </a:lnTo>
                    <a:close/>
                    <a:moveTo>
                      <a:pt x="436873" y="1905490"/>
                    </a:moveTo>
                    <a:cubicBezTo>
                      <a:pt x="444208" y="1897946"/>
                      <a:pt x="444036" y="1885888"/>
                      <a:pt x="436492" y="1878553"/>
                    </a:cubicBezTo>
                    <a:cubicBezTo>
                      <a:pt x="428958" y="1871219"/>
                      <a:pt x="416890" y="1871381"/>
                      <a:pt x="409556" y="1878925"/>
                    </a:cubicBezTo>
                    <a:cubicBezTo>
                      <a:pt x="403126" y="1885535"/>
                      <a:pt x="402355" y="1895803"/>
                      <a:pt x="407727" y="1903299"/>
                    </a:cubicBezTo>
                    <a:lnTo>
                      <a:pt x="110356" y="2200575"/>
                    </a:lnTo>
                    <a:cubicBezTo>
                      <a:pt x="102529" y="2195059"/>
                      <a:pt x="91714" y="2196936"/>
                      <a:pt x="86201" y="2204766"/>
                    </a:cubicBezTo>
                    <a:cubicBezTo>
                      <a:pt x="80688" y="2212595"/>
                      <a:pt x="82564" y="2223406"/>
                      <a:pt x="90392" y="2228921"/>
                    </a:cubicBezTo>
                    <a:cubicBezTo>
                      <a:pt x="98220" y="2234436"/>
                      <a:pt x="109034" y="2232560"/>
                      <a:pt x="114547" y="2224730"/>
                    </a:cubicBezTo>
                    <a:cubicBezTo>
                      <a:pt x="118764" y="2218739"/>
                      <a:pt x="118764" y="2210757"/>
                      <a:pt x="114547" y="2204766"/>
                    </a:cubicBezTo>
                    <a:lnTo>
                      <a:pt x="411918" y="1907395"/>
                    </a:lnTo>
                    <a:cubicBezTo>
                      <a:pt x="419547" y="1913081"/>
                      <a:pt x="430196" y="1912262"/>
                      <a:pt x="436873" y="1905490"/>
                    </a:cubicBezTo>
                    <a:close/>
                    <a:moveTo>
                      <a:pt x="413823" y="1901394"/>
                    </a:moveTo>
                    <a:cubicBezTo>
                      <a:pt x="419081" y="1906547"/>
                      <a:pt x="427529" y="1906462"/>
                      <a:pt x="432682" y="1901204"/>
                    </a:cubicBezTo>
                    <a:cubicBezTo>
                      <a:pt x="437835" y="1895946"/>
                      <a:pt x="437750" y="1887497"/>
                      <a:pt x="432492" y="1882344"/>
                    </a:cubicBezTo>
                    <a:cubicBezTo>
                      <a:pt x="427301" y="1877267"/>
                      <a:pt x="419004" y="1877267"/>
                      <a:pt x="413823" y="1882344"/>
                    </a:cubicBezTo>
                    <a:cubicBezTo>
                      <a:pt x="408565" y="1887497"/>
                      <a:pt x="408479" y="1895946"/>
                      <a:pt x="413632" y="1901204"/>
                    </a:cubicBezTo>
                    <a:cubicBezTo>
                      <a:pt x="413689" y="1901271"/>
                      <a:pt x="413756" y="1901328"/>
                      <a:pt x="413823" y="1901394"/>
                    </a:cubicBezTo>
                    <a:close/>
                    <a:moveTo>
                      <a:pt x="4117238" y="2559953"/>
                    </a:moveTo>
                    <a:cubicBezTo>
                      <a:pt x="4126077" y="2559896"/>
                      <a:pt x="4133192" y="2552695"/>
                      <a:pt x="4133145" y="2543856"/>
                    </a:cubicBezTo>
                    <a:cubicBezTo>
                      <a:pt x="4133088" y="2535016"/>
                      <a:pt x="4125877" y="2527892"/>
                      <a:pt x="4117038" y="2527949"/>
                    </a:cubicBezTo>
                    <a:cubicBezTo>
                      <a:pt x="4109199" y="2527996"/>
                      <a:pt x="4102541" y="2533721"/>
                      <a:pt x="4101331" y="2541474"/>
                    </a:cubicBezTo>
                    <a:lnTo>
                      <a:pt x="3889114" y="2541474"/>
                    </a:lnTo>
                    <a:cubicBezTo>
                      <a:pt x="3887771" y="2533588"/>
                      <a:pt x="3880294" y="2528292"/>
                      <a:pt x="3872417" y="2529635"/>
                    </a:cubicBezTo>
                    <a:cubicBezTo>
                      <a:pt x="3864530" y="2530968"/>
                      <a:pt x="3859225" y="2538445"/>
                      <a:pt x="3860568" y="2546332"/>
                    </a:cubicBezTo>
                    <a:cubicBezTo>
                      <a:pt x="3861911" y="2554219"/>
                      <a:pt x="3869388" y="2559515"/>
                      <a:pt x="3877275" y="2558172"/>
                    </a:cubicBezTo>
                    <a:cubicBezTo>
                      <a:pt x="3883333" y="2557143"/>
                      <a:pt x="3888086" y="2552400"/>
                      <a:pt x="3889114" y="2546332"/>
                    </a:cubicBezTo>
                    <a:lnTo>
                      <a:pt x="4101331" y="2546332"/>
                    </a:lnTo>
                    <a:cubicBezTo>
                      <a:pt x="4102589" y="2554152"/>
                      <a:pt x="4109323" y="2559915"/>
                      <a:pt x="4117238" y="2559953"/>
                    </a:cubicBezTo>
                    <a:close/>
                    <a:moveTo>
                      <a:pt x="4106475" y="2543951"/>
                    </a:moveTo>
                    <a:cubicBezTo>
                      <a:pt x="4106475" y="2537798"/>
                      <a:pt x="4111466" y="2532807"/>
                      <a:pt x="4117619" y="2532807"/>
                    </a:cubicBezTo>
                    <a:cubicBezTo>
                      <a:pt x="4123772" y="2532807"/>
                      <a:pt x="4128763" y="2537798"/>
                      <a:pt x="4128763" y="2543951"/>
                    </a:cubicBezTo>
                    <a:cubicBezTo>
                      <a:pt x="4128763" y="2550104"/>
                      <a:pt x="4123772" y="2555095"/>
                      <a:pt x="4117619" y="2555095"/>
                    </a:cubicBezTo>
                    <a:cubicBezTo>
                      <a:pt x="4111466" y="2555095"/>
                      <a:pt x="4106475" y="2550104"/>
                      <a:pt x="4106475" y="2543951"/>
                    </a:cubicBezTo>
                    <a:close/>
                    <a:moveTo>
                      <a:pt x="3385909" y="2670919"/>
                    </a:moveTo>
                    <a:cubicBezTo>
                      <a:pt x="3385909" y="2664766"/>
                      <a:pt x="3380917" y="2659775"/>
                      <a:pt x="3374764" y="2659775"/>
                    </a:cubicBezTo>
                    <a:cubicBezTo>
                      <a:pt x="3368611" y="2659775"/>
                      <a:pt x="3363620" y="2664766"/>
                      <a:pt x="3363620" y="2670919"/>
                    </a:cubicBezTo>
                    <a:cubicBezTo>
                      <a:pt x="3363620" y="2677072"/>
                      <a:pt x="3368611" y="2682063"/>
                      <a:pt x="3374764" y="2682063"/>
                    </a:cubicBezTo>
                    <a:cubicBezTo>
                      <a:pt x="3380917" y="2682063"/>
                      <a:pt x="3385909" y="2677072"/>
                      <a:pt x="3385909" y="2670919"/>
                    </a:cubicBezTo>
                    <a:close/>
                    <a:moveTo>
                      <a:pt x="1936870" y="2235150"/>
                    </a:moveTo>
                    <a:cubicBezTo>
                      <a:pt x="1936785" y="2243037"/>
                      <a:pt x="1931031" y="2249714"/>
                      <a:pt x="1923250" y="2250962"/>
                    </a:cubicBezTo>
                    <a:lnTo>
                      <a:pt x="1923250" y="2703876"/>
                    </a:lnTo>
                    <a:cubicBezTo>
                      <a:pt x="1931136" y="2705219"/>
                      <a:pt x="1936432" y="2712696"/>
                      <a:pt x="1935089" y="2720573"/>
                    </a:cubicBezTo>
                    <a:cubicBezTo>
                      <a:pt x="1933756" y="2728459"/>
                      <a:pt x="1926279" y="2733765"/>
                      <a:pt x="1918392" y="2732422"/>
                    </a:cubicBezTo>
                    <a:cubicBezTo>
                      <a:pt x="1910505" y="2731079"/>
                      <a:pt x="1905209" y="2723602"/>
                      <a:pt x="1906552" y="2715715"/>
                    </a:cubicBezTo>
                    <a:cubicBezTo>
                      <a:pt x="1907581" y="2709657"/>
                      <a:pt x="1912324" y="2704904"/>
                      <a:pt x="1918392" y="2703876"/>
                    </a:cubicBezTo>
                    <a:lnTo>
                      <a:pt x="1918392" y="2250962"/>
                    </a:lnTo>
                    <a:cubicBezTo>
                      <a:pt x="1909657" y="2249590"/>
                      <a:pt x="1903695" y="2241408"/>
                      <a:pt x="1905057" y="2232674"/>
                    </a:cubicBezTo>
                    <a:cubicBezTo>
                      <a:pt x="1906428" y="2223949"/>
                      <a:pt x="1914610" y="2217977"/>
                      <a:pt x="1923345" y="2219339"/>
                    </a:cubicBezTo>
                    <a:cubicBezTo>
                      <a:pt x="1931127" y="2220568"/>
                      <a:pt x="1936870" y="2227273"/>
                      <a:pt x="1936870" y="2235150"/>
                    </a:cubicBezTo>
                    <a:close/>
                    <a:moveTo>
                      <a:pt x="1920773" y="2246295"/>
                    </a:moveTo>
                    <a:cubicBezTo>
                      <a:pt x="1914620" y="2246295"/>
                      <a:pt x="1909629" y="2241303"/>
                      <a:pt x="1909629" y="2235150"/>
                    </a:cubicBezTo>
                    <a:cubicBezTo>
                      <a:pt x="1909629" y="2228997"/>
                      <a:pt x="1914620" y="2224006"/>
                      <a:pt x="1920773" y="2224006"/>
                    </a:cubicBezTo>
                    <a:cubicBezTo>
                      <a:pt x="1926926" y="2224006"/>
                      <a:pt x="1931917" y="2228997"/>
                      <a:pt x="1931917" y="2235150"/>
                    </a:cubicBezTo>
                    <a:cubicBezTo>
                      <a:pt x="1931917" y="2241303"/>
                      <a:pt x="1926926" y="2246295"/>
                      <a:pt x="1920773" y="2246295"/>
                    </a:cubicBezTo>
                    <a:close/>
                    <a:moveTo>
                      <a:pt x="2411882" y="2228578"/>
                    </a:moveTo>
                    <a:cubicBezTo>
                      <a:pt x="2416245" y="2224235"/>
                      <a:pt x="2416264" y="2217186"/>
                      <a:pt x="2411930" y="2212814"/>
                    </a:cubicBezTo>
                    <a:cubicBezTo>
                      <a:pt x="2407586" y="2208452"/>
                      <a:pt x="2400528" y="2208433"/>
                      <a:pt x="2396166" y="2212776"/>
                    </a:cubicBezTo>
                    <a:cubicBezTo>
                      <a:pt x="2391803" y="2217110"/>
                      <a:pt x="2391785" y="2224168"/>
                      <a:pt x="2396118" y="2228530"/>
                    </a:cubicBezTo>
                    <a:cubicBezTo>
                      <a:pt x="2396137" y="2228550"/>
                      <a:pt x="2396147" y="2228559"/>
                      <a:pt x="2396166" y="2228578"/>
                    </a:cubicBezTo>
                    <a:cubicBezTo>
                      <a:pt x="2400452" y="2232921"/>
                      <a:pt x="2407453" y="2232959"/>
                      <a:pt x="2411787" y="2228673"/>
                    </a:cubicBezTo>
                    <a:cubicBezTo>
                      <a:pt x="2411825" y="2228635"/>
                      <a:pt x="2411854" y="2228607"/>
                      <a:pt x="2411882" y="2228578"/>
                    </a:cubicBezTo>
                    <a:close/>
                    <a:moveTo>
                      <a:pt x="2383307" y="2711876"/>
                    </a:moveTo>
                    <a:cubicBezTo>
                      <a:pt x="2378078" y="2717134"/>
                      <a:pt x="2378107" y="2725640"/>
                      <a:pt x="2383364" y="2730869"/>
                    </a:cubicBezTo>
                    <a:cubicBezTo>
                      <a:pt x="2388622" y="2736099"/>
                      <a:pt x="2397128" y="2736070"/>
                      <a:pt x="2402357" y="2730812"/>
                    </a:cubicBezTo>
                    <a:cubicBezTo>
                      <a:pt x="2407567" y="2725574"/>
                      <a:pt x="2407567" y="2717115"/>
                      <a:pt x="2402357" y="2711876"/>
                    </a:cubicBezTo>
                    <a:cubicBezTo>
                      <a:pt x="2397080" y="2706647"/>
                      <a:pt x="2388584" y="2706647"/>
                      <a:pt x="2383307" y="2711876"/>
                    </a:cubicBezTo>
                    <a:close/>
                    <a:moveTo>
                      <a:pt x="2164232" y="1764711"/>
                    </a:moveTo>
                    <a:cubicBezTo>
                      <a:pt x="2164223" y="1772626"/>
                      <a:pt x="2158441" y="1779341"/>
                      <a:pt x="2150611" y="1780522"/>
                    </a:cubicBezTo>
                    <a:lnTo>
                      <a:pt x="2150611" y="2703876"/>
                    </a:lnTo>
                    <a:cubicBezTo>
                      <a:pt x="2158498" y="2705219"/>
                      <a:pt x="2163794" y="2712696"/>
                      <a:pt x="2162451" y="2720573"/>
                    </a:cubicBezTo>
                    <a:cubicBezTo>
                      <a:pt x="2161117" y="2728459"/>
                      <a:pt x="2153640" y="2733765"/>
                      <a:pt x="2145754" y="2732422"/>
                    </a:cubicBezTo>
                    <a:cubicBezTo>
                      <a:pt x="2137867" y="2731079"/>
                      <a:pt x="2132571" y="2723602"/>
                      <a:pt x="2133914" y="2715715"/>
                    </a:cubicBezTo>
                    <a:cubicBezTo>
                      <a:pt x="2134943" y="2709657"/>
                      <a:pt x="2139686" y="2704904"/>
                      <a:pt x="2145754" y="2703876"/>
                    </a:cubicBezTo>
                    <a:lnTo>
                      <a:pt x="2145754" y="1780522"/>
                    </a:lnTo>
                    <a:cubicBezTo>
                      <a:pt x="2137019" y="1779150"/>
                      <a:pt x="2131057" y="1770968"/>
                      <a:pt x="2132419" y="1762234"/>
                    </a:cubicBezTo>
                    <a:cubicBezTo>
                      <a:pt x="2133790" y="1753509"/>
                      <a:pt x="2141972" y="1747537"/>
                      <a:pt x="2150707" y="1748899"/>
                    </a:cubicBezTo>
                    <a:cubicBezTo>
                      <a:pt x="2158489" y="1750128"/>
                      <a:pt x="2164232" y="1756833"/>
                      <a:pt x="2164232" y="1764711"/>
                    </a:cubicBezTo>
                    <a:close/>
                    <a:moveTo>
                      <a:pt x="2148230" y="1775569"/>
                    </a:moveTo>
                    <a:cubicBezTo>
                      <a:pt x="2142077" y="1775569"/>
                      <a:pt x="2137086" y="1770578"/>
                      <a:pt x="2137086" y="1764425"/>
                    </a:cubicBezTo>
                    <a:cubicBezTo>
                      <a:pt x="2137086" y="1758272"/>
                      <a:pt x="2142077" y="1753281"/>
                      <a:pt x="2148230" y="1753281"/>
                    </a:cubicBezTo>
                    <a:cubicBezTo>
                      <a:pt x="2154383" y="1753281"/>
                      <a:pt x="2159374" y="1758272"/>
                      <a:pt x="2159374" y="1764425"/>
                    </a:cubicBezTo>
                    <a:cubicBezTo>
                      <a:pt x="2159374" y="1770578"/>
                      <a:pt x="2154383" y="1775569"/>
                      <a:pt x="2148230" y="1775569"/>
                    </a:cubicBezTo>
                    <a:close/>
                    <a:moveTo>
                      <a:pt x="1778089" y="2721687"/>
                    </a:moveTo>
                    <a:cubicBezTo>
                      <a:pt x="1778127" y="2713772"/>
                      <a:pt x="1783889" y="2707038"/>
                      <a:pt x="1791709" y="2705781"/>
                    </a:cubicBezTo>
                    <a:lnTo>
                      <a:pt x="1791709" y="1808526"/>
                    </a:lnTo>
                    <a:cubicBezTo>
                      <a:pt x="1783823" y="1807182"/>
                      <a:pt x="1778527" y="1799705"/>
                      <a:pt x="1779870" y="1791828"/>
                    </a:cubicBezTo>
                    <a:cubicBezTo>
                      <a:pt x="1781203" y="1783941"/>
                      <a:pt x="1788680" y="1778636"/>
                      <a:pt x="1796567" y="1779979"/>
                    </a:cubicBezTo>
                    <a:cubicBezTo>
                      <a:pt x="1804454" y="1781322"/>
                      <a:pt x="1809750" y="1788799"/>
                      <a:pt x="1808407" y="1796686"/>
                    </a:cubicBezTo>
                    <a:cubicBezTo>
                      <a:pt x="1807378" y="1802744"/>
                      <a:pt x="1802635" y="1807497"/>
                      <a:pt x="1796567" y="1808526"/>
                    </a:cubicBezTo>
                    <a:lnTo>
                      <a:pt x="1796567" y="2706066"/>
                    </a:lnTo>
                    <a:cubicBezTo>
                      <a:pt x="1805301" y="2707438"/>
                      <a:pt x="1811264" y="2715620"/>
                      <a:pt x="1809902" y="2724354"/>
                    </a:cubicBezTo>
                    <a:cubicBezTo>
                      <a:pt x="1808531" y="2733079"/>
                      <a:pt x="1800348" y="2739052"/>
                      <a:pt x="1791614" y="2737689"/>
                    </a:cubicBezTo>
                    <a:cubicBezTo>
                      <a:pt x="1783861" y="2736470"/>
                      <a:pt x="1778136" y="2729822"/>
                      <a:pt x="1778089" y="2721973"/>
                    </a:cubicBezTo>
                    <a:close/>
                    <a:moveTo>
                      <a:pt x="1794186" y="2710543"/>
                    </a:moveTo>
                    <a:cubicBezTo>
                      <a:pt x="1788033" y="2710543"/>
                      <a:pt x="1783042" y="2715534"/>
                      <a:pt x="1783042" y="2721687"/>
                    </a:cubicBezTo>
                    <a:cubicBezTo>
                      <a:pt x="1783042" y="2727841"/>
                      <a:pt x="1788033" y="2732832"/>
                      <a:pt x="1794186" y="2732832"/>
                    </a:cubicBezTo>
                    <a:cubicBezTo>
                      <a:pt x="1800339" y="2732832"/>
                      <a:pt x="1805330" y="2727841"/>
                      <a:pt x="1805330" y="2721687"/>
                    </a:cubicBezTo>
                    <a:cubicBezTo>
                      <a:pt x="1805330" y="2715534"/>
                      <a:pt x="1800339" y="2710543"/>
                      <a:pt x="1794186" y="2710543"/>
                    </a:cubicBezTo>
                    <a:close/>
                    <a:moveTo>
                      <a:pt x="2019071" y="1899585"/>
                    </a:moveTo>
                    <a:cubicBezTo>
                      <a:pt x="2012918" y="1899585"/>
                      <a:pt x="2007927" y="1894593"/>
                      <a:pt x="2007927" y="1888440"/>
                    </a:cubicBezTo>
                    <a:cubicBezTo>
                      <a:pt x="2007927" y="1882287"/>
                      <a:pt x="2012918" y="1877296"/>
                      <a:pt x="2019071" y="1877296"/>
                    </a:cubicBezTo>
                    <a:cubicBezTo>
                      <a:pt x="2025224" y="1877296"/>
                      <a:pt x="2030215" y="1882287"/>
                      <a:pt x="2030215" y="1888440"/>
                    </a:cubicBezTo>
                    <a:cubicBezTo>
                      <a:pt x="2030215" y="1894593"/>
                      <a:pt x="2025224" y="1899585"/>
                      <a:pt x="2019071" y="1899585"/>
                    </a:cubicBezTo>
                    <a:close/>
                    <a:moveTo>
                      <a:pt x="2845460" y="2183144"/>
                    </a:moveTo>
                    <a:cubicBezTo>
                      <a:pt x="2845517" y="2174257"/>
                      <a:pt x="2838364" y="2166999"/>
                      <a:pt x="2829468" y="2166942"/>
                    </a:cubicBezTo>
                    <a:cubicBezTo>
                      <a:pt x="2820581" y="2166875"/>
                      <a:pt x="2813323" y="2174038"/>
                      <a:pt x="2813266" y="2182925"/>
                    </a:cubicBezTo>
                    <a:cubicBezTo>
                      <a:pt x="2813208" y="2190935"/>
                      <a:pt x="2819057" y="2197774"/>
                      <a:pt x="2826982" y="2198955"/>
                    </a:cubicBezTo>
                    <a:lnTo>
                      <a:pt x="2826982" y="2703780"/>
                    </a:lnTo>
                    <a:cubicBezTo>
                      <a:pt x="2819152" y="2705123"/>
                      <a:pt x="2813894" y="2712553"/>
                      <a:pt x="2815237" y="2720382"/>
                    </a:cubicBezTo>
                    <a:cubicBezTo>
                      <a:pt x="2816580" y="2728212"/>
                      <a:pt x="2824010" y="2733470"/>
                      <a:pt x="2831839" y="2732136"/>
                    </a:cubicBezTo>
                    <a:cubicBezTo>
                      <a:pt x="2839669" y="2730793"/>
                      <a:pt x="2844927" y="2723354"/>
                      <a:pt x="2843584" y="2715525"/>
                    </a:cubicBezTo>
                    <a:cubicBezTo>
                      <a:pt x="2842555" y="2709514"/>
                      <a:pt x="2837850" y="2704809"/>
                      <a:pt x="2831839" y="2703780"/>
                    </a:cubicBezTo>
                    <a:lnTo>
                      <a:pt x="2831839" y="2198955"/>
                    </a:lnTo>
                    <a:cubicBezTo>
                      <a:pt x="2839640" y="2197736"/>
                      <a:pt x="2845413" y="2191040"/>
                      <a:pt x="2845460" y="2183144"/>
                    </a:cubicBezTo>
                    <a:close/>
                    <a:moveTo>
                      <a:pt x="2829363" y="2194669"/>
                    </a:moveTo>
                    <a:cubicBezTo>
                      <a:pt x="2835516" y="2194669"/>
                      <a:pt x="2840507" y="2189678"/>
                      <a:pt x="2840507" y="2183525"/>
                    </a:cubicBezTo>
                    <a:cubicBezTo>
                      <a:pt x="2840507" y="2177372"/>
                      <a:pt x="2835516" y="2172381"/>
                      <a:pt x="2829363" y="2172381"/>
                    </a:cubicBezTo>
                    <a:cubicBezTo>
                      <a:pt x="2823210" y="2172381"/>
                      <a:pt x="2818219" y="2177372"/>
                      <a:pt x="2818219" y="2183525"/>
                    </a:cubicBezTo>
                    <a:cubicBezTo>
                      <a:pt x="2818219" y="2189678"/>
                      <a:pt x="2823210" y="2194669"/>
                      <a:pt x="2829363" y="2194669"/>
                    </a:cubicBezTo>
                    <a:close/>
                    <a:moveTo>
                      <a:pt x="2298154" y="1773664"/>
                    </a:moveTo>
                    <a:cubicBezTo>
                      <a:pt x="2293810" y="1778026"/>
                      <a:pt x="2286762" y="1778045"/>
                      <a:pt x="2282390" y="1773712"/>
                    </a:cubicBezTo>
                    <a:cubicBezTo>
                      <a:pt x="2278027" y="1769368"/>
                      <a:pt x="2278008" y="1762310"/>
                      <a:pt x="2282352" y="1757948"/>
                    </a:cubicBezTo>
                    <a:cubicBezTo>
                      <a:pt x="2286686" y="1753585"/>
                      <a:pt x="2293744" y="1753566"/>
                      <a:pt x="2298106" y="1757900"/>
                    </a:cubicBezTo>
                    <a:cubicBezTo>
                      <a:pt x="2298125" y="1757919"/>
                      <a:pt x="2298135" y="1757929"/>
                      <a:pt x="2298154" y="1757948"/>
                    </a:cubicBezTo>
                    <a:cubicBezTo>
                      <a:pt x="2302497" y="1762234"/>
                      <a:pt x="2302535" y="1769235"/>
                      <a:pt x="2298249" y="1773569"/>
                    </a:cubicBezTo>
                    <a:cubicBezTo>
                      <a:pt x="2298211" y="1773607"/>
                      <a:pt x="2298182" y="1773635"/>
                      <a:pt x="2298154" y="1773664"/>
                    </a:cubicBezTo>
                    <a:close/>
                    <a:moveTo>
                      <a:pt x="2649721" y="1539730"/>
                    </a:moveTo>
                    <a:cubicBezTo>
                      <a:pt x="2642358" y="1532215"/>
                      <a:pt x="2630300" y="1532081"/>
                      <a:pt x="2622785" y="1539444"/>
                    </a:cubicBezTo>
                    <a:cubicBezTo>
                      <a:pt x="2615269" y="1546807"/>
                      <a:pt x="2615136" y="1558866"/>
                      <a:pt x="2622499" y="1566391"/>
                    </a:cubicBezTo>
                    <a:cubicBezTo>
                      <a:pt x="2629185" y="1573210"/>
                      <a:pt x="2639882" y="1574030"/>
                      <a:pt x="2647531" y="1568305"/>
                    </a:cubicBezTo>
                    <a:lnTo>
                      <a:pt x="2969857" y="1890726"/>
                    </a:lnTo>
                    <a:lnTo>
                      <a:pt x="2969857" y="2700351"/>
                    </a:lnTo>
                    <a:cubicBezTo>
                      <a:pt x="2960427" y="2701980"/>
                      <a:pt x="2954093" y="2710953"/>
                      <a:pt x="2955731" y="2720382"/>
                    </a:cubicBezTo>
                    <a:cubicBezTo>
                      <a:pt x="2957360" y="2729822"/>
                      <a:pt x="2966332" y="2736146"/>
                      <a:pt x="2975762" y="2734518"/>
                    </a:cubicBezTo>
                    <a:cubicBezTo>
                      <a:pt x="2985192" y="2732889"/>
                      <a:pt x="2991526" y="2723916"/>
                      <a:pt x="2989888" y="2714477"/>
                    </a:cubicBezTo>
                    <a:cubicBezTo>
                      <a:pt x="2988640" y="2707257"/>
                      <a:pt x="2982982" y="2701599"/>
                      <a:pt x="2975762" y="2700351"/>
                    </a:cubicBezTo>
                    <a:lnTo>
                      <a:pt x="2975762" y="1888726"/>
                    </a:lnTo>
                    <a:lnTo>
                      <a:pt x="2651912" y="1564876"/>
                    </a:lnTo>
                    <a:cubicBezTo>
                      <a:pt x="2657599" y="1557246"/>
                      <a:pt x="2656779" y="1546598"/>
                      <a:pt x="2650007" y="1539920"/>
                    </a:cubicBezTo>
                    <a:close/>
                    <a:moveTo>
                      <a:pt x="2645626" y="1562781"/>
                    </a:moveTo>
                    <a:cubicBezTo>
                      <a:pt x="2650855" y="1557523"/>
                      <a:pt x="2650826" y="1549017"/>
                      <a:pt x="2645568" y="1543788"/>
                    </a:cubicBezTo>
                    <a:cubicBezTo>
                      <a:pt x="2640311" y="1538558"/>
                      <a:pt x="2631805" y="1538587"/>
                      <a:pt x="2626576" y="1543845"/>
                    </a:cubicBezTo>
                    <a:cubicBezTo>
                      <a:pt x="2621366" y="1549084"/>
                      <a:pt x="2621366" y="1557542"/>
                      <a:pt x="2626576" y="1562781"/>
                    </a:cubicBezTo>
                    <a:cubicBezTo>
                      <a:pt x="2631852" y="1568010"/>
                      <a:pt x="2640349" y="1568010"/>
                      <a:pt x="2645626" y="1562781"/>
                    </a:cubicBezTo>
                    <a:close/>
                    <a:moveTo>
                      <a:pt x="1752371" y="1638981"/>
                    </a:moveTo>
                    <a:cubicBezTo>
                      <a:pt x="1752371" y="1645134"/>
                      <a:pt x="1747380" y="1650125"/>
                      <a:pt x="1741227" y="1650125"/>
                    </a:cubicBezTo>
                    <a:cubicBezTo>
                      <a:pt x="1735074" y="1650125"/>
                      <a:pt x="1730083" y="1645134"/>
                      <a:pt x="1730083" y="1638981"/>
                    </a:cubicBezTo>
                    <a:cubicBezTo>
                      <a:pt x="1730083" y="1632827"/>
                      <a:pt x="1735074" y="1627836"/>
                      <a:pt x="1741227" y="1627836"/>
                    </a:cubicBezTo>
                    <a:cubicBezTo>
                      <a:pt x="1747361" y="1627884"/>
                      <a:pt x="1752323" y="1632846"/>
                      <a:pt x="1752371" y="1638981"/>
                    </a:cubicBezTo>
                    <a:close/>
                    <a:moveTo>
                      <a:pt x="1344225" y="2711876"/>
                    </a:moveTo>
                    <a:cubicBezTo>
                      <a:pt x="1349378" y="2717134"/>
                      <a:pt x="1349292" y="2725583"/>
                      <a:pt x="1344034" y="2730736"/>
                    </a:cubicBezTo>
                    <a:cubicBezTo>
                      <a:pt x="1338776" y="2735889"/>
                      <a:pt x="1330328" y="2735803"/>
                      <a:pt x="1325175" y="2730546"/>
                    </a:cubicBezTo>
                    <a:cubicBezTo>
                      <a:pt x="1320098" y="2725354"/>
                      <a:pt x="1320098" y="2717058"/>
                      <a:pt x="1325175" y="2711876"/>
                    </a:cubicBezTo>
                    <a:cubicBezTo>
                      <a:pt x="1330404" y="2706619"/>
                      <a:pt x="1338910" y="2706590"/>
                      <a:pt x="1344168" y="2711819"/>
                    </a:cubicBezTo>
                    <a:cubicBezTo>
                      <a:pt x="1344187" y="2711838"/>
                      <a:pt x="1344206" y="2711858"/>
                      <a:pt x="1344225" y="2711876"/>
                    </a:cubicBezTo>
                    <a:close/>
                    <a:moveTo>
                      <a:pt x="1289932" y="1718990"/>
                    </a:moveTo>
                    <a:cubicBezTo>
                      <a:pt x="1283779" y="1718990"/>
                      <a:pt x="1278788" y="1713999"/>
                      <a:pt x="1278788" y="1707846"/>
                    </a:cubicBezTo>
                    <a:cubicBezTo>
                      <a:pt x="1278788" y="1701693"/>
                      <a:pt x="1283779" y="1696702"/>
                      <a:pt x="1289932" y="1696702"/>
                    </a:cubicBezTo>
                    <a:cubicBezTo>
                      <a:pt x="1296085" y="1696702"/>
                      <a:pt x="1301077" y="1701693"/>
                      <a:pt x="1301077" y="1707846"/>
                    </a:cubicBezTo>
                    <a:cubicBezTo>
                      <a:pt x="1301029" y="1713980"/>
                      <a:pt x="1296066" y="1718943"/>
                      <a:pt x="1289932" y="1718990"/>
                    </a:cubicBezTo>
                    <a:close/>
                    <a:moveTo>
                      <a:pt x="4041610" y="1837386"/>
                    </a:moveTo>
                    <a:cubicBezTo>
                      <a:pt x="4035371" y="1843644"/>
                      <a:pt x="4035390" y="1853779"/>
                      <a:pt x="4041648" y="1860018"/>
                    </a:cubicBezTo>
                    <a:cubicBezTo>
                      <a:pt x="4047906" y="1866257"/>
                      <a:pt x="4058040" y="1866237"/>
                      <a:pt x="4064279" y="1859980"/>
                    </a:cubicBezTo>
                    <a:cubicBezTo>
                      <a:pt x="4069823" y="1854417"/>
                      <a:pt x="4070508" y="1845654"/>
                      <a:pt x="4065898" y="1839291"/>
                    </a:cubicBezTo>
                    <a:lnTo>
                      <a:pt x="4386796" y="1518394"/>
                    </a:lnTo>
                    <a:cubicBezTo>
                      <a:pt x="4393283" y="1522985"/>
                      <a:pt x="4402255" y="1521452"/>
                      <a:pt x="4406846" y="1514965"/>
                    </a:cubicBezTo>
                    <a:cubicBezTo>
                      <a:pt x="4411437" y="1508478"/>
                      <a:pt x="4409904" y="1499506"/>
                      <a:pt x="4403417" y="1494915"/>
                    </a:cubicBezTo>
                    <a:cubicBezTo>
                      <a:pt x="4396931" y="1490324"/>
                      <a:pt x="4387958" y="1491857"/>
                      <a:pt x="4383367" y="1498344"/>
                    </a:cubicBezTo>
                    <a:cubicBezTo>
                      <a:pt x="4379843" y="1503325"/>
                      <a:pt x="4379843" y="1509983"/>
                      <a:pt x="4383367" y="1514965"/>
                    </a:cubicBezTo>
                    <a:lnTo>
                      <a:pt x="4062565" y="1835767"/>
                    </a:lnTo>
                    <a:cubicBezTo>
                      <a:pt x="4056211" y="1831090"/>
                      <a:pt x="4047401" y="1831738"/>
                      <a:pt x="4041800" y="1837291"/>
                    </a:cubicBezTo>
                    <a:close/>
                    <a:moveTo>
                      <a:pt x="4060660" y="1840815"/>
                    </a:moveTo>
                    <a:cubicBezTo>
                      <a:pt x="4064946" y="1845216"/>
                      <a:pt x="4064946" y="1852226"/>
                      <a:pt x="4060660" y="1856627"/>
                    </a:cubicBezTo>
                    <a:cubicBezTo>
                      <a:pt x="4056326" y="1860989"/>
                      <a:pt x="4049268" y="1861018"/>
                      <a:pt x="4044896" y="1856674"/>
                    </a:cubicBezTo>
                    <a:cubicBezTo>
                      <a:pt x="4044886" y="1856665"/>
                      <a:pt x="4044867" y="1856646"/>
                      <a:pt x="4044848" y="1856627"/>
                    </a:cubicBezTo>
                    <a:cubicBezTo>
                      <a:pt x="4040486" y="1852264"/>
                      <a:pt x="4040486" y="1845178"/>
                      <a:pt x="4044848" y="1840815"/>
                    </a:cubicBezTo>
                    <a:cubicBezTo>
                      <a:pt x="4049211" y="1836453"/>
                      <a:pt x="4056297" y="1836453"/>
                      <a:pt x="4060660" y="1840815"/>
                    </a:cubicBezTo>
                    <a:close/>
                    <a:moveTo>
                      <a:pt x="3790245" y="1964640"/>
                    </a:moveTo>
                    <a:cubicBezTo>
                      <a:pt x="3790245" y="1957220"/>
                      <a:pt x="3784235" y="1951210"/>
                      <a:pt x="3776815" y="1951210"/>
                    </a:cubicBezTo>
                    <a:cubicBezTo>
                      <a:pt x="3769395" y="1951210"/>
                      <a:pt x="3763385" y="1957220"/>
                      <a:pt x="3763385" y="1964640"/>
                    </a:cubicBezTo>
                    <a:cubicBezTo>
                      <a:pt x="3763385" y="1972060"/>
                      <a:pt x="3769395" y="1978070"/>
                      <a:pt x="3776815" y="1978070"/>
                    </a:cubicBezTo>
                    <a:cubicBezTo>
                      <a:pt x="3776843" y="1978070"/>
                      <a:pt x="3776881" y="1978070"/>
                      <a:pt x="3776910" y="1978070"/>
                    </a:cubicBezTo>
                    <a:cubicBezTo>
                      <a:pt x="3784273" y="1978070"/>
                      <a:pt x="3790245" y="1972098"/>
                      <a:pt x="3790245" y="1964736"/>
                    </a:cubicBezTo>
                    <a:cubicBezTo>
                      <a:pt x="3790245" y="1964707"/>
                      <a:pt x="3790245" y="1964669"/>
                      <a:pt x="3790245" y="1964640"/>
                    </a:cubicBezTo>
                    <a:close/>
                    <a:moveTo>
                      <a:pt x="3617461" y="1994644"/>
                    </a:moveTo>
                    <a:cubicBezTo>
                      <a:pt x="3612204" y="1989491"/>
                      <a:pt x="3603755" y="1989577"/>
                      <a:pt x="3598602" y="1994835"/>
                    </a:cubicBezTo>
                    <a:cubicBezTo>
                      <a:pt x="3593449" y="2000092"/>
                      <a:pt x="3593535" y="2008541"/>
                      <a:pt x="3598793" y="2013694"/>
                    </a:cubicBezTo>
                    <a:cubicBezTo>
                      <a:pt x="3603983" y="2018771"/>
                      <a:pt x="3612280" y="2018771"/>
                      <a:pt x="3617461" y="2013694"/>
                    </a:cubicBezTo>
                    <a:cubicBezTo>
                      <a:pt x="3622719" y="2008465"/>
                      <a:pt x="3622748" y="1999959"/>
                      <a:pt x="3617518" y="1994701"/>
                    </a:cubicBezTo>
                    <a:cubicBezTo>
                      <a:pt x="3617500" y="1994682"/>
                      <a:pt x="3617480" y="1994663"/>
                      <a:pt x="3617461" y="1994644"/>
                    </a:cubicBezTo>
                    <a:close/>
                    <a:moveTo>
                      <a:pt x="3416960" y="2316208"/>
                    </a:moveTo>
                    <a:cubicBezTo>
                      <a:pt x="3416960" y="2310055"/>
                      <a:pt x="3411969" y="2305064"/>
                      <a:pt x="3405816" y="2305064"/>
                    </a:cubicBezTo>
                    <a:cubicBezTo>
                      <a:pt x="3399663" y="2305064"/>
                      <a:pt x="3394672" y="2310055"/>
                      <a:pt x="3394672" y="2316208"/>
                    </a:cubicBezTo>
                    <a:cubicBezTo>
                      <a:pt x="3394672" y="2322361"/>
                      <a:pt x="3399663" y="2327352"/>
                      <a:pt x="3405816" y="2327352"/>
                    </a:cubicBezTo>
                    <a:cubicBezTo>
                      <a:pt x="3411969" y="2327352"/>
                      <a:pt x="3416960" y="2322361"/>
                      <a:pt x="3416960" y="2316208"/>
                    </a:cubicBezTo>
                    <a:close/>
                    <a:moveTo>
                      <a:pt x="4447280" y="1987024"/>
                    </a:moveTo>
                    <a:cubicBezTo>
                      <a:pt x="4451623" y="1991387"/>
                      <a:pt x="4458672" y="1991406"/>
                      <a:pt x="4463043" y="1987072"/>
                    </a:cubicBezTo>
                    <a:cubicBezTo>
                      <a:pt x="4467406" y="1982728"/>
                      <a:pt x="4467425" y="1975670"/>
                      <a:pt x="4463082" y="1971308"/>
                    </a:cubicBezTo>
                    <a:cubicBezTo>
                      <a:pt x="4458748" y="1966945"/>
                      <a:pt x="4451689" y="1966926"/>
                      <a:pt x="4447327" y="1971260"/>
                    </a:cubicBezTo>
                    <a:cubicBezTo>
                      <a:pt x="4447308" y="1971279"/>
                      <a:pt x="4447298" y="1971289"/>
                      <a:pt x="4447280" y="1971308"/>
                    </a:cubicBezTo>
                    <a:cubicBezTo>
                      <a:pt x="4442936" y="1975594"/>
                      <a:pt x="4442898" y="1982595"/>
                      <a:pt x="4447194" y="1986929"/>
                    </a:cubicBezTo>
                    <a:cubicBezTo>
                      <a:pt x="4447222" y="1986967"/>
                      <a:pt x="4447251" y="1986996"/>
                      <a:pt x="4447280" y="1987024"/>
                    </a:cubicBezTo>
                    <a:close/>
                    <a:moveTo>
                      <a:pt x="4222775" y="2450892"/>
                    </a:moveTo>
                    <a:cubicBezTo>
                      <a:pt x="4222775" y="2458311"/>
                      <a:pt x="4228786" y="2464322"/>
                      <a:pt x="4236205" y="2464322"/>
                    </a:cubicBezTo>
                    <a:cubicBezTo>
                      <a:pt x="4243625" y="2464322"/>
                      <a:pt x="4249636" y="2458311"/>
                      <a:pt x="4249636" y="2450892"/>
                    </a:cubicBezTo>
                    <a:cubicBezTo>
                      <a:pt x="4249636" y="2443472"/>
                      <a:pt x="4243625" y="2437461"/>
                      <a:pt x="4236205" y="2437461"/>
                    </a:cubicBezTo>
                    <a:cubicBezTo>
                      <a:pt x="4236177" y="2437461"/>
                      <a:pt x="4236139" y="2437461"/>
                      <a:pt x="4236110" y="2437461"/>
                    </a:cubicBezTo>
                    <a:cubicBezTo>
                      <a:pt x="4228748" y="2437461"/>
                      <a:pt x="4222775" y="2443434"/>
                      <a:pt x="4222775" y="2450796"/>
                    </a:cubicBezTo>
                    <a:cubicBezTo>
                      <a:pt x="4222775" y="2450825"/>
                      <a:pt x="4222775" y="2450863"/>
                      <a:pt x="4222775" y="2450892"/>
                    </a:cubicBezTo>
                    <a:close/>
                    <a:moveTo>
                      <a:pt x="3327425" y="1959782"/>
                    </a:moveTo>
                    <a:cubicBezTo>
                      <a:pt x="3331759" y="1964145"/>
                      <a:pt x="3331740" y="1971203"/>
                      <a:pt x="3327377" y="1975546"/>
                    </a:cubicBezTo>
                    <a:cubicBezTo>
                      <a:pt x="3323006" y="1979880"/>
                      <a:pt x="3315948" y="1979861"/>
                      <a:pt x="3311614" y="1975489"/>
                    </a:cubicBezTo>
                    <a:cubicBezTo>
                      <a:pt x="3307299" y="1971146"/>
                      <a:pt x="3307299" y="1964126"/>
                      <a:pt x="3311614" y="1959782"/>
                    </a:cubicBezTo>
                    <a:cubicBezTo>
                      <a:pt x="3315995" y="1955449"/>
                      <a:pt x="3323044" y="1955449"/>
                      <a:pt x="3327425" y="1959782"/>
                    </a:cubicBezTo>
                    <a:close/>
                    <a:moveTo>
                      <a:pt x="3558692" y="1474007"/>
                    </a:moveTo>
                    <a:cubicBezTo>
                      <a:pt x="3551358" y="1481551"/>
                      <a:pt x="3551529" y="1493610"/>
                      <a:pt x="3559073" y="1500944"/>
                    </a:cubicBezTo>
                    <a:cubicBezTo>
                      <a:pt x="3566608" y="1508279"/>
                      <a:pt x="3578676" y="1508117"/>
                      <a:pt x="3586010" y="1500573"/>
                    </a:cubicBezTo>
                    <a:cubicBezTo>
                      <a:pt x="3592439" y="1493962"/>
                      <a:pt x="3593201" y="1483694"/>
                      <a:pt x="3587839" y="1476198"/>
                    </a:cubicBezTo>
                    <a:lnTo>
                      <a:pt x="3980745" y="1083292"/>
                    </a:lnTo>
                    <a:cubicBezTo>
                      <a:pt x="3988536" y="1088950"/>
                      <a:pt x="3999433" y="1087216"/>
                      <a:pt x="4005091" y="1079425"/>
                    </a:cubicBezTo>
                    <a:cubicBezTo>
                      <a:pt x="4010749" y="1071633"/>
                      <a:pt x="4009015" y="1060737"/>
                      <a:pt x="4001224" y="1055079"/>
                    </a:cubicBezTo>
                    <a:cubicBezTo>
                      <a:pt x="3993442" y="1049431"/>
                      <a:pt x="3982536" y="1051155"/>
                      <a:pt x="3976878" y="1058946"/>
                    </a:cubicBezTo>
                    <a:cubicBezTo>
                      <a:pt x="3972534" y="1064937"/>
                      <a:pt x="3972439" y="1073015"/>
                      <a:pt x="3976649" y="1079101"/>
                    </a:cubicBezTo>
                    <a:lnTo>
                      <a:pt x="3583648" y="1472103"/>
                    </a:lnTo>
                    <a:cubicBezTo>
                      <a:pt x="3576018" y="1466416"/>
                      <a:pt x="3565369" y="1467235"/>
                      <a:pt x="3558692" y="1474007"/>
                    </a:cubicBezTo>
                    <a:close/>
                    <a:moveTo>
                      <a:pt x="3581743" y="1478103"/>
                    </a:moveTo>
                    <a:cubicBezTo>
                      <a:pt x="3586972" y="1483361"/>
                      <a:pt x="3586943" y="1491867"/>
                      <a:pt x="3581685" y="1497096"/>
                    </a:cubicBezTo>
                    <a:cubicBezTo>
                      <a:pt x="3576428" y="1502325"/>
                      <a:pt x="3567922" y="1502297"/>
                      <a:pt x="3562693" y="1497039"/>
                    </a:cubicBezTo>
                    <a:cubicBezTo>
                      <a:pt x="3557483" y="1491800"/>
                      <a:pt x="3557483" y="1483342"/>
                      <a:pt x="3562693" y="1478103"/>
                    </a:cubicBezTo>
                    <a:cubicBezTo>
                      <a:pt x="3567969" y="1472874"/>
                      <a:pt x="3576466" y="1472874"/>
                      <a:pt x="3581743" y="1478103"/>
                    </a:cubicBezTo>
                    <a:close/>
                    <a:moveTo>
                      <a:pt x="3520116" y="1134536"/>
                    </a:moveTo>
                    <a:cubicBezTo>
                      <a:pt x="3525736" y="1128974"/>
                      <a:pt x="3534556" y="1128288"/>
                      <a:pt x="3540976" y="1132917"/>
                    </a:cubicBezTo>
                    <a:lnTo>
                      <a:pt x="3689566" y="984327"/>
                    </a:lnTo>
                    <a:cubicBezTo>
                      <a:pt x="3684936" y="977803"/>
                      <a:pt x="3686470" y="968773"/>
                      <a:pt x="3692995" y="964144"/>
                    </a:cubicBezTo>
                    <a:cubicBezTo>
                      <a:pt x="3699519" y="959515"/>
                      <a:pt x="3708549" y="961048"/>
                      <a:pt x="3713178" y="967573"/>
                    </a:cubicBezTo>
                    <a:cubicBezTo>
                      <a:pt x="3717807" y="974088"/>
                      <a:pt x="3716274" y="983127"/>
                      <a:pt x="3709749" y="987756"/>
                    </a:cubicBezTo>
                    <a:cubicBezTo>
                      <a:pt x="3704729" y="991319"/>
                      <a:pt x="3698014" y="991319"/>
                      <a:pt x="3692995" y="987756"/>
                    </a:cubicBezTo>
                    <a:lnTo>
                      <a:pt x="3544405" y="1136441"/>
                    </a:lnTo>
                    <a:cubicBezTo>
                      <a:pt x="3549767" y="1143471"/>
                      <a:pt x="3548415" y="1153510"/>
                      <a:pt x="3541395" y="1158873"/>
                    </a:cubicBezTo>
                    <a:cubicBezTo>
                      <a:pt x="3534908" y="1163816"/>
                      <a:pt x="3525745" y="1163102"/>
                      <a:pt x="3520116" y="1157206"/>
                    </a:cubicBezTo>
                    <a:cubicBezTo>
                      <a:pt x="3513944" y="1150910"/>
                      <a:pt x="3513944" y="1140832"/>
                      <a:pt x="3520116" y="1134536"/>
                    </a:cubicBezTo>
                    <a:close/>
                    <a:moveTo>
                      <a:pt x="3539166" y="1137965"/>
                    </a:moveTo>
                    <a:cubicBezTo>
                      <a:pt x="3534803" y="1133632"/>
                      <a:pt x="3527745" y="1133651"/>
                      <a:pt x="3523402" y="1138013"/>
                    </a:cubicBezTo>
                    <a:cubicBezTo>
                      <a:pt x="3519068" y="1142385"/>
                      <a:pt x="3519087" y="1149443"/>
                      <a:pt x="3523459" y="1153777"/>
                    </a:cubicBezTo>
                    <a:cubicBezTo>
                      <a:pt x="3527803" y="1158092"/>
                      <a:pt x="3534823" y="1158092"/>
                      <a:pt x="3539166" y="1153777"/>
                    </a:cubicBezTo>
                    <a:cubicBezTo>
                      <a:pt x="3543452" y="1149376"/>
                      <a:pt x="3543452" y="1142366"/>
                      <a:pt x="3539166" y="1137965"/>
                    </a:cubicBezTo>
                    <a:close/>
                    <a:moveTo>
                      <a:pt x="2836126" y="1101866"/>
                    </a:moveTo>
                    <a:cubicBezTo>
                      <a:pt x="2840459" y="1097503"/>
                      <a:pt x="2840441" y="1090445"/>
                      <a:pt x="2836078" y="1086102"/>
                    </a:cubicBezTo>
                    <a:cubicBezTo>
                      <a:pt x="2831706" y="1081768"/>
                      <a:pt x="2824648" y="1081787"/>
                      <a:pt x="2820314" y="1086159"/>
                    </a:cubicBezTo>
                    <a:cubicBezTo>
                      <a:pt x="2815999" y="1090502"/>
                      <a:pt x="2815999" y="1097522"/>
                      <a:pt x="2820314" y="1101866"/>
                    </a:cubicBezTo>
                    <a:cubicBezTo>
                      <a:pt x="2824715" y="1106152"/>
                      <a:pt x="2831725" y="1106152"/>
                      <a:pt x="2836126" y="1101866"/>
                    </a:cubicBezTo>
                    <a:close/>
                    <a:moveTo>
                      <a:pt x="562603" y="1454291"/>
                    </a:moveTo>
                    <a:cubicBezTo>
                      <a:pt x="557346" y="1459444"/>
                      <a:pt x="548897" y="1459358"/>
                      <a:pt x="543744" y="1454100"/>
                    </a:cubicBezTo>
                    <a:cubicBezTo>
                      <a:pt x="538591" y="1448842"/>
                      <a:pt x="538677" y="1440394"/>
                      <a:pt x="543934" y="1435241"/>
                    </a:cubicBezTo>
                    <a:cubicBezTo>
                      <a:pt x="549125" y="1430164"/>
                      <a:pt x="557422" y="1430164"/>
                      <a:pt x="562603" y="1435241"/>
                    </a:cubicBezTo>
                    <a:cubicBezTo>
                      <a:pt x="567833" y="1440518"/>
                      <a:pt x="567833" y="1449014"/>
                      <a:pt x="562603" y="1454291"/>
                    </a:cubicBezTo>
                    <a:close/>
                    <a:moveTo>
                      <a:pt x="158267" y="1427430"/>
                    </a:moveTo>
                    <a:cubicBezTo>
                      <a:pt x="153901" y="1431764"/>
                      <a:pt x="146845" y="1431745"/>
                      <a:pt x="142507" y="1427383"/>
                    </a:cubicBezTo>
                    <a:cubicBezTo>
                      <a:pt x="138168" y="1423011"/>
                      <a:pt x="138192" y="1415953"/>
                      <a:pt x="142558" y="1411619"/>
                    </a:cubicBezTo>
                    <a:cubicBezTo>
                      <a:pt x="146904" y="1407304"/>
                      <a:pt x="153921" y="1407304"/>
                      <a:pt x="158267" y="1411619"/>
                    </a:cubicBezTo>
                    <a:cubicBezTo>
                      <a:pt x="162601" y="1416000"/>
                      <a:pt x="162601" y="1423049"/>
                      <a:pt x="158267" y="1427430"/>
                    </a:cubicBezTo>
                    <a:close/>
                    <a:moveTo>
                      <a:pt x="1421854" y="1453243"/>
                    </a:moveTo>
                    <a:cubicBezTo>
                      <a:pt x="1421911" y="1459453"/>
                      <a:pt x="1416920" y="1464521"/>
                      <a:pt x="1410709" y="1464578"/>
                    </a:cubicBezTo>
                    <a:cubicBezTo>
                      <a:pt x="1404499" y="1464625"/>
                      <a:pt x="1399432" y="1459644"/>
                      <a:pt x="1399375" y="1453433"/>
                    </a:cubicBezTo>
                    <a:cubicBezTo>
                      <a:pt x="1399327" y="1447223"/>
                      <a:pt x="1404309" y="1442156"/>
                      <a:pt x="1410519" y="1442099"/>
                    </a:cubicBezTo>
                    <a:cubicBezTo>
                      <a:pt x="1410547" y="1442099"/>
                      <a:pt x="1410585" y="1442099"/>
                      <a:pt x="1410614" y="1442099"/>
                    </a:cubicBezTo>
                    <a:cubicBezTo>
                      <a:pt x="1416786" y="1442099"/>
                      <a:pt x="1421806" y="1447071"/>
                      <a:pt x="1421854" y="1453243"/>
                    </a:cubicBezTo>
                    <a:close/>
                    <a:moveTo>
                      <a:pt x="3471062" y="834118"/>
                    </a:moveTo>
                    <a:cubicBezTo>
                      <a:pt x="3465909" y="828860"/>
                      <a:pt x="3465995" y="820412"/>
                      <a:pt x="3471253" y="815258"/>
                    </a:cubicBezTo>
                    <a:cubicBezTo>
                      <a:pt x="3476510" y="810105"/>
                      <a:pt x="3484959" y="810191"/>
                      <a:pt x="3490112" y="815449"/>
                    </a:cubicBezTo>
                    <a:cubicBezTo>
                      <a:pt x="3495189" y="820640"/>
                      <a:pt x="3495189" y="828936"/>
                      <a:pt x="3490112" y="834118"/>
                    </a:cubicBezTo>
                    <a:cubicBezTo>
                      <a:pt x="3484835" y="839347"/>
                      <a:pt x="3476339" y="839347"/>
                      <a:pt x="3471062" y="834118"/>
                    </a:cubicBezTo>
                    <a:close/>
                    <a:moveTo>
                      <a:pt x="1081144" y="1158444"/>
                    </a:moveTo>
                    <a:cubicBezTo>
                      <a:pt x="1081144" y="1152234"/>
                      <a:pt x="1086174" y="1147205"/>
                      <a:pt x="1092384" y="1147205"/>
                    </a:cubicBezTo>
                    <a:cubicBezTo>
                      <a:pt x="1098594" y="1147205"/>
                      <a:pt x="1103623" y="1152234"/>
                      <a:pt x="1103623" y="1158444"/>
                    </a:cubicBezTo>
                    <a:cubicBezTo>
                      <a:pt x="1103623" y="1164655"/>
                      <a:pt x="1098594" y="1169684"/>
                      <a:pt x="1092384" y="1169684"/>
                    </a:cubicBezTo>
                    <a:cubicBezTo>
                      <a:pt x="1086174" y="1169684"/>
                      <a:pt x="1081144" y="1164655"/>
                      <a:pt x="1081144" y="1158444"/>
                    </a:cubicBezTo>
                    <a:close/>
                    <a:moveTo>
                      <a:pt x="960939" y="1431050"/>
                    </a:moveTo>
                    <a:cubicBezTo>
                      <a:pt x="967254" y="1437308"/>
                      <a:pt x="977446" y="1437270"/>
                      <a:pt x="983703" y="1430955"/>
                    </a:cubicBezTo>
                    <a:cubicBezTo>
                      <a:pt x="989923" y="1424678"/>
                      <a:pt x="989923" y="1414562"/>
                      <a:pt x="983703" y="1408285"/>
                    </a:cubicBezTo>
                    <a:cubicBezTo>
                      <a:pt x="978074" y="1402713"/>
                      <a:pt x="969226" y="1402065"/>
                      <a:pt x="962844" y="1406761"/>
                    </a:cubicBezTo>
                    <a:lnTo>
                      <a:pt x="831018" y="1274935"/>
                    </a:lnTo>
                    <a:lnTo>
                      <a:pt x="242468" y="1274935"/>
                    </a:lnTo>
                    <a:cubicBezTo>
                      <a:pt x="241127" y="1267048"/>
                      <a:pt x="233649" y="1261752"/>
                      <a:pt x="225766" y="1263096"/>
                    </a:cubicBezTo>
                    <a:cubicBezTo>
                      <a:pt x="217884" y="1264429"/>
                      <a:pt x="212581" y="1271906"/>
                      <a:pt x="213923" y="1279793"/>
                    </a:cubicBezTo>
                    <a:cubicBezTo>
                      <a:pt x="215264" y="1287679"/>
                      <a:pt x="222742" y="1292975"/>
                      <a:pt x="230624" y="1291632"/>
                    </a:cubicBezTo>
                    <a:cubicBezTo>
                      <a:pt x="236687" y="1290604"/>
                      <a:pt x="241437" y="1285860"/>
                      <a:pt x="242468" y="1279793"/>
                    </a:cubicBezTo>
                    <a:lnTo>
                      <a:pt x="829018" y="1279793"/>
                    </a:lnTo>
                    <a:lnTo>
                      <a:pt x="959415" y="1410190"/>
                    </a:lnTo>
                    <a:cubicBezTo>
                      <a:pt x="954719" y="1416572"/>
                      <a:pt x="955367" y="1425420"/>
                      <a:pt x="960939" y="1431050"/>
                    </a:cubicBezTo>
                    <a:close/>
                    <a:moveTo>
                      <a:pt x="964463" y="1412000"/>
                    </a:moveTo>
                    <a:cubicBezTo>
                      <a:pt x="960101" y="1416343"/>
                      <a:pt x="960082" y="1423392"/>
                      <a:pt x="964415" y="1427764"/>
                    </a:cubicBezTo>
                    <a:cubicBezTo>
                      <a:pt x="968759" y="1432126"/>
                      <a:pt x="975817" y="1432145"/>
                      <a:pt x="980179" y="1427802"/>
                    </a:cubicBezTo>
                    <a:cubicBezTo>
                      <a:pt x="984542" y="1423468"/>
                      <a:pt x="984561" y="1416410"/>
                      <a:pt x="980227" y="1412047"/>
                    </a:cubicBezTo>
                    <a:cubicBezTo>
                      <a:pt x="980208" y="1412028"/>
                      <a:pt x="980198" y="1412019"/>
                      <a:pt x="980179" y="1412000"/>
                    </a:cubicBezTo>
                    <a:cubicBezTo>
                      <a:pt x="975893" y="1407656"/>
                      <a:pt x="968892" y="1407618"/>
                      <a:pt x="964558" y="1411905"/>
                    </a:cubicBezTo>
                    <a:cubicBezTo>
                      <a:pt x="964520" y="1411943"/>
                      <a:pt x="964492" y="1411971"/>
                      <a:pt x="964463" y="1412000"/>
                    </a:cubicBezTo>
                    <a:close/>
                    <a:moveTo>
                      <a:pt x="2606192" y="1225881"/>
                    </a:moveTo>
                    <a:cubicBezTo>
                      <a:pt x="2606192" y="1219728"/>
                      <a:pt x="2611183" y="1214737"/>
                      <a:pt x="2617336" y="1214737"/>
                    </a:cubicBezTo>
                    <a:cubicBezTo>
                      <a:pt x="2623490" y="1214737"/>
                      <a:pt x="2628481" y="1219728"/>
                      <a:pt x="2628481" y="1225881"/>
                    </a:cubicBezTo>
                    <a:cubicBezTo>
                      <a:pt x="2628481" y="1232034"/>
                      <a:pt x="2623490" y="1237026"/>
                      <a:pt x="2617336" y="1237026"/>
                    </a:cubicBezTo>
                    <a:cubicBezTo>
                      <a:pt x="2611202" y="1236978"/>
                      <a:pt x="2606240" y="1232015"/>
                      <a:pt x="2606192" y="1225881"/>
                    </a:cubicBezTo>
                    <a:close/>
                    <a:moveTo>
                      <a:pt x="1716176" y="1081101"/>
                    </a:moveTo>
                    <a:cubicBezTo>
                      <a:pt x="1716176" y="1087254"/>
                      <a:pt x="1711185" y="1092245"/>
                      <a:pt x="1705032" y="1092245"/>
                    </a:cubicBezTo>
                    <a:cubicBezTo>
                      <a:pt x="1698879" y="1092245"/>
                      <a:pt x="1693888" y="1087254"/>
                      <a:pt x="1693888" y="1081101"/>
                    </a:cubicBezTo>
                    <a:cubicBezTo>
                      <a:pt x="1693888" y="1074948"/>
                      <a:pt x="1698879" y="1069957"/>
                      <a:pt x="1705032" y="1069957"/>
                    </a:cubicBezTo>
                    <a:cubicBezTo>
                      <a:pt x="1711185" y="1069957"/>
                      <a:pt x="1716176" y="1074948"/>
                      <a:pt x="1716176" y="1081101"/>
                    </a:cubicBezTo>
                    <a:close/>
                    <a:moveTo>
                      <a:pt x="1958397" y="599803"/>
                    </a:moveTo>
                    <a:cubicBezTo>
                      <a:pt x="1958540" y="610319"/>
                      <a:pt x="1967189" y="618739"/>
                      <a:pt x="1977704" y="618586"/>
                    </a:cubicBezTo>
                    <a:cubicBezTo>
                      <a:pt x="1988229" y="618443"/>
                      <a:pt x="1996640" y="609804"/>
                      <a:pt x="1996497" y="599279"/>
                    </a:cubicBezTo>
                    <a:cubicBezTo>
                      <a:pt x="1996364" y="590068"/>
                      <a:pt x="1989677" y="582277"/>
                      <a:pt x="1980590" y="580753"/>
                    </a:cubicBezTo>
                    <a:lnTo>
                      <a:pt x="1980590" y="156795"/>
                    </a:lnTo>
                    <a:lnTo>
                      <a:pt x="2097176" y="40304"/>
                    </a:lnTo>
                    <a:cubicBezTo>
                      <a:pt x="2105006" y="45818"/>
                      <a:pt x="2115816" y="43941"/>
                      <a:pt x="2121332" y="36113"/>
                    </a:cubicBezTo>
                    <a:cubicBezTo>
                      <a:pt x="2126847" y="28286"/>
                      <a:pt x="2124970" y="17471"/>
                      <a:pt x="2117141" y="11958"/>
                    </a:cubicBezTo>
                    <a:cubicBezTo>
                      <a:pt x="2109311" y="6445"/>
                      <a:pt x="2098500" y="8321"/>
                      <a:pt x="2092985" y="16149"/>
                    </a:cubicBezTo>
                    <a:cubicBezTo>
                      <a:pt x="2088765" y="22136"/>
                      <a:pt x="2088765" y="30127"/>
                      <a:pt x="2092985" y="36113"/>
                    </a:cubicBezTo>
                    <a:lnTo>
                      <a:pt x="1974780" y="154414"/>
                    </a:lnTo>
                    <a:lnTo>
                      <a:pt x="1974780" y="580562"/>
                    </a:lnTo>
                    <a:cubicBezTo>
                      <a:pt x="1965312" y="581906"/>
                      <a:pt x="1958302" y="590049"/>
                      <a:pt x="1958397" y="599612"/>
                    </a:cubicBezTo>
                    <a:close/>
                    <a:moveTo>
                      <a:pt x="1977447" y="586373"/>
                    </a:moveTo>
                    <a:cubicBezTo>
                      <a:pt x="1984867" y="586316"/>
                      <a:pt x="1990915" y="592288"/>
                      <a:pt x="1990972" y="599708"/>
                    </a:cubicBezTo>
                    <a:cubicBezTo>
                      <a:pt x="1991020" y="607128"/>
                      <a:pt x="1985057" y="613176"/>
                      <a:pt x="1977637" y="613233"/>
                    </a:cubicBezTo>
                    <a:cubicBezTo>
                      <a:pt x="1970217" y="613281"/>
                      <a:pt x="1964169" y="607318"/>
                      <a:pt x="1964112" y="599898"/>
                    </a:cubicBezTo>
                    <a:cubicBezTo>
                      <a:pt x="1964112" y="599870"/>
                      <a:pt x="1964112" y="599832"/>
                      <a:pt x="1964112" y="599803"/>
                    </a:cubicBezTo>
                    <a:cubicBezTo>
                      <a:pt x="1964112" y="592421"/>
                      <a:pt x="1970065" y="586430"/>
                      <a:pt x="1977447" y="586373"/>
                    </a:cubicBezTo>
                    <a:close/>
                    <a:moveTo>
                      <a:pt x="2446458" y="28017"/>
                    </a:moveTo>
                    <a:cubicBezTo>
                      <a:pt x="2446315" y="17497"/>
                      <a:pt x="2437666" y="9086"/>
                      <a:pt x="2427151" y="9230"/>
                    </a:cubicBezTo>
                    <a:cubicBezTo>
                      <a:pt x="2416626" y="9375"/>
                      <a:pt x="2408215" y="18020"/>
                      <a:pt x="2408358" y="28540"/>
                    </a:cubicBezTo>
                    <a:cubicBezTo>
                      <a:pt x="2408491" y="37748"/>
                      <a:pt x="2415178" y="45547"/>
                      <a:pt x="2424265" y="47067"/>
                    </a:cubicBezTo>
                    <a:lnTo>
                      <a:pt x="2424265" y="110694"/>
                    </a:lnTo>
                    <a:lnTo>
                      <a:pt x="2154421" y="380537"/>
                    </a:lnTo>
                    <a:lnTo>
                      <a:pt x="2154421" y="603994"/>
                    </a:lnTo>
                    <a:cubicBezTo>
                      <a:pt x="2144982" y="605594"/>
                      <a:pt x="2138629" y="614548"/>
                      <a:pt x="2140239" y="623987"/>
                    </a:cubicBezTo>
                    <a:cubicBezTo>
                      <a:pt x="2141839" y="633426"/>
                      <a:pt x="2150792" y="639779"/>
                      <a:pt x="2160232" y="638179"/>
                    </a:cubicBezTo>
                    <a:cubicBezTo>
                      <a:pt x="2169671" y="636569"/>
                      <a:pt x="2176024" y="627616"/>
                      <a:pt x="2174414" y="618177"/>
                    </a:cubicBezTo>
                    <a:cubicBezTo>
                      <a:pt x="2173186" y="610919"/>
                      <a:pt x="2167490" y="605232"/>
                      <a:pt x="2160232" y="603994"/>
                    </a:cubicBezTo>
                    <a:lnTo>
                      <a:pt x="2160232" y="383014"/>
                    </a:lnTo>
                    <a:lnTo>
                      <a:pt x="2430075" y="112885"/>
                    </a:lnTo>
                    <a:lnTo>
                      <a:pt x="2430075" y="46877"/>
                    </a:lnTo>
                    <a:cubicBezTo>
                      <a:pt x="2439505" y="45496"/>
                      <a:pt x="2446468" y="37357"/>
                      <a:pt x="2446363" y="27827"/>
                    </a:cubicBezTo>
                    <a:close/>
                    <a:moveTo>
                      <a:pt x="2427408" y="41447"/>
                    </a:moveTo>
                    <a:cubicBezTo>
                      <a:pt x="2434799" y="42071"/>
                      <a:pt x="2441295" y="36586"/>
                      <a:pt x="2441924" y="29194"/>
                    </a:cubicBezTo>
                    <a:cubicBezTo>
                      <a:pt x="2442543" y="21804"/>
                      <a:pt x="2437057" y="15306"/>
                      <a:pt x="2429665" y="14682"/>
                    </a:cubicBezTo>
                    <a:cubicBezTo>
                      <a:pt x="2428913" y="14618"/>
                      <a:pt x="2428160" y="14618"/>
                      <a:pt x="2427408" y="14682"/>
                    </a:cubicBezTo>
                    <a:cubicBezTo>
                      <a:pt x="2420017" y="15306"/>
                      <a:pt x="2414530" y="21804"/>
                      <a:pt x="2415159" y="29194"/>
                    </a:cubicBezTo>
                    <a:cubicBezTo>
                      <a:pt x="2415702" y="35720"/>
                      <a:pt x="2420883" y="40897"/>
                      <a:pt x="2427408" y="41447"/>
                    </a:cubicBezTo>
                    <a:close/>
                    <a:moveTo>
                      <a:pt x="2912040" y="305481"/>
                    </a:moveTo>
                    <a:cubicBezTo>
                      <a:pt x="2918717" y="298703"/>
                      <a:pt x="2929366" y="297891"/>
                      <a:pt x="2936995" y="303575"/>
                    </a:cubicBezTo>
                    <a:lnTo>
                      <a:pt x="2980715" y="259856"/>
                    </a:lnTo>
                    <a:cubicBezTo>
                      <a:pt x="2975162" y="252059"/>
                      <a:pt x="2976981" y="241233"/>
                      <a:pt x="2984773" y="235678"/>
                    </a:cubicBezTo>
                    <a:cubicBezTo>
                      <a:pt x="2992574" y="230122"/>
                      <a:pt x="3003394" y="231940"/>
                      <a:pt x="3008947" y="239737"/>
                    </a:cubicBezTo>
                    <a:cubicBezTo>
                      <a:pt x="3013862" y="246628"/>
                      <a:pt x="3013081" y="256059"/>
                      <a:pt x="3007099" y="262046"/>
                    </a:cubicBezTo>
                    <a:cubicBezTo>
                      <a:pt x="3001175" y="268055"/>
                      <a:pt x="2991764" y="268863"/>
                      <a:pt x="2984906" y="263952"/>
                    </a:cubicBezTo>
                    <a:lnTo>
                      <a:pt x="2941091" y="307766"/>
                    </a:lnTo>
                    <a:cubicBezTo>
                      <a:pt x="2947368" y="316210"/>
                      <a:pt x="2945616" y="328143"/>
                      <a:pt x="2937167" y="334420"/>
                    </a:cubicBezTo>
                    <a:cubicBezTo>
                      <a:pt x="2928728" y="340697"/>
                      <a:pt x="2916793" y="338941"/>
                      <a:pt x="2910516" y="330498"/>
                    </a:cubicBezTo>
                    <a:cubicBezTo>
                      <a:pt x="2904820" y="322835"/>
                      <a:pt x="2905677" y="312139"/>
                      <a:pt x="2912516" y="305481"/>
                    </a:cubicBezTo>
                    <a:close/>
                    <a:moveTo>
                      <a:pt x="2935090" y="309671"/>
                    </a:moveTo>
                    <a:cubicBezTo>
                      <a:pt x="2929832" y="304517"/>
                      <a:pt x="2921384" y="304603"/>
                      <a:pt x="2916231" y="309864"/>
                    </a:cubicBezTo>
                    <a:cubicBezTo>
                      <a:pt x="2911078" y="315125"/>
                      <a:pt x="2911164" y="323567"/>
                      <a:pt x="2916421" y="328721"/>
                    </a:cubicBezTo>
                    <a:cubicBezTo>
                      <a:pt x="2921613" y="333801"/>
                      <a:pt x="2929909" y="333801"/>
                      <a:pt x="2935090" y="328721"/>
                    </a:cubicBezTo>
                    <a:cubicBezTo>
                      <a:pt x="2940348" y="323492"/>
                      <a:pt x="2940377" y="314988"/>
                      <a:pt x="2935148" y="309729"/>
                    </a:cubicBezTo>
                    <a:cubicBezTo>
                      <a:pt x="2935128" y="309710"/>
                      <a:pt x="2935109" y="309690"/>
                      <a:pt x="2935090" y="309671"/>
                    </a:cubicBezTo>
                    <a:close/>
                    <a:moveTo>
                      <a:pt x="2068125" y="760490"/>
                    </a:moveTo>
                    <a:cubicBezTo>
                      <a:pt x="2068125" y="766643"/>
                      <a:pt x="2063134" y="771634"/>
                      <a:pt x="2056980" y="771634"/>
                    </a:cubicBezTo>
                    <a:cubicBezTo>
                      <a:pt x="2050827" y="771634"/>
                      <a:pt x="2045836" y="766643"/>
                      <a:pt x="2045836" y="760490"/>
                    </a:cubicBezTo>
                    <a:cubicBezTo>
                      <a:pt x="2045836" y="754337"/>
                      <a:pt x="2050827" y="749346"/>
                      <a:pt x="2056980" y="749346"/>
                    </a:cubicBezTo>
                    <a:cubicBezTo>
                      <a:pt x="2063134" y="749346"/>
                      <a:pt x="2068125" y="754337"/>
                      <a:pt x="2068125" y="760490"/>
                    </a:cubicBezTo>
                    <a:close/>
                    <a:moveTo>
                      <a:pt x="1326699" y="777254"/>
                    </a:moveTo>
                    <a:cubicBezTo>
                      <a:pt x="1334062" y="784769"/>
                      <a:pt x="1346120" y="784902"/>
                      <a:pt x="1353636" y="777540"/>
                    </a:cubicBezTo>
                    <a:cubicBezTo>
                      <a:pt x="1361151" y="770177"/>
                      <a:pt x="1361284" y="758118"/>
                      <a:pt x="1353921" y="750593"/>
                    </a:cubicBezTo>
                    <a:cubicBezTo>
                      <a:pt x="1347235" y="743773"/>
                      <a:pt x="1336538" y="742954"/>
                      <a:pt x="1328890" y="748679"/>
                    </a:cubicBezTo>
                    <a:lnTo>
                      <a:pt x="1202969" y="622758"/>
                    </a:lnTo>
                    <a:lnTo>
                      <a:pt x="1202969" y="527794"/>
                    </a:lnTo>
                    <a:cubicBezTo>
                      <a:pt x="1212351" y="526163"/>
                      <a:pt x="1218628" y="517236"/>
                      <a:pt x="1216999" y="507855"/>
                    </a:cubicBezTo>
                    <a:cubicBezTo>
                      <a:pt x="1215371" y="498475"/>
                      <a:pt x="1206446" y="492192"/>
                      <a:pt x="1197064" y="493823"/>
                    </a:cubicBezTo>
                    <a:cubicBezTo>
                      <a:pt x="1187681" y="495454"/>
                      <a:pt x="1181405" y="504381"/>
                      <a:pt x="1183033" y="513761"/>
                    </a:cubicBezTo>
                    <a:cubicBezTo>
                      <a:pt x="1184281" y="520932"/>
                      <a:pt x="1189891" y="526547"/>
                      <a:pt x="1197064" y="527794"/>
                    </a:cubicBezTo>
                    <a:lnTo>
                      <a:pt x="1197064" y="624663"/>
                    </a:lnTo>
                    <a:lnTo>
                      <a:pt x="1324794" y="752298"/>
                    </a:lnTo>
                    <a:cubicBezTo>
                      <a:pt x="1319107" y="759928"/>
                      <a:pt x="1319927" y="770577"/>
                      <a:pt x="1326699" y="777254"/>
                    </a:cubicBezTo>
                    <a:close/>
                    <a:moveTo>
                      <a:pt x="1330795" y="754203"/>
                    </a:moveTo>
                    <a:cubicBezTo>
                      <a:pt x="1325565" y="759461"/>
                      <a:pt x="1325594" y="767967"/>
                      <a:pt x="1330852" y="773196"/>
                    </a:cubicBezTo>
                    <a:cubicBezTo>
                      <a:pt x="1336109" y="778425"/>
                      <a:pt x="1344615" y="778397"/>
                      <a:pt x="1349845" y="773139"/>
                    </a:cubicBezTo>
                    <a:cubicBezTo>
                      <a:pt x="1355055" y="767900"/>
                      <a:pt x="1355055" y="759442"/>
                      <a:pt x="1349845" y="754203"/>
                    </a:cubicBezTo>
                    <a:cubicBezTo>
                      <a:pt x="1344568" y="748974"/>
                      <a:pt x="1336071" y="748974"/>
                      <a:pt x="1330795" y="754203"/>
                    </a:cubicBezTo>
                    <a:close/>
                    <a:moveTo>
                      <a:pt x="1658550" y="485027"/>
                    </a:moveTo>
                    <a:cubicBezTo>
                      <a:pt x="1664846" y="491198"/>
                      <a:pt x="1674923" y="491198"/>
                      <a:pt x="1681219" y="485027"/>
                    </a:cubicBezTo>
                    <a:cubicBezTo>
                      <a:pt x="1686782" y="478161"/>
                      <a:pt x="1685734" y="468085"/>
                      <a:pt x="1678867" y="462519"/>
                    </a:cubicBezTo>
                    <a:cubicBezTo>
                      <a:pt x="1673704" y="458333"/>
                      <a:pt x="1666484" y="457776"/>
                      <a:pt x="1660741" y="461119"/>
                    </a:cubicBezTo>
                    <a:lnTo>
                      <a:pt x="1475194" y="275191"/>
                    </a:lnTo>
                    <a:cubicBezTo>
                      <a:pt x="1482299" y="271516"/>
                      <a:pt x="1485071" y="262780"/>
                      <a:pt x="1481394" y="255679"/>
                    </a:cubicBezTo>
                    <a:cubicBezTo>
                      <a:pt x="1477727" y="248577"/>
                      <a:pt x="1468983" y="245800"/>
                      <a:pt x="1461887" y="249474"/>
                    </a:cubicBezTo>
                    <a:cubicBezTo>
                      <a:pt x="1454781" y="253149"/>
                      <a:pt x="1452010" y="261885"/>
                      <a:pt x="1455677" y="268986"/>
                    </a:cubicBezTo>
                    <a:cubicBezTo>
                      <a:pt x="1458153" y="273758"/>
                      <a:pt x="1463059" y="276770"/>
                      <a:pt x="1468431" y="276810"/>
                    </a:cubicBezTo>
                    <a:lnTo>
                      <a:pt x="1469860" y="276810"/>
                    </a:lnTo>
                    <a:lnTo>
                      <a:pt x="1657312" y="464167"/>
                    </a:lnTo>
                    <a:cubicBezTo>
                      <a:pt x="1652616" y="470548"/>
                      <a:pt x="1653264" y="479396"/>
                      <a:pt x="1658836" y="485027"/>
                    </a:cubicBezTo>
                    <a:close/>
                    <a:moveTo>
                      <a:pt x="1662074" y="465977"/>
                    </a:moveTo>
                    <a:cubicBezTo>
                      <a:pt x="1657712" y="470316"/>
                      <a:pt x="1657693" y="477372"/>
                      <a:pt x="1662027" y="481737"/>
                    </a:cubicBezTo>
                    <a:cubicBezTo>
                      <a:pt x="1666370" y="486101"/>
                      <a:pt x="1673428" y="486121"/>
                      <a:pt x="1677790" y="481782"/>
                    </a:cubicBezTo>
                    <a:cubicBezTo>
                      <a:pt x="1682153" y="477441"/>
                      <a:pt x="1682172" y="470385"/>
                      <a:pt x="1677838" y="466021"/>
                    </a:cubicBezTo>
                    <a:cubicBezTo>
                      <a:pt x="1677819" y="466006"/>
                      <a:pt x="1677809" y="465991"/>
                      <a:pt x="1677790" y="465977"/>
                    </a:cubicBezTo>
                    <a:cubicBezTo>
                      <a:pt x="1673504" y="461637"/>
                      <a:pt x="1666503" y="461596"/>
                      <a:pt x="1662169" y="465886"/>
                    </a:cubicBezTo>
                    <a:cubicBezTo>
                      <a:pt x="1662131" y="465916"/>
                      <a:pt x="1662103" y="465946"/>
                      <a:pt x="1662074" y="465977"/>
                    </a:cubicBezTo>
                    <a:close/>
                    <a:moveTo>
                      <a:pt x="1832667" y="768777"/>
                    </a:moveTo>
                    <a:cubicBezTo>
                      <a:pt x="1838820" y="768777"/>
                      <a:pt x="1843811" y="773768"/>
                      <a:pt x="1843811" y="779921"/>
                    </a:cubicBezTo>
                    <a:cubicBezTo>
                      <a:pt x="1843811" y="786074"/>
                      <a:pt x="1838820" y="791065"/>
                      <a:pt x="1832667" y="791065"/>
                    </a:cubicBezTo>
                    <a:cubicBezTo>
                      <a:pt x="1826514" y="791065"/>
                      <a:pt x="1821523" y="786074"/>
                      <a:pt x="1821523" y="779921"/>
                    </a:cubicBezTo>
                    <a:cubicBezTo>
                      <a:pt x="1821523" y="773768"/>
                      <a:pt x="1826514" y="768777"/>
                      <a:pt x="1832667" y="768777"/>
                    </a:cubicBezTo>
                    <a:close/>
                    <a:moveTo>
                      <a:pt x="1553775" y="834118"/>
                    </a:moveTo>
                    <a:cubicBezTo>
                      <a:pt x="1561138" y="841633"/>
                      <a:pt x="1573196" y="841767"/>
                      <a:pt x="1580712" y="834404"/>
                    </a:cubicBezTo>
                    <a:cubicBezTo>
                      <a:pt x="1588227" y="827041"/>
                      <a:pt x="1588360" y="814982"/>
                      <a:pt x="1580997" y="807458"/>
                    </a:cubicBezTo>
                    <a:cubicBezTo>
                      <a:pt x="1574311" y="800638"/>
                      <a:pt x="1563614" y="799818"/>
                      <a:pt x="1555966" y="805543"/>
                    </a:cubicBezTo>
                    <a:lnTo>
                      <a:pt x="1347368" y="596850"/>
                    </a:lnTo>
                    <a:lnTo>
                      <a:pt x="1347368" y="377775"/>
                    </a:lnTo>
                    <a:cubicBezTo>
                      <a:pt x="1356798" y="376145"/>
                      <a:pt x="1363132" y="367175"/>
                      <a:pt x="1361494" y="357740"/>
                    </a:cubicBezTo>
                    <a:cubicBezTo>
                      <a:pt x="1359865" y="348306"/>
                      <a:pt x="1350892" y="341980"/>
                      <a:pt x="1341463" y="343611"/>
                    </a:cubicBezTo>
                    <a:cubicBezTo>
                      <a:pt x="1332033" y="345242"/>
                      <a:pt x="1325699" y="354211"/>
                      <a:pt x="1327337" y="363646"/>
                    </a:cubicBezTo>
                    <a:cubicBezTo>
                      <a:pt x="1328585" y="370870"/>
                      <a:pt x="1334243" y="376526"/>
                      <a:pt x="1341463" y="377775"/>
                    </a:cubicBezTo>
                    <a:lnTo>
                      <a:pt x="1341463" y="599136"/>
                    </a:lnTo>
                    <a:lnTo>
                      <a:pt x="1551870" y="809448"/>
                    </a:lnTo>
                    <a:cubicBezTo>
                      <a:pt x="1546183" y="817078"/>
                      <a:pt x="1547003" y="827727"/>
                      <a:pt x="1553775" y="834404"/>
                    </a:cubicBezTo>
                    <a:close/>
                    <a:moveTo>
                      <a:pt x="1557871" y="811067"/>
                    </a:moveTo>
                    <a:cubicBezTo>
                      <a:pt x="1563128" y="805838"/>
                      <a:pt x="1571634" y="805867"/>
                      <a:pt x="1576863" y="811125"/>
                    </a:cubicBezTo>
                    <a:cubicBezTo>
                      <a:pt x="1582093" y="816382"/>
                      <a:pt x="1582064" y="824888"/>
                      <a:pt x="1576806" y="830117"/>
                    </a:cubicBezTo>
                    <a:cubicBezTo>
                      <a:pt x="1571568" y="835328"/>
                      <a:pt x="1563109" y="835328"/>
                      <a:pt x="1557871" y="830117"/>
                    </a:cubicBezTo>
                    <a:cubicBezTo>
                      <a:pt x="1552641" y="824841"/>
                      <a:pt x="1552641" y="816344"/>
                      <a:pt x="1557871" y="811067"/>
                    </a:cubicBezTo>
                    <a:close/>
                    <a:moveTo>
                      <a:pt x="1352131" y="972421"/>
                    </a:moveTo>
                    <a:cubicBezTo>
                      <a:pt x="1347797" y="976783"/>
                      <a:pt x="1347816" y="983841"/>
                      <a:pt x="1352178" y="988185"/>
                    </a:cubicBezTo>
                    <a:cubicBezTo>
                      <a:pt x="1356550" y="992519"/>
                      <a:pt x="1363608" y="992500"/>
                      <a:pt x="1367942" y="988128"/>
                    </a:cubicBezTo>
                    <a:cubicBezTo>
                      <a:pt x="1372257" y="983784"/>
                      <a:pt x="1372257" y="976764"/>
                      <a:pt x="1367942" y="972421"/>
                    </a:cubicBezTo>
                    <a:cubicBezTo>
                      <a:pt x="1363561" y="968087"/>
                      <a:pt x="1356512" y="968087"/>
                      <a:pt x="1352131" y="972421"/>
                    </a:cubicBezTo>
                    <a:close/>
                    <a:moveTo>
                      <a:pt x="1003706" y="837166"/>
                    </a:moveTo>
                    <a:cubicBezTo>
                      <a:pt x="996191" y="829803"/>
                      <a:pt x="984132" y="829917"/>
                      <a:pt x="976769" y="837433"/>
                    </a:cubicBezTo>
                    <a:cubicBezTo>
                      <a:pt x="969397" y="844948"/>
                      <a:pt x="969521" y="857007"/>
                      <a:pt x="977036" y="864369"/>
                    </a:cubicBezTo>
                    <a:cubicBezTo>
                      <a:pt x="983656" y="870865"/>
                      <a:pt x="993991" y="871647"/>
                      <a:pt x="1001515" y="866217"/>
                    </a:cubicBezTo>
                    <a:lnTo>
                      <a:pt x="1109338" y="974040"/>
                    </a:lnTo>
                    <a:cubicBezTo>
                      <a:pt x="1103795" y="981851"/>
                      <a:pt x="1105624" y="992671"/>
                      <a:pt x="1113434" y="998215"/>
                    </a:cubicBezTo>
                    <a:cubicBezTo>
                      <a:pt x="1121235" y="1003758"/>
                      <a:pt x="1132065" y="1001920"/>
                      <a:pt x="1137609" y="994119"/>
                    </a:cubicBezTo>
                    <a:cubicBezTo>
                      <a:pt x="1143152" y="986308"/>
                      <a:pt x="1141314" y="975488"/>
                      <a:pt x="1133513" y="969944"/>
                    </a:cubicBezTo>
                    <a:cubicBezTo>
                      <a:pt x="1127502" y="965677"/>
                      <a:pt x="1119444" y="965677"/>
                      <a:pt x="1113434" y="969944"/>
                    </a:cubicBezTo>
                    <a:lnTo>
                      <a:pt x="1005611" y="862122"/>
                    </a:lnTo>
                    <a:cubicBezTo>
                      <a:pt x="1011297" y="854492"/>
                      <a:pt x="1010478" y="843843"/>
                      <a:pt x="1003706" y="837166"/>
                    </a:cubicBezTo>
                    <a:close/>
                    <a:moveTo>
                      <a:pt x="999610" y="860216"/>
                    </a:moveTo>
                    <a:cubicBezTo>
                      <a:pt x="994353" y="865446"/>
                      <a:pt x="985847" y="865417"/>
                      <a:pt x="980617" y="860159"/>
                    </a:cubicBezTo>
                    <a:cubicBezTo>
                      <a:pt x="975388" y="854901"/>
                      <a:pt x="975417" y="846396"/>
                      <a:pt x="980675" y="841166"/>
                    </a:cubicBezTo>
                    <a:cubicBezTo>
                      <a:pt x="985913" y="835956"/>
                      <a:pt x="994372" y="835956"/>
                      <a:pt x="999610" y="841166"/>
                    </a:cubicBezTo>
                    <a:cubicBezTo>
                      <a:pt x="1004840" y="846443"/>
                      <a:pt x="1004840" y="854940"/>
                      <a:pt x="999610" y="860216"/>
                    </a:cubicBezTo>
                    <a:close/>
                    <a:moveTo>
                      <a:pt x="2980810" y="538176"/>
                    </a:moveTo>
                    <a:cubicBezTo>
                      <a:pt x="2976467" y="533812"/>
                      <a:pt x="2969418" y="533792"/>
                      <a:pt x="2965047" y="538132"/>
                    </a:cubicBezTo>
                    <a:cubicBezTo>
                      <a:pt x="2960684" y="542472"/>
                      <a:pt x="2960665" y="549528"/>
                      <a:pt x="2965009" y="553892"/>
                    </a:cubicBezTo>
                    <a:cubicBezTo>
                      <a:pt x="2969342" y="558257"/>
                      <a:pt x="2976400" y="558277"/>
                      <a:pt x="2980763" y="553936"/>
                    </a:cubicBezTo>
                    <a:cubicBezTo>
                      <a:pt x="2980782" y="553922"/>
                      <a:pt x="2980791" y="553907"/>
                      <a:pt x="2980810" y="553892"/>
                    </a:cubicBezTo>
                    <a:cubicBezTo>
                      <a:pt x="2985154" y="549602"/>
                      <a:pt x="2985192" y="542607"/>
                      <a:pt x="2980906" y="538267"/>
                    </a:cubicBezTo>
                    <a:cubicBezTo>
                      <a:pt x="2980867" y="538236"/>
                      <a:pt x="2980839" y="538207"/>
                      <a:pt x="2980810" y="538176"/>
                    </a:cubicBezTo>
                    <a:close/>
                    <a:moveTo>
                      <a:pt x="1550727" y="972421"/>
                    </a:moveTo>
                    <a:cubicBezTo>
                      <a:pt x="1550727" y="966268"/>
                      <a:pt x="1545736" y="961277"/>
                      <a:pt x="1539583" y="961277"/>
                    </a:cubicBezTo>
                    <a:cubicBezTo>
                      <a:pt x="1533429" y="961277"/>
                      <a:pt x="1528438" y="966268"/>
                      <a:pt x="1528438" y="972421"/>
                    </a:cubicBezTo>
                    <a:cubicBezTo>
                      <a:pt x="1528438" y="978574"/>
                      <a:pt x="1533429" y="983565"/>
                      <a:pt x="1539583" y="983565"/>
                    </a:cubicBezTo>
                    <a:cubicBezTo>
                      <a:pt x="1545736" y="983565"/>
                      <a:pt x="1550727" y="978574"/>
                      <a:pt x="1550727" y="972421"/>
                    </a:cubicBezTo>
                    <a:close/>
                    <a:moveTo>
                      <a:pt x="3078823" y="987852"/>
                    </a:moveTo>
                    <a:cubicBezTo>
                      <a:pt x="3083157" y="992214"/>
                      <a:pt x="3083137" y="999272"/>
                      <a:pt x="3078775" y="1003615"/>
                    </a:cubicBezTo>
                    <a:cubicBezTo>
                      <a:pt x="3074403" y="1007949"/>
                      <a:pt x="3067345" y="1007930"/>
                      <a:pt x="3063011" y="1003558"/>
                    </a:cubicBezTo>
                    <a:cubicBezTo>
                      <a:pt x="3058696" y="999215"/>
                      <a:pt x="3058696" y="992195"/>
                      <a:pt x="3063011" y="987852"/>
                    </a:cubicBezTo>
                    <a:cubicBezTo>
                      <a:pt x="3067412" y="983565"/>
                      <a:pt x="3074422" y="983565"/>
                      <a:pt x="3078823" y="987852"/>
                    </a:cubicBezTo>
                    <a:close/>
                    <a:moveTo>
                      <a:pt x="3279514" y="499695"/>
                    </a:moveTo>
                    <a:cubicBezTo>
                      <a:pt x="3273904" y="505296"/>
                      <a:pt x="3265055" y="505984"/>
                      <a:pt x="3258655" y="501314"/>
                    </a:cubicBezTo>
                    <a:lnTo>
                      <a:pt x="3044056" y="715913"/>
                    </a:lnTo>
                    <a:cubicBezTo>
                      <a:pt x="3048343" y="721780"/>
                      <a:pt x="3047647" y="729905"/>
                      <a:pt x="3042437" y="734963"/>
                    </a:cubicBezTo>
                    <a:cubicBezTo>
                      <a:pt x="3036798" y="740563"/>
                      <a:pt x="3027692" y="740525"/>
                      <a:pt x="3022101" y="734887"/>
                    </a:cubicBezTo>
                    <a:cubicBezTo>
                      <a:pt x="3016500" y="729257"/>
                      <a:pt x="3016529" y="720142"/>
                      <a:pt x="3022168" y="714551"/>
                    </a:cubicBezTo>
                    <a:cubicBezTo>
                      <a:pt x="3027102" y="709655"/>
                      <a:pt x="3034827" y="708979"/>
                      <a:pt x="3040532" y="712960"/>
                    </a:cubicBezTo>
                    <a:lnTo>
                      <a:pt x="3255226" y="498362"/>
                    </a:lnTo>
                    <a:cubicBezTo>
                      <a:pt x="3249930" y="491223"/>
                      <a:pt x="3251416" y="481140"/>
                      <a:pt x="3258560" y="475842"/>
                    </a:cubicBezTo>
                    <a:cubicBezTo>
                      <a:pt x="3265694" y="470544"/>
                      <a:pt x="3275781" y="472037"/>
                      <a:pt x="3281076" y="479176"/>
                    </a:cubicBezTo>
                    <a:cubicBezTo>
                      <a:pt x="3285839" y="485592"/>
                      <a:pt x="3285172" y="494532"/>
                      <a:pt x="3279514" y="500171"/>
                    </a:cubicBezTo>
                    <a:close/>
                    <a:moveTo>
                      <a:pt x="3260464" y="496266"/>
                    </a:moveTo>
                    <a:cubicBezTo>
                      <a:pt x="3264827" y="500604"/>
                      <a:pt x="3271885" y="500581"/>
                      <a:pt x="3276228" y="496215"/>
                    </a:cubicBezTo>
                    <a:cubicBezTo>
                      <a:pt x="3280562" y="491848"/>
                      <a:pt x="3280543" y="484792"/>
                      <a:pt x="3276171" y="480455"/>
                    </a:cubicBezTo>
                    <a:cubicBezTo>
                      <a:pt x="3271828" y="476137"/>
                      <a:pt x="3264808" y="476137"/>
                      <a:pt x="3260464" y="480455"/>
                    </a:cubicBezTo>
                    <a:cubicBezTo>
                      <a:pt x="3256073" y="484782"/>
                      <a:pt x="3255997" y="491834"/>
                      <a:pt x="3260274" y="496266"/>
                    </a:cubicBezTo>
                    <a:close/>
                  </a:path>
                </a:pathLst>
              </a:custGeom>
              <a:solidFill>
                <a:srgbClr val="FBC9DF"/>
              </a:solidFill>
              <a:ln>
                <a:noFill/>
              </a:ln>
            </p:spPr>
            <p:txBody>
              <a:bodyPr spcFirstLastPara="1" wrap="square" lIns="91425" tIns="45700" rIns="91425" bIns="45700" anchor="ctr" anchorCtr="0">
                <a:noAutofit/>
              </a:bodyPr>
              <a:lstStyle/>
              <a:p>
                <a:pPr fontAlgn="auto">
                  <a:spcBef>
                    <a:spcPct val="0"/>
                  </a:spcBef>
                  <a:spcAft>
                    <a:spcPct val="0"/>
                  </a:spcAft>
                  <a:buClr>
                    <a:srgbClr val="000000"/>
                  </a:buClr>
                  <a:buSzTx/>
                  <a:buFont typeface="Arial"/>
                  <a:buNone/>
                </a:pPr>
                <a:endParaRPr kern="0">
                  <a:solidFill>
                    <a:srgbClr val="4D4D4F"/>
                  </a:solidFill>
                  <a:latin typeface="Helvetica Neue"/>
                  <a:ea typeface="Helvetica Neue"/>
                  <a:cs typeface="Helvetica Neue"/>
                  <a:sym typeface="Helvetica Neue"/>
                </a:endParaRPr>
              </a:p>
            </p:txBody>
          </p:sp>
          <p:sp>
            <p:nvSpPr>
              <p:cNvPr id="77" name="Google Shape;2413;p23"/>
              <p:cNvSpPr/>
              <p:nvPr/>
            </p:nvSpPr>
            <p:spPr>
              <a:xfrm>
                <a:off x="8403297" y="1677596"/>
                <a:ext cx="2925326" cy="1974937"/>
              </a:xfrm>
              <a:custGeom>
                <a:avLst/>
                <a:gdLst/>
                <a:ahLst/>
                <a:cxnLst/>
                <a:rect l="l" t="t" r="r" b="b"/>
                <a:pathLst>
                  <a:path w="3489327" h="2150132" extrusionOk="0">
                    <a:moveTo>
                      <a:pt x="1760778" y="0"/>
                    </a:moveTo>
                    <a:cubicBezTo>
                      <a:pt x="2236609" y="0"/>
                      <a:pt x="2633608" y="242061"/>
                      <a:pt x="2725423" y="563850"/>
                    </a:cubicBezTo>
                    <a:lnTo>
                      <a:pt x="2741339" y="677077"/>
                    </a:lnTo>
                    <a:lnTo>
                      <a:pt x="2911333" y="718620"/>
                    </a:lnTo>
                    <a:cubicBezTo>
                      <a:pt x="3250996" y="831722"/>
                      <a:pt x="3489327" y="1096500"/>
                      <a:pt x="3489327" y="1405102"/>
                    </a:cubicBezTo>
                    <a:cubicBezTo>
                      <a:pt x="3489327" y="1816571"/>
                      <a:pt x="3065627" y="2150132"/>
                      <a:pt x="2542967" y="2150132"/>
                    </a:cubicBezTo>
                    <a:lnTo>
                      <a:pt x="2483399" y="2147764"/>
                    </a:lnTo>
                    <a:lnTo>
                      <a:pt x="2459918" y="2150131"/>
                    </a:lnTo>
                    <a:lnTo>
                      <a:pt x="946385" y="2150131"/>
                    </a:lnTo>
                    <a:lnTo>
                      <a:pt x="946360" y="2150132"/>
                    </a:lnTo>
                    <a:lnTo>
                      <a:pt x="946335" y="2150131"/>
                    </a:lnTo>
                    <a:lnTo>
                      <a:pt x="939854" y="2150131"/>
                    </a:lnTo>
                    <a:lnTo>
                      <a:pt x="935634" y="2149706"/>
                    </a:lnTo>
                    <a:lnTo>
                      <a:pt x="849600" y="2146286"/>
                    </a:lnTo>
                    <a:cubicBezTo>
                      <a:pt x="372393" y="2108133"/>
                      <a:pt x="0" y="1790854"/>
                      <a:pt x="0" y="1405102"/>
                    </a:cubicBezTo>
                    <a:cubicBezTo>
                      <a:pt x="0" y="1067569"/>
                      <a:pt x="285113" y="782461"/>
                      <a:pt x="676083" y="690899"/>
                    </a:cubicBezTo>
                    <a:lnTo>
                      <a:pt x="780558" y="674654"/>
                    </a:lnTo>
                    <a:lnTo>
                      <a:pt x="796133" y="563850"/>
                    </a:lnTo>
                    <a:cubicBezTo>
                      <a:pt x="887948" y="242061"/>
                      <a:pt x="1284947" y="0"/>
                      <a:pt x="1760778" y="0"/>
                    </a:cubicBezTo>
                    <a:close/>
                  </a:path>
                </a:pathLst>
              </a:custGeom>
              <a:solidFill>
                <a:srgbClr val="FBE3ED"/>
              </a:solidFill>
              <a:ln>
                <a:noFill/>
              </a:ln>
            </p:spPr>
            <p:txBody>
              <a:bodyPr spcFirstLastPara="1" wrap="square" lIns="91425" tIns="45700" rIns="91425" bIns="45700" anchor="ctr" anchorCtr="0">
                <a:noAutofit/>
              </a:bodyPr>
              <a:lstStyle/>
              <a:p>
                <a:pPr algn="ctr" fontAlgn="auto">
                  <a:lnSpc>
                    <a:spcPct val="80000"/>
                  </a:lnSpc>
                  <a:spcBef>
                    <a:spcPct val="0"/>
                  </a:spcBef>
                  <a:spcAft>
                    <a:spcPct val="0"/>
                  </a:spcAft>
                  <a:buClr>
                    <a:srgbClr val="000000"/>
                  </a:buClr>
                  <a:buSzTx/>
                  <a:buFont typeface="Arial"/>
                  <a:buNone/>
                </a:pPr>
                <a:endParaRPr sz="2400" kern="0">
                  <a:solidFill>
                    <a:srgbClr val="4D4D4F"/>
                  </a:solidFill>
                  <a:latin typeface="Arial" panose="020B0604020202020204" pitchFamily="34" charset="0"/>
                  <a:ea typeface="Calibri"/>
                  <a:cs typeface="Arial" panose="020B0604020202020204" pitchFamily="34" charset="0"/>
                  <a:sym typeface="Calibri"/>
                </a:endParaRPr>
              </a:p>
            </p:txBody>
          </p:sp>
          <p:pic>
            <p:nvPicPr>
              <p:cNvPr id="78" name="Google Shape;2414;p23"/>
              <p:cNvPicPr preferRelativeResize="0"/>
              <p:nvPr/>
            </p:nvPicPr>
            <p:blipFill>
              <a:blip r:embed="rId12">
                <a:alphaModFix/>
                <a:extLst>
                  <a:ext uri="{28A0092B-C50C-407E-A947-70E740481C1C}">
                    <a14:useLocalDpi xmlns:a14="http://schemas.microsoft.com/office/drawing/2010/main"/>
                  </a:ext>
                </a:extLst>
              </a:blip>
              <a:stretch>
                <a:fillRect/>
              </a:stretch>
            </p:blipFill>
            <p:spPr>
              <a:xfrm>
                <a:off x="8957603" y="3130212"/>
                <a:ext cx="1816711" cy="282142"/>
              </a:xfrm>
              <a:prstGeom prst="rect">
                <a:avLst/>
              </a:prstGeom>
              <a:noFill/>
              <a:ln>
                <a:noFill/>
              </a:ln>
            </p:spPr>
          </p:pic>
          <p:pic>
            <p:nvPicPr>
              <p:cNvPr id="79" name="Google Shape;2415;p23" descr="Picture 19"/>
              <p:cNvPicPr preferRelativeResize="0"/>
              <p:nvPr/>
            </p:nvPicPr>
            <p:blipFill>
              <a:blip r:embed="rId13">
                <a:alphaModFix/>
                <a:extLst>
                  <a:ext uri="{28A0092B-C50C-407E-A947-70E740481C1C}">
                    <a14:useLocalDpi xmlns:a14="http://schemas.microsoft.com/office/drawing/2010/main"/>
                  </a:ext>
                </a:extLst>
              </a:blip>
              <a:stretch>
                <a:fillRect/>
              </a:stretch>
            </p:blipFill>
            <p:spPr>
              <a:xfrm>
                <a:off x="9256424" y="2017141"/>
                <a:ext cx="1098911" cy="892021"/>
              </a:xfrm>
              <a:prstGeom prst="rect">
                <a:avLst/>
              </a:prstGeom>
              <a:noFill/>
              <a:ln>
                <a:noFill/>
              </a:ln>
            </p:spPr>
          </p:pic>
        </p:grpSp>
      </p:grpSp>
      <p:sp>
        <p:nvSpPr>
          <p:cNvPr id="81" name="Content Placeholder 5"/>
          <p:cNvSpPr txBox="1"/>
          <p:nvPr/>
        </p:nvSpPr>
        <p:spPr bwMode="auto">
          <a:xfrm>
            <a:off x="1901820" y="4574538"/>
            <a:ext cx="1697105" cy="1050999"/>
          </a:xfrm>
          <a:prstGeom prst="rect">
            <a:avLst/>
          </a:prstGeom>
          <a:noFill/>
          <a:ln>
            <a:noFill/>
          </a:ln>
          <a:effectLst/>
        </p:spPr>
        <p:txBody>
          <a:bodyPr vert="horz" wrap="square" lIns="91440" tIns="45720" rIns="91440" bIns="45720"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tx2"/>
              </a:buClr>
              <a:buSzPct val="85000"/>
              <a:buFont typeface="Arial" panose="020B0604020202020204" pitchFamily="34" charset="0"/>
              <a:buChar char="•"/>
              <a:defRPr lang="en-US" sz="2800" smtClean="0">
                <a:solidFill>
                  <a:schemeClr val="tx1"/>
                </a:solidFill>
                <a:latin typeface="Arial" panose="020B0604020202020204" pitchFamily="34" charset="0"/>
                <a:ea typeface="+mn-ea"/>
                <a:cs typeface="Arial" panose="020B0604020202020204" pitchFamily="34" charset="0"/>
              </a:defRPr>
            </a:lvl1pPr>
            <a:lvl2pPr marL="576072" indent="-228600" algn="l" rtl="0" eaLnBrk="1" fontAlgn="base" hangingPunct="1">
              <a:lnSpc>
                <a:spcPct val="95000"/>
              </a:lnSpc>
              <a:spcBef>
                <a:spcPts val="800"/>
              </a:spcBef>
              <a:spcAft>
                <a:spcPct val="0"/>
              </a:spcAft>
              <a:buClr>
                <a:schemeClr val="tx2"/>
              </a:buClr>
              <a:buSzTx/>
              <a:buFont typeface="Arial" panose="020B0604020202020204" pitchFamily="34" charset="0"/>
              <a:buChar char="•"/>
              <a:defRPr lang="en-US" sz="240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tx2"/>
              </a:buClr>
              <a:buSzTx/>
              <a:buFont typeface="Arial" panose="020B0604020202020204" pitchFamily="34" charset="0"/>
              <a:buChar char="•"/>
              <a:defRPr lang="en-US" sz="200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Tx/>
              <a:buFont typeface="Arial" panose="020B0604020202020204" pitchFamily="34" charset="0"/>
              <a:buChar char="̶"/>
              <a:defRPr lang="en-US" sz="180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spcBef>
                <a:spcPct val="0"/>
              </a:spcBef>
              <a:buClr>
                <a:srgbClr val="920053"/>
              </a:buClr>
              <a:buFont typeface="Arial" panose="020B0604020202020204" pitchFamily="34" charset="0"/>
              <a:buNone/>
            </a:pPr>
            <a:r>
              <a:rPr sz="1800" b="1">
                <a:solidFill>
                  <a:srgbClr val="002060"/>
                </a:solidFill>
              </a:rPr>
              <a:t>Big data </a:t>
            </a:r>
            <a:br>
              <a:rPr sz="1800" b="1">
                <a:solidFill>
                  <a:srgbClr val="002060"/>
                </a:solidFill>
              </a:rPr>
            </a:br>
            <a:r>
              <a:rPr sz="1800" b="1">
                <a:solidFill>
                  <a:srgbClr val="002060"/>
                </a:solidFill>
              </a:rPr>
              <a:t>threat </a:t>
            </a:r>
            <a:br>
              <a:rPr sz="1800" b="1">
                <a:solidFill>
                  <a:srgbClr val="002060"/>
                </a:solidFill>
              </a:rPr>
            </a:br>
            <a:r>
              <a:rPr sz="1800" b="1">
                <a:solidFill>
                  <a:srgbClr val="002060"/>
                </a:solidFill>
              </a:rPr>
              <a:t>intelligence</a:t>
            </a:r>
            <a:endParaRPr lang="en-IL" sz="1800" b="1">
              <a:solidFill>
                <a:srgbClr val="002060"/>
              </a:solidFill>
            </a:endParaRPr>
          </a:p>
        </p:txBody>
      </p:sp>
      <p:sp>
        <p:nvSpPr>
          <p:cNvPr id="58" name="Title 2"/>
          <p:cNvSpPr>
            <a:spLocks noGrp="1"/>
          </p:cNvSpPr>
          <p:nvPr>
            <p:ph type="title"/>
          </p:nvPr>
        </p:nvSpPr>
        <p:spPr>
          <a:xfrm>
            <a:off x="583843" y="462235"/>
            <a:ext cx="11022371" cy="914400"/>
          </a:xfrm>
        </p:spPr>
        <p:txBody>
          <a:bodyPr/>
          <a:lstStyle/>
          <a:p>
            <a:r>
              <a:rPr lang="en-US" sz="2800" b="1" kern="1200">
                <a:gradFill flip="none" rotWithShape="1">
                  <a:gsLst>
                    <a:gs pos="0">
                      <a:schemeClr val="accent6"/>
                    </a:gs>
                    <a:gs pos="100000">
                      <a:schemeClr val="accent1"/>
                    </a:gs>
                  </a:gsLst>
                  <a:lin ang="10800000" scaled="1"/>
                  <a:tileRect/>
                </a:gradFill>
              </a:rPr>
              <a:t>HORIZON XDR/XPR- Enabling prevention-first for everyone</a:t>
            </a:r>
          </a:p>
        </p:txBody>
      </p:sp>
      <p:sp>
        <p:nvSpPr>
          <p:cNvPr id="82" name="Content Placeholder 5"/>
          <p:cNvSpPr>
            <a:spLocks noGrp="1"/>
          </p:cNvSpPr>
          <p:nvPr>
            <p:ph idx="1"/>
          </p:nvPr>
        </p:nvSpPr>
        <p:spPr>
          <a:xfrm>
            <a:off x="387372" y="4575117"/>
            <a:ext cx="1527616" cy="728587"/>
          </a:xfrm>
          <a:noFill/>
        </p:spPr>
        <p:txBody>
          <a:bodyPr/>
          <a:lstStyle/>
          <a:p>
            <a:pPr marL="0" indent="0" algn="r">
              <a:spcBef>
                <a:spcPct val="0"/>
              </a:spcBef>
              <a:buNone/>
            </a:pPr>
            <a:r>
              <a:rPr lang="en-US" sz="1800" b="1">
                <a:solidFill>
                  <a:schemeClr val="bg2"/>
                </a:solidFill>
              </a:rPr>
              <a:t>AI </a:t>
            </a:r>
            <a:br>
              <a:rPr lang="en-US" sz="1800" b="1">
                <a:solidFill>
                  <a:schemeClr val="bg2"/>
                </a:solidFill>
              </a:rPr>
            </a:br>
            <a:r>
              <a:rPr lang="en-US" sz="1800" b="1">
                <a:solidFill>
                  <a:schemeClr val="bg2"/>
                </a:solidFill>
              </a:rPr>
              <a:t>technology </a:t>
            </a:r>
          </a:p>
        </p:txBody>
      </p:sp>
      <p:sp>
        <p:nvSpPr>
          <p:cNvPr id="4" name="Date Placeholder 3" hidden="1"/>
          <p:cNvSpPr>
            <a:spLocks noGrp="1"/>
          </p:cNvSpPr>
          <p:nvPr>
            <p:ph type="dt" sz="half" idx="12"/>
          </p:nvPr>
        </p:nvSpPr>
        <p:spPr/>
        <p:txBody>
          <a:bodyPr/>
          <a:lstStyle/>
          <a:p>
            <a:endParaRPr lang="en-US"/>
          </a:p>
        </p:txBody>
      </p:sp>
      <p:cxnSp>
        <p:nvCxnSpPr>
          <p:cNvPr id="90" name="Straight Connector 89">
            <a:extLst>
              <a:ext uri="{FF2B5EF4-FFF2-40B4-BE49-F238E27FC236}">
                <a16:creationId xmlns:a16="http://schemas.microsoft.com/office/drawing/2014/main" id="{738E3F2F-AAB6-4708-9B57-9A61BE6EDAFA}"/>
              </a:ext>
            </a:extLst>
          </p:cNvPr>
          <p:cNvCxnSpPr/>
          <p:nvPr/>
        </p:nvCxnSpPr>
        <p:spPr bwMode="auto">
          <a:xfrm flipV="1">
            <a:off x="2688998" y="3636156"/>
            <a:ext cx="1224051" cy="13550"/>
          </a:xfrm>
          <a:prstGeom prst="line">
            <a:avLst/>
          </a:prstGeom>
          <a:solidFill>
            <a:schemeClr val="bg1"/>
          </a:solidFill>
          <a:ln w="9525" cap="rnd" cmpd="sng" algn="ctr">
            <a:solidFill>
              <a:schemeClr val="tx1">
                <a:lumMod val="75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9" name="Picture 58"/>
          <p:cNvPicPr>
            <a:picLocks noChangeAspect="1"/>
          </p:cNvPicPr>
          <p:nvPr/>
        </p:nvPicPr>
        <p:blipFill>
          <a:blip r:embed="rId14"/>
          <a:stretch>
            <a:fillRect/>
          </a:stretch>
        </p:blipFill>
        <p:spPr>
          <a:xfrm>
            <a:off x="5392784" y="3284271"/>
            <a:ext cx="1438310" cy="1269097"/>
          </a:xfrm>
          <a:prstGeom prst="rect">
            <a:avLst/>
          </a:prstGeom>
        </p:spPr>
      </p:pic>
      <p:sp>
        <p:nvSpPr>
          <p:cNvPr id="60" name="TextBox 59"/>
          <p:cNvSpPr txBox="1"/>
          <p:nvPr/>
        </p:nvSpPr>
        <p:spPr bwMode="auto">
          <a:xfrm>
            <a:off x="583842" y="907239"/>
            <a:ext cx="10479217" cy="400110"/>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pPr>
            <a:r>
              <a:rPr lang="en-US" sz="2000" b="1">
                <a:solidFill>
                  <a:srgbClr val="002060"/>
                </a:solidFill>
                <a:latin typeface="Arial" panose="020B0604020202020204" pitchFamily="34" charset="0"/>
                <a:cs typeface="Arial" panose="020B0604020202020204" pitchFamily="34" charset="0"/>
              </a:rPr>
              <a:t>Prevent, detect, investigate, and respond to attacks across your entire environment </a:t>
            </a:r>
          </a:p>
        </p:txBody>
      </p:sp>
      <p:cxnSp>
        <p:nvCxnSpPr>
          <p:cNvPr id="12" name="Straight Connector 11">
            <a:extLst>
              <a:ext uri="{FF2B5EF4-FFF2-40B4-BE49-F238E27FC236}">
                <a16:creationId xmlns:a16="http://schemas.microsoft.com/office/drawing/2014/main" id="{0AB62114-8F36-3695-7B03-EDF382D9120C}"/>
              </a:ext>
            </a:extLst>
          </p:cNvPr>
          <p:cNvCxnSpPr/>
          <p:nvPr/>
        </p:nvCxnSpPr>
        <p:spPr bwMode="auto">
          <a:xfrm>
            <a:off x="7998425" y="5110759"/>
            <a:ext cx="1275938" cy="436671"/>
          </a:xfrm>
          <a:prstGeom prst="line">
            <a:avLst/>
          </a:prstGeom>
          <a:solidFill>
            <a:schemeClr val="bg1"/>
          </a:solidFill>
          <a:ln w="9525" cap="rnd" cmpd="sng" algn="ctr">
            <a:solidFill>
              <a:schemeClr val="tx1">
                <a:lumMod val="75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Rectangle 1">
            <a:extLst>
              <a:ext uri="{FF2B5EF4-FFF2-40B4-BE49-F238E27FC236}">
                <a16:creationId xmlns:a16="http://schemas.microsoft.com/office/drawing/2014/main" id="{0EE2F7D8-0272-4E37-4147-37E0E64BE9EA}"/>
              </a:ext>
            </a:extLst>
          </p:cNvPr>
          <p:cNvSpPr/>
          <p:nvPr/>
        </p:nvSpPr>
        <p:spPr bwMode="auto">
          <a:xfrm>
            <a:off x="9740845" y="5329328"/>
            <a:ext cx="1682598" cy="511832"/>
          </a:xfrm>
          <a:prstGeom prst="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600">
                <a:solidFill>
                  <a:schemeClr val="bg1"/>
                </a:solidFill>
                <a:latin typeface="+mn-lt"/>
              </a:rPr>
              <a:t>Third-party security solutions</a:t>
            </a:r>
            <a:endParaRPr lang="en-IL" sz="1600" err="1">
              <a:solidFill>
                <a:schemeClr val="bg1"/>
              </a:solidFill>
              <a:latin typeface="+mn-lt"/>
            </a:endParaRPr>
          </a:p>
        </p:txBody>
      </p:sp>
    </p:spTree>
    <p:extLst>
      <p:ext uri="{BB962C8B-B14F-4D97-AF65-F5344CB8AC3E}">
        <p14:creationId xmlns:p14="http://schemas.microsoft.com/office/powerpoint/2010/main" val="2398387046"/>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a:spLocks noGrp="1"/>
          </p:cNvSpPr>
          <p:nvPr>
            <p:ph type="title"/>
          </p:nvPr>
        </p:nvSpPr>
        <p:spPr/>
        <p:txBody>
          <a:bodyPr/>
          <a:lstStyle/>
          <a:p>
            <a:r>
              <a:rPr lang="en-US" sz="2800" b="1" kern="1200">
                <a:gradFill flip="none" rotWithShape="1">
                  <a:gsLst>
                    <a:gs pos="0">
                      <a:schemeClr val="accent6"/>
                    </a:gs>
                    <a:gs pos="100000">
                      <a:schemeClr val="accent1"/>
                    </a:gs>
                  </a:gsLst>
                  <a:lin ang="10800000" scaled="1"/>
                  <a:tileRect/>
                </a:gradFill>
                <a:latin typeface="Arial"/>
                <a:cs typeface="Arial"/>
              </a:rPr>
              <a:t>THE CHALLENGE: TOO MANY DATA FRAGMENTS</a:t>
            </a:r>
            <a:endParaRPr lang="en-US" sz="2800" b="1" kern="1200">
              <a:solidFill>
                <a:srgbClr val="293896"/>
              </a:solidFill>
            </a:endParaRPr>
          </a:p>
        </p:txBody>
      </p:sp>
      <p:sp>
        <p:nvSpPr>
          <p:cNvPr id="5" name="Date Placeholder 4" hidden="1"/>
          <p:cNvSpPr>
            <a:spLocks noGrp="1"/>
          </p:cNvSpPr>
          <p:nvPr>
            <p:ph type="dt" sz="half" idx="12"/>
          </p:nvPr>
        </p:nvSpPr>
        <p:spPr/>
        <p:txBody>
          <a:bodyPr/>
          <a:lstStyle/>
          <a:p>
            <a:pPr>
              <a:buClr>
                <a:srgbClr val="3075FF"/>
              </a:buClr>
            </a:pPr>
            <a:endParaRPr lang="en-US">
              <a:solidFill>
                <a:srgbClr val="4D4D4F">
                  <a:tint val="75000"/>
                </a:srgbClr>
              </a:solidFill>
            </a:endParaRPr>
          </a:p>
        </p:txBody>
      </p:sp>
      <p:sp>
        <p:nvSpPr>
          <p:cNvPr id="18" name="Rectangle 17">
            <a:extLst>
              <a:ext uri="{FF2B5EF4-FFF2-40B4-BE49-F238E27FC236}">
                <a16:creationId xmlns:a16="http://schemas.microsoft.com/office/drawing/2014/main" id="{D6A67377-6FCB-48AE-97BC-CF0DAFB770D8}"/>
              </a:ext>
            </a:extLst>
          </p:cNvPr>
          <p:cNvSpPr/>
          <p:nvPr/>
        </p:nvSpPr>
        <p:spPr bwMode="auto">
          <a:xfrm rot="16200000">
            <a:off x="8438432" y="2757498"/>
            <a:ext cx="2263596" cy="5181849"/>
          </a:xfrm>
          <a:prstGeom prst="rect">
            <a:avLst/>
          </a:prstGeom>
          <a:gradFill flip="none" rotWithShape="1">
            <a:gsLst>
              <a:gs pos="0">
                <a:schemeClr val="bg1"/>
              </a:gs>
              <a:gs pos="26000">
                <a:srgbClr val="FFFFFF"/>
              </a:gs>
              <a:gs pos="100000">
                <a:schemeClr val="bg1">
                  <a:shade val="100000"/>
                  <a:satMod val="115000"/>
                  <a:alpha val="0"/>
                </a:schemeClr>
              </a:gs>
            </a:gsLst>
            <a:lin ang="0" scaled="1"/>
          </a:gradFill>
          <a:ln w="12700" algn="ctr">
            <a:noFill/>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ct val="0"/>
              </a:spcAft>
              <a:buClr>
                <a:srgbClr val="72183E"/>
              </a:buClr>
              <a:buSzPct val="115000"/>
            </a:pPr>
            <a:endParaRPr lang="en-US" sz="2400" err="1">
              <a:solidFill>
                <a:srgbClr val="4D4D4F"/>
              </a:solidFill>
              <a:latin typeface="Calibri"/>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0067" t="31096" r="74347"/>
          <a:stretch/>
        </p:blipFill>
        <p:spPr>
          <a:xfrm>
            <a:off x="583842" y="2072463"/>
            <a:ext cx="2090532" cy="3694207"/>
          </a:xfrm>
          <a:prstGeom prst="rect">
            <a:avLst/>
          </a:prstGeom>
          <a:ln w="38100">
            <a:solidFill>
              <a:schemeClr val="tx1"/>
            </a:solidFill>
          </a:ln>
        </p:spPr>
      </p:pic>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l="27928" t="28795" r="60746" b="29549"/>
          <a:stretch/>
        </p:blipFill>
        <p:spPr>
          <a:xfrm>
            <a:off x="2886252" y="1650462"/>
            <a:ext cx="2073292" cy="3047914"/>
          </a:xfrm>
          <a:prstGeom prst="rect">
            <a:avLst/>
          </a:prstGeom>
          <a:ln w="38100">
            <a:solidFill>
              <a:schemeClr val="tx1"/>
            </a:solidFill>
          </a:ln>
        </p:spPr>
      </p:pic>
      <p:pic>
        <p:nvPicPr>
          <p:cNvPr id="25" name="Picture 24"/>
          <p:cNvPicPr>
            <a:picLocks noChangeAspect="1"/>
          </p:cNvPicPr>
          <p:nvPr/>
        </p:nvPicPr>
        <p:blipFill rotWithShape="1">
          <a:blip r:embed="rId3">
            <a:extLst>
              <a:ext uri="{28A0092B-C50C-407E-A947-70E740481C1C}">
                <a14:useLocalDpi xmlns:a14="http://schemas.microsoft.com/office/drawing/2010/main" val="0"/>
              </a:ext>
            </a:extLst>
          </a:blip>
          <a:srcRect l="49710" t="39693" r="39255" b="1"/>
          <a:stretch/>
        </p:blipFill>
        <p:spPr>
          <a:xfrm>
            <a:off x="5168167" y="3780977"/>
            <a:ext cx="1393892" cy="2615770"/>
          </a:xfrm>
          <a:prstGeom prst="rect">
            <a:avLst/>
          </a:prstGeom>
          <a:ln w="38100">
            <a:solidFill>
              <a:schemeClr val="tx1"/>
            </a:solidFill>
          </a:ln>
        </p:spPr>
      </p:pic>
      <p:pic>
        <p:nvPicPr>
          <p:cNvPr id="26" name="Picture 25"/>
          <p:cNvPicPr>
            <a:picLocks noChangeAspect="1"/>
          </p:cNvPicPr>
          <p:nvPr/>
        </p:nvPicPr>
        <p:blipFill rotWithShape="1">
          <a:blip r:embed="rId3">
            <a:extLst>
              <a:ext uri="{28A0092B-C50C-407E-A947-70E740481C1C}">
                <a14:useLocalDpi xmlns:a14="http://schemas.microsoft.com/office/drawing/2010/main" val="0"/>
              </a:ext>
            </a:extLst>
          </a:blip>
          <a:srcRect l="59729" t="56284" r="24492"/>
          <a:stretch/>
        </p:blipFill>
        <p:spPr>
          <a:xfrm>
            <a:off x="6868175" y="3780977"/>
            <a:ext cx="2005558" cy="2220943"/>
          </a:xfrm>
          <a:prstGeom prst="rect">
            <a:avLst/>
          </a:prstGeom>
          <a:ln w="38100">
            <a:solidFill>
              <a:schemeClr val="tx1"/>
            </a:solidFill>
          </a:ln>
        </p:spPr>
      </p:pic>
      <p:pic>
        <p:nvPicPr>
          <p:cNvPr id="27" name="Picture 26"/>
          <p:cNvPicPr>
            <a:picLocks noChangeAspect="1"/>
          </p:cNvPicPr>
          <p:nvPr/>
        </p:nvPicPr>
        <p:blipFill rotWithShape="1">
          <a:blip r:embed="rId3">
            <a:extLst>
              <a:ext uri="{28A0092B-C50C-407E-A947-70E740481C1C}">
                <a14:useLocalDpi xmlns:a14="http://schemas.microsoft.com/office/drawing/2010/main" val="0"/>
              </a:ext>
            </a:extLst>
          </a:blip>
          <a:srcRect l="74105" t="28553" r="8083"/>
          <a:stretch/>
        </p:blipFill>
        <p:spPr>
          <a:xfrm>
            <a:off x="9179849" y="1981124"/>
            <a:ext cx="2426364" cy="3890164"/>
          </a:xfrm>
          <a:prstGeom prst="rect">
            <a:avLst/>
          </a:prstGeom>
          <a:ln w="38100">
            <a:solidFill>
              <a:schemeClr val="tx1"/>
            </a:solidFill>
          </a:ln>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60930" r="1135"/>
          <a:stretch/>
        </p:blipFill>
        <p:spPr>
          <a:xfrm>
            <a:off x="5179179" y="1650462"/>
            <a:ext cx="2224511" cy="1824149"/>
          </a:xfrm>
          <a:prstGeom prst="rect">
            <a:avLst/>
          </a:prstGeom>
          <a:ln w="38100">
            <a:solidFill>
              <a:schemeClr val="tx1"/>
            </a:solidFill>
          </a:ln>
        </p:spPr>
      </p:pic>
    </p:spTree>
    <p:extLst>
      <p:ext uri="{BB962C8B-B14F-4D97-AF65-F5344CB8AC3E}">
        <p14:creationId xmlns:p14="http://schemas.microsoft.com/office/powerpoint/2010/main" val="226859922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a:spLocks noGrp="1"/>
          </p:cNvSpPr>
          <p:nvPr>
            <p:ph type="title"/>
          </p:nvPr>
        </p:nvSpPr>
        <p:spPr/>
        <p:txBody>
          <a:bodyPr/>
          <a:lstStyle/>
          <a:p>
            <a:r>
              <a:rPr lang="en-US" sz="2800" b="1" kern="1200">
                <a:latin typeface="Arial"/>
                <a:cs typeface="Arial"/>
              </a:rPr>
              <a:t>THE GOAL: BUILDING THE PIECES TOGETHER </a:t>
            </a:r>
            <a:br>
              <a:rPr lang="en-US" sz="2800" b="1" kern="1200">
                <a:latin typeface="Arial"/>
                <a:cs typeface="Arial"/>
              </a:rPr>
            </a:br>
            <a:r>
              <a:rPr lang="en-US" sz="2800" b="1" kern="1200">
                <a:latin typeface="Arial"/>
                <a:cs typeface="Arial"/>
              </a:rPr>
              <a:t>TO SEE THE BROADER PICTURE</a:t>
            </a:r>
            <a:endParaRPr lang="en-US"/>
          </a:p>
        </p:txBody>
      </p:sp>
      <p:sp>
        <p:nvSpPr>
          <p:cNvPr id="5" name="Date Placeholder 4" hidden="1"/>
          <p:cNvSpPr>
            <a:spLocks noGrp="1"/>
          </p:cNvSpPr>
          <p:nvPr>
            <p:ph type="dt" sz="half" idx="12"/>
          </p:nvPr>
        </p:nvSpPr>
        <p:spPr/>
        <p:txBody>
          <a:bodyPr/>
          <a:lstStyle/>
          <a:p>
            <a:pPr>
              <a:buClr>
                <a:srgbClr val="3075FF"/>
              </a:buClr>
            </a:pPr>
            <a:endParaRPr lang="en-US">
              <a:solidFill>
                <a:srgbClr val="4D4D4F">
                  <a:tint val="75000"/>
                </a:srgbClr>
              </a:solidFill>
            </a:endParaRPr>
          </a:p>
        </p:txBody>
      </p:sp>
      <p:sp>
        <p:nvSpPr>
          <p:cNvPr id="18" name="Rectangle 17">
            <a:extLst>
              <a:ext uri="{FF2B5EF4-FFF2-40B4-BE49-F238E27FC236}">
                <a16:creationId xmlns:a16="http://schemas.microsoft.com/office/drawing/2014/main" id="{D6A67377-6FCB-48AE-97BC-CF0DAFB770D8}"/>
              </a:ext>
            </a:extLst>
          </p:cNvPr>
          <p:cNvSpPr/>
          <p:nvPr/>
        </p:nvSpPr>
        <p:spPr bwMode="auto">
          <a:xfrm rot="16200000">
            <a:off x="8438432" y="2757498"/>
            <a:ext cx="2263596" cy="5181849"/>
          </a:xfrm>
          <a:prstGeom prst="rect">
            <a:avLst/>
          </a:prstGeom>
          <a:gradFill flip="none" rotWithShape="1">
            <a:gsLst>
              <a:gs pos="0">
                <a:schemeClr val="bg1"/>
              </a:gs>
              <a:gs pos="26000">
                <a:srgbClr val="FFFFFF"/>
              </a:gs>
              <a:gs pos="100000">
                <a:schemeClr val="bg1">
                  <a:shade val="100000"/>
                  <a:satMod val="115000"/>
                  <a:alpha val="0"/>
                </a:schemeClr>
              </a:gs>
            </a:gsLst>
            <a:lin ang="0" scaled="1"/>
          </a:gradFill>
          <a:ln w="12700" algn="ctr">
            <a:noFill/>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ct val="0"/>
              </a:spcAft>
              <a:buClr>
                <a:srgbClr val="72183E"/>
              </a:buClr>
              <a:buSzPct val="115000"/>
            </a:pPr>
            <a:endParaRPr lang="en-US" sz="2400" err="1">
              <a:solidFill>
                <a:srgbClr val="4D4D4F"/>
              </a:solidFill>
              <a:latin typeface="Calibri"/>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665" y="1929565"/>
            <a:ext cx="10156723" cy="4059737"/>
          </a:xfrm>
          <a:prstGeom prst="rect">
            <a:avLst/>
          </a:prstGeom>
          <a:ln w="38100">
            <a:solidFill>
              <a:schemeClr val="tx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7145658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a:spLocks noGrp="1"/>
          </p:cNvSpPr>
          <p:nvPr>
            <p:ph type="title"/>
          </p:nvPr>
        </p:nvSpPr>
        <p:spPr/>
        <p:txBody>
          <a:bodyPr/>
          <a:lstStyle/>
          <a:p>
            <a:r>
              <a:rPr lang="en-US" sz="2800" b="1" kern="1200">
                <a:gradFill flip="none" rotWithShape="1">
                  <a:gsLst>
                    <a:gs pos="0">
                      <a:schemeClr val="accent6"/>
                    </a:gs>
                    <a:gs pos="100000">
                      <a:schemeClr val="accent1"/>
                    </a:gs>
                  </a:gsLst>
                  <a:lin ang="10800000" scaled="1"/>
                  <a:tileRect/>
                </a:gradFill>
                <a:latin typeface="Arial"/>
                <a:cs typeface="Arial"/>
              </a:rPr>
              <a:t>HORIZON XPR - EXAMPLE - A BANK IN EUROPE</a:t>
            </a:r>
            <a:endParaRPr lang="en-US" sz="2800" b="1" kern="1200">
              <a:solidFill>
                <a:srgbClr val="293896"/>
              </a:solidFill>
            </a:endParaRPr>
          </a:p>
        </p:txBody>
      </p:sp>
      <p:sp>
        <p:nvSpPr>
          <p:cNvPr id="5" name="Date Placeholder 4" hidden="1"/>
          <p:cNvSpPr>
            <a:spLocks noGrp="1"/>
          </p:cNvSpPr>
          <p:nvPr>
            <p:ph type="dt" sz="half" idx="12"/>
          </p:nvPr>
        </p:nvSpPr>
        <p:spPr/>
        <p:txBody>
          <a:bodyPr/>
          <a:lstStyle/>
          <a:p>
            <a:pPr>
              <a:buClr>
                <a:srgbClr val="3075FF"/>
              </a:buClr>
            </a:pPr>
            <a:endParaRPr lang="en-US">
              <a:solidFill>
                <a:srgbClr val="4D4D4F">
                  <a:tint val="75000"/>
                </a:srgbClr>
              </a:solidFill>
            </a:endParaRPr>
          </a:p>
        </p:txBody>
      </p:sp>
      <p:sp>
        <p:nvSpPr>
          <p:cNvPr id="18" name="Rectangle 17">
            <a:extLst>
              <a:ext uri="{FF2B5EF4-FFF2-40B4-BE49-F238E27FC236}">
                <a16:creationId xmlns:a16="http://schemas.microsoft.com/office/drawing/2014/main" id="{D6A67377-6FCB-48AE-97BC-CF0DAFB770D8}"/>
              </a:ext>
            </a:extLst>
          </p:cNvPr>
          <p:cNvSpPr/>
          <p:nvPr/>
        </p:nvSpPr>
        <p:spPr bwMode="auto">
          <a:xfrm rot="16200000">
            <a:off x="8438432" y="2757498"/>
            <a:ext cx="2263596" cy="5181849"/>
          </a:xfrm>
          <a:prstGeom prst="rect">
            <a:avLst/>
          </a:prstGeom>
          <a:gradFill flip="none" rotWithShape="1">
            <a:gsLst>
              <a:gs pos="0">
                <a:schemeClr val="bg1"/>
              </a:gs>
              <a:gs pos="26000">
                <a:srgbClr val="FFFFFF"/>
              </a:gs>
              <a:gs pos="100000">
                <a:schemeClr val="bg1">
                  <a:shade val="100000"/>
                  <a:satMod val="115000"/>
                  <a:alpha val="0"/>
                </a:schemeClr>
              </a:gs>
            </a:gsLst>
            <a:lin ang="0" scaled="1"/>
          </a:gradFill>
          <a:ln w="12700" algn="ctr">
            <a:noFill/>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ct val="0"/>
              </a:spcAft>
              <a:buClr>
                <a:srgbClr val="72183E"/>
              </a:buClr>
              <a:buSzPct val="115000"/>
            </a:pPr>
            <a:endParaRPr lang="en-US" sz="2400" err="1">
              <a:solidFill>
                <a:srgbClr val="4D4D4F"/>
              </a:solidFill>
              <a:latin typeface="Calibri"/>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0067" t="31096" r="74347"/>
          <a:stretch/>
        </p:blipFill>
        <p:spPr>
          <a:xfrm>
            <a:off x="582612" y="2072463"/>
            <a:ext cx="2090532" cy="3694207"/>
          </a:xfrm>
          <a:prstGeom prst="rect">
            <a:avLst/>
          </a:prstGeom>
          <a:ln w="38100">
            <a:solidFill>
              <a:schemeClr val="tx1"/>
            </a:solidFill>
          </a:ln>
        </p:spPr>
      </p:pic>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l="27928" t="28795" r="60746" b="29549"/>
          <a:stretch/>
        </p:blipFill>
        <p:spPr>
          <a:xfrm>
            <a:off x="2886252" y="1650462"/>
            <a:ext cx="2073292" cy="3047914"/>
          </a:xfrm>
          <a:prstGeom prst="rect">
            <a:avLst/>
          </a:prstGeom>
          <a:ln w="38100">
            <a:solidFill>
              <a:schemeClr val="tx1"/>
            </a:solidFill>
          </a:ln>
        </p:spPr>
      </p:pic>
      <p:pic>
        <p:nvPicPr>
          <p:cNvPr id="25" name="Picture 24"/>
          <p:cNvPicPr>
            <a:picLocks noChangeAspect="1"/>
          </p:cNvPicPr>
          <p:nvPr/>
        </p:nvPicPr>
        <p:blipFill rotWithShape="1">
          <a:blip r:embed="rId3">
            <a:extLst>
              <a:ext uri="{28A0092B-C50C-407E-A947-70E740481C1C}">
                <a14:useLocalDpi xmlns:a14="http://schemas.microsoft.com/office/drawing/2010/main" val="0"/>
              </a:ext>
            </a:extLst>
          </a:blip>
          <a:srcRect l="49710" t="39693" r="39255" b="1"/>
          <a:stretch/>
        </p:blipFill>
        <p:spPr>
          <a:xfrm>
            <a:off x="5168167" y="3780977"/>
            <a:ext cx="1393892" cy="2615770"/>
          </a:xfrm>
          <a:prstGeom prst="rect">
            <a:avLst/>
          </a:prstGeom>
          <a:ln w="38100">
            <a:solidFill>
              <a:schemeClr val="tx1"/>
            </a:solidFill>
          </a:ln>
        </p:spPr>
      </p:pic>
      <p:pic>
        <p:nvPicPr>
          <p:cNvPr id="26" name="Picture 25"/>
          <p:cNvPicPr>
            <a:picLocks noChangeAspect="1"/>
          </p:cNvPicPr>
          <p:nvPr/>
        </p:nvPicPr>
        <p:blipFill rotWithShape="1">
          <a:blip r:embed="rId3">
            <a:extLst>
              <a:ext uri="{28A0092B-C50C-407E-A947-70E740481C1C}">
                <a14:useLocalDpi xmlns:a14="http://schemas.microsoft.com/office/drawing/2010/main" val="0"/>
              </a:ext>
            </a:extLst>
          </a:blip>
          <a:srcRect l="59729" t="56284" r="24492"/>
          <a:stretch/>
        </p:blipFill>
        <p:spPr>
          <a:xfrm>
            <a:off x="6868175" y="3780977"/>
            <a:ext cx="2005558" cy="2220943"/>
          </a:xfrm>
          <a:prstGeom prst="rect">
            <a:avLst/>
          </a:prstGeom>
          <a:ln w="38100">
            <a:solidFill>
              <a:schemeClr val="tx1"/>
            </a:solidFill>
          </a:ln>
        </p:spPr>
      </p:pic>
      <p:pic>
        <p:nvPicPr>
          <p:cNvPr id="27" name="Picture 26"/>
          <p:cNvPicPr>
            <a:picLocks noChangeAspect="1"/>
          </p:cNvPicPr>
          <p:nvPr/>
        </p:nvPicPr>
        <p:blipFill rotWithShape="1">
          <a:blip r:embed="rId3">
            <a:extLst>
              <a:ext uri="{28A0092B-C50C-407E-A947-70E740481C1C}">
                <a14:useLocalDpi xmlns:a14="http://schemas.microsoft.com/office/drawing/2010/main" val="0"/>
              </a:ext>
            </a:extLst>
          </a:blip>
          <a:srcRect l="74105" t="28553" r="8083"/>
          <a:stretch/>
        </p:blipFill>
        <p:spPr>
          <a:xfrm>
            <a:off x="9179849" y="1981124"/>
            <a:ext cx="2426364" cy="3890164"/>
          </a:xfrm>
          <a:prstGeom prst="rect">
            <a:avLst/>
          </a:prstGeom>
          <a:ln w="38100">
            <a:solidFill>
              <a:schemeClr val="tx1"/>
            </a:solidFill>
          </a:ln>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60930" r="1135"/>
          <a:stretch/>
        </p:blipFill>
        <p:spPr>
          <a:xfrm>
            <a:off x="5179179" y="1650462"/>
            <a:ext cx="2224511" cy="1824149"/>
          </a:xfrm>
          <a:prstGeom prst="rect">
            <a:avLst/>
          </a:prstGeom>
          <a:ln w="38100">
            <a:solidFill>
              <a:schemeClr val="tx1"/>
            </a:solidFill>
          </a:ln>
        </p:spPr>
      </p:pic>
      <p:sp>
        <p:nvSpPr>
          <p:cNvPr id="2" name="Rectangle 1">
            <a:extLst>
              <a:ext uri="{FF2B5EF4-FFF2-40B4-BE49-F238E27FC236}">
                <a16:creationId xmlns:a16="http://schemas.microsoft.com/office/drawing/2014/main" id="{5957EDBD-EA72-3D9F-7FFD-DC77EC7A0540}"/>
              </a:ext>
            </a:extLst>
          </p:cNvPr>
          <p:cNvSpPr/>
          <p:nvPr/>
        </p:nvSpPr>
        <p:spPr bwMode="auto">
          <a:xfrm>
            <a:off x="582612" y="2072463"/>
            <a:ext cx="2084005" cy="3694207"/>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7" name="Rectangle 6">
            <a:extLst>
              <a:ext uri="{FF2B5EF4-FFF2-40B4-BE49-F238E27FC236}">
                <a16:creationId xmlns:a16="http://schemas.microsoft.com/office/drawing/2014/main" id="{E91304A1-40EA-F4CA-F76B-70B28126C269}"/>
              </a:ext>
            </a:extLst>
          </p:cNvPr>
          <p:cNvSpPr/>
          <p:nvPr/>
        </p:nvSpPr>
        <p:spPr bwMode="auto">
          <a:xfrm>
            <a:off x="2875240" y="1650463"/>
            <a:ext cx="2084005" cy="3047914"/>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9" name="TextBox 8">
            <a:extLst>
              <a:ext uri="{FF2B5EF4-FFF2-40B4-BE49-F238E27FC236}">
                <a16:creationId xmlns:a16="http://schemas.microsoft.com/office/drawing/2014/main" id="{CCD9EF03-C7FD-AE1D-9C0F-39E4E37F7A8B}"/>
              </a:ext>
            </a:extLst>
          </p:cNvPr>
          <p:cNvSpPr txBox="1"/>
          <p:nvPr/>
        </p:nvSpPr>
        <p:spPr bwMode="auto">
          <a:xfrm>
            <a:off x="457379" y="3420129"/>
            <a:ext cx="2313903" cy="1015663"/>
          </a:xfrm>
          <a:prstGeom prst="rect">
            <a:avLst/>
          </a:prstGeom>
          <a:noFill/>
          <a:ln>
            <a:noFill/>
          </a:ln>
          <a:effectLst/>
        </p:spPr>
        <p:txBody>
          <a:bodyPr wrap="square">
            <a:spAutoFit/>
          </a:bodyPr>
          <a:lstStyle/>
          <a:p>
            <a:pPr lvl="0" algn="ctr"/>
            <a:r>
              <a:rPr lang="en-US" sz="2000">
                <a:solidFill>
                  <a:schemeClr val="bg1"/>
                </a:solidFill>
              </a:rPr>
              <a:t>Process is </a:t>
            </a:r>
            <a:r>
              <a:rPr lang="en-US" sz="2000" b="0" i="0" u="none" strike="noStrike">
                <a:solidFill>
                  <a:schemeClr val="bg1"/>
                </a:solidFill>
                <a:effectLst/>
                <a:latin typeface="Helvetica" panose="020B0604020202020204" pitchFamily="34" charset="0"/>
              </a:rPr>
              <a:t>Signed by Microsoft, </a:t>
            </a:r>
            <a:br>
              <a:rPr lang="en-US" sz="2000" b="0" i="0" u="none" strike="noStrike">
                <a:solidFill>
                  <a:schemeClr val="bg1"/>
                </a:solidFill>
                <a:effectLst/>
                <a:latin typeface="Helvetica" panose="020B0604020202020204" pitchFamily="34" charset="0"/>
              </a:rPr>
            </a:br>
            <a:r>
              <a:rPr lang="en-US" sz="2000" b="0" i="0" u="none" strike="noStrike">
                <a:solidFill>
                  <a:schemeClr val="bg1"/>
                </a:solidFill>
                <a:effectLst/>
                <a:latin typeface="Helvetica" panose="020B0604020202020204" pitchFamily="34" charset="0"/>
              </a:rPr>
              <a:t>runs on Endpoint</a:t>
            </a:r>
          </a:p>
        </p:txBody>
      </p:sp>
      <p:sp>
        <p:nvSpPr>
          <p:cNvPr id="12" name="Rectangle 11">
            <a:extLst>
              <a:ext uri="{FF2B5EF4-FFF2-40B4-BE49-F238E27FC236}">
                <a16:creationId xmlns:a16="http://schemas.microsoft.com/office/drawing/2014/main" id="{E660A1E1-5A00-B8E1-F1F4-79930DF4B7DB}"/>
              </a:ext>
            </a:extLst>
          </p:cNvPr>
          <p:cNvSpPr/>
          <p:nvPr/>
        </p:nvSpPr>
        <p:spPr bwMode="auto">
          <a:xfrm>
            <a:off x="5183982" y="1644112"/>
            <a:ext cx="2223789" cy="1830499"/>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14" name="Rectangle 13">
            <a:extLst>
              <a:ext uri="{FF2B5EF4-FFF2-40B4-BE49-F238E27FC236}">
                <a16:creationId xmlns:a16="http://schemas.microsoft.com/office/drawing/2014/main" id="{6B721CB4-0702-99C8-96CD-72293239D67C}"/>
              </a:ext>
            </a:extLst>
          </p:cNvPr>
          <p:cNvSpPr/>
          <p:nvPr/>
        </p:nvSpPr>
        <p:spPr bwMode="auto">
          <a:xfrm>
            <a:off x="5171685" y="3782177"/>
            <a:ext cx="1393137" cy="2611242"/>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17" name="Rectangle 16">
            <a:extLst>
              <a:ext uri="{FF2B5EF4-FFF2-40B4-BE49-F238E27FC236}">
                <a16:creationId xmlns:a16="http://schemas.microsoft.com/office/drawing/2014/main" id="{836DD143-9478-9C8F-4692-5FD4A69AB128}"/>
              </a:ext>
            </a:extLst>
          </p:cNvPr>
          <p:cNvSpPr/>
          <p:nvPr/>
        </p:nvSpPr>
        <p:spPr bwMode="auto">
          <a:xfrm>
            <a:off x="6864129" y="3784255"/>
            <a:ext cx="2009284" cy="2177181"/>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19" name="Rectangle 18">
            <a:extLst>
              <a:ext uri="{FF2B5EF4-FFF2-40B4-BE49-F238E27FC236}">
                <a16:creationId xmlns:a16="http://schemas.microsoft.com/office/drawing/2014/main" id="{AA93FB2C-DB4C-993D-8237-BCF527008EC4}"/>
              </a:ext>
            </a:extLst>
          </p:cNvPr>
          <p:cNvSpPr/>
          <p:nvPr/>
        </p:nvSpPr>
        <p:spPr bwMode="auto">
          <a:xfrm>
            <a:off x="9185463" y="1977654"/>
            <a:ext cx="2420750" cy="3890164"/>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20" name="TextBox 19">
            <a:extLst>
              <a:ext uri="{FF2B5EF4-FFF2-40B4-BE49-F238E27FC236}">
                <a16:creationId xmlns:a16="http://schemas.microsoft.com/office/drawing/2014/main" id="{F82AC721-0BB0-CBE0-4998-0103CC5CF9BA}"/>
              </a:ext>
            </a:extLst>
          </p:cNvPr>
          <p:cNvSpPr txBox="1"/>
          <p:nvPr/>
        </p:nvSpPr>
        <p:spPr bwMode="auto">
          <a:xfrm>
            <a:off x="5134217" y="4986445"/>
            <a:ext cx="1400239" cy="1323439"/>
          </a:xfrm>
          <a:prstGeom prst="rect">
            <a:avLst/>
          </a:prstGeom>
          <a:noFill/>
          <a:ln>
            <a:noFill/>
          </a:ln>
          <a:effectLst/>
        </p:spPr>
        <p:txBody>
          <a:bodyPr wrap="square">
            <a:spAutoFit/>
          </a:bodyPr>
          <a:lstStyle/>
          <a:p>
            <a:pPr lvl="0" algn="ctr"/>
            <a:r>
              <a:rPr lang="en-US" sz="2000" b="0" i="0" u="none" strike="noStrike">
                <a:solidFill>
                  <a:schemeClr val="bg1"/>
                </a:solidFill>
                <a:effectLst/>
                <a:latin typeface="Helvetica" panose="020B0604020202020204" pitchFamily="34" charset="0"/>
              </a:rPr>
              <a:t>User</a:t>
            </a:r>
            <a:br>
              <a:rPr lang="en-US" sz="2000" b="0" i="0" u="none" strike="noStrike">
                <a:solidFill>
                  <a:schemeClr val="bg1"/>
                </a:solidFill>
                <a:effectLst/>
                <a:latin typeface="Helvetica" panose="020B0604020202020204" pitchFamily="34" charset="0"/>
              </a:rPr>
            </a:br>
            <a:r>
              <a:rPr lang="en-US" sz="2000" b="0" i="0" u="none" strike="noStrike">
                <a:solidFill>
                  <a:schemeClr val="bg1"/>
                </a:solidFill>
                <a:effectLst/>
                <a:latin typeface="Helvetica" panose="020B0604020202020204" pitchFamily="34" charset="0"/>
              </a:rPr>
              <a:t>logs-into </a:t>
            </a:r>
            <a:br>
              <a:rPr lang="en-US" sz="2000" b="0" i="0" u="none" strike="noStrike">
                <a:solidFill>
                  <a:schemeClr val="bg1"/>
                </a:solidFill>
                <a:effectLst/>
                <a:latin typeface="Helvetica" panose="020B0604020202020204" pitchFamily="34" charset="0"/>
              </a:rPr>
            </a:br>
            <a:r>
              <a:rPr lang="en-US" sz="2000" b="0" i="0" u="none" strike="noStrike">
                <a:solidFill>
                  <a:schemeClr val="bg1"/>
                </a:solidFill>
                <a:effectLst/>
                <a:latin typeface="Helvetica" panose="020B0604020202020204" pitchFamily="34" charset="0"/>
              </a:rPr>
              <a:t>3 devices</a:t>
            </a:r>
            <a:br>
              <a:rPr lang="en-US" sz="2000" b="0" i="0" u="none" strike="noStrike">
                <a:solidFill>
                  <a:schemeClr val="bg1"/>
                </a:solidFill>
                <a:effectLst/>
                <a:latin typeface="Helvetica" panose="020B0604020202020204" pitchFamily="34" charset="0"/>
              </a:rPr>
            </a:br>
            <a:endParaRPr lang="en-IL" sz="2000">
              <a:solidFill>
                <a:schemeClr val="bg1"/>
              </a:solidFill>
            </a:endParaRPr>
          </a:p>
        </p:txBody>
      </p:sp>
      <p:sp>
        <p:nvSpPr>
          <p:cNvPr id="21" name="TextBox 20">
            <a:extLst>
              <a:ext uri="{FF2B5EF4-FFF2-40B4-BE49-F238E27FC236}">
                <a16:creationId xmlns:a16="http://schemas.microsoft.com/office/drawing/2014/main" id="{AED853B5-39F8-9C97-7697-F398C44A9979}"/>
              </a:ext>
            </a:extLst>
          </p:cNvPr>
          <p:cNvSpPr txBox="1"/>
          <p:nvPr/>
        </p:nvSpPr>
        <p:spPr bwMode="auto">
          <a:xfrm>
            <a:off x="9352078" y="3441784"/>
            <a:ext cx="2124583" cy="1015663"/>
          </a:xfrm>
          <a:prstGeom prst="rect">
            <a:avLst/>
          </a:prstGeom>
          <a:noFill/>
          <a:ln>
            <a:noFill/>
          </a:ln>
          <a:effectLst/>
        </p:spPr>
        <p:txBody>
          <a:bodyPr wrap="square">
            <a:spAutoFit/>
          </a:bodyPr>
          <a:lstStyle/>
          <a:p>
            <a:pPr lvl="0" algn="ctr"/>
            <a:r>
              <a:rPr lang="en-US" sz="2000" b="0" i="0" u="none" strike="noStrike">
                <a:solidFill>
                  <a:schemeClr val="bg1"/>
                </a:solidFill>
                <a:effectLst/>
                <a:latin typeface="Helvetica" panose="020B0604020202020204" pitchFamily="34" charset="0"/>
              </a:rPr>
              <a:t>Network Traffic to unfamiliar domains</a:t>
            </a:r>
            <a:endParaRPr lang="en-IL" sz="2000">
              <a:solidFill>
                <a:schemeClr val="bg1"/>
              </a:solidFill>
            </a:endParaRPr>
          </a:p>
        </p:txBody>
      </p:sp>
      <p:sp>
        <p:nvSpPr>
          <p:cNvPr id="22" name="TextBox 21">
            <a:extLst>
              <a:ext uri="{FF2B5EF4-FFF2-40B4-BE49-F238E27FC236}">
                <a16:creationId xmlns:a16="http://schemas.microsoft.com/office/drawing/2014/main" id="{D4FFE32C-058F-55B6-AB68-6EAD2B888683}"/>
              </a:ext>
            </a:extLst>
          </p:cNvPr>
          <p:cNvSpPr txBox="1"/>
          <p:nvPr/>
        </p:nvSpPr>
        <p:spPr bwMode="auto">
          <a:xfrm>
            <a:off x="6776150" y="3814225"/>
            <a:ext cx="2082721" cy="1323439"/>
          </a:xfrm>
          <a:prstGeom prst="rect">
            <a:avLst/>
          </a:prstGeom>
          <a:noFill/>
          <a:ln>
            <a:noFill/>
          </a:ln>
          <a:effectLst/>
        </p:spPr>
        <p:txBody>
          <a:bodyPr wrap="square">
            <a:spAutoFit/>
          </a:bodyPr>
          <a:lstStyle/>
          <a:p>
            <a:pPr lvl="0" algn="ctr"/>
            <a:r>
              <a:rPr lang="en-US" sz="2000" b="0" i="0" u="none" strike="noStrike">
                <a:solidFill>
                  <a:schemeClr val="bg1"/>
                </a:solidFill>
                <a:effectLst/>
                <a:latin typeface="Helvetica" panose="020B0604020202020204" pitchFamily="34" charset="0"/>
              </a:rPr>
              <a:t>Endpoints communicate with unfamiliar domains</a:t>
            </a:r>
            <a:endParaRPr lang="en-IL" sz="2000">
              <a:solidFill>
                <a:schemeClr val="bg1"/>
              </a:solidFill>
            </a:endParaRPr>
          </a:p>
        </p:txBody>
      </p:sp>
      <p:pic>
        <p:nvPicPr>
          <p:cNvPr id="15" name="Picture 14">
            <a:extLst>
              <a:ext uri="{FF2B5EF4-FFF2-40B4-BE49-F238E27FC236}">
                <a16:creationId xmlns:a16="http://schemas.microsoft.com/office/drawing/2014/main" id="{D06CA799-E6AB-A698-BD74-73075DED2676}"/>
              </a:ext>
            </a:extLst>
          </p:cNvPr>
          <p:cNvPicPr>
            <a:picLocks noChangeAspect="1"/>
          </p:cNvPicPr>
          <p:nvPr/>
        </p:nvPicPr>
        <p:blipFill>
          <a:blip r:embed="rId5"/>
          <a:stretch>
            <a:fillRect/>
          </a:stretch>
        </p:blipFill>
        <p:spPr>
          <a:xfrm>
            <a:off x="1101150" y="2598720"/>
            <a:ext cx="617273" cy="823031"/>
          </a:xfrm>
          <a:prstGeom prst="rect">
            <a:avLst/>
          </a:prstGeom>
        </p:spPr>
      </p:pic>
      <p:pic>
        <p:nvPicPr>
          <p:cNvPr id="28" name="Picture 27">
            <a:extLst>
              <a:ext uri="{FF2B5EF4-FFF2-40B4-BE49-F238E27FC236}">
                <a16:creationId xmlns:a16="http://schemas.microsoft.com/office/drawing/2014/main" id="{99CDBF8A-A4F3-4051-F48A-10916AB2222E}"/>
              </a:ext>
            </a:extLst>
          </p:cNvPr>
          <p:cNvPicPr>
            <a:picLocks noChangeAspect="1"/>
          </p:cNvPicPr>
          <p:nvPr/>
        </p:nvPicPr>
        <p:blipFill>
          <a:blip r:embed="rId6"/>
          <a:stretch>
            <a:fillRect/>
          </a:stretch>
        </p:blipFill>
        <p:spPr>
          <a:xfrm>
            <a:off x="10868308" y="2594910"/>
            <a:ext cx="708721" cy="830652"/>
          </a:xfrm>
          <a:prstGeom prst="rect">
            <a:avLst/>
          </a:prstGeom>
        </p:spPr>
      </p:pic>
      <p:pic>
        <p:nvPicPr>
          <p:cNvPr id="30" name="Picture 29">
            <a:extLst>
              <a:ext uri="{FF2B5EF4-FFF2-40B4-BE49-F238E27FC236}">
                <a16:creationId xmlns:a16="http://schemas.microsoft.com/office/drawing/2014/main" id="{F3913E0E-7E3C-C1C0-F3E8-CE00C616E95A}"/>
              </a:ext>
            </a:extLst>
          </p:cNvPr>
          <p:cNvPicPr>
            <a:picLocks noChangeAspect="1"/>
          </p:cNvPicPr>
          <p:nvPr/>
        </p:nvPicPr>
        <p:blipFill>
          <a:blip r:embed="rId7"/>
          <a:stretch>
            <a:fillRect/>
          </a:stretch>
        </p:blipFill>
        <p:spPr>
          <a:xfrm>
            <a:off x="7792112" y="5126146"/>
            <a:ext cx="1028844" cy="704948"/>
          </a:xfrm>
          <a:prstGeom prst="rect">
            <a:avLst/>
          </a:prstGeom>
        </p:spPr>
      </p:pic>
      <p:pic>
        <p:nvPicPr>
          <p:cNvPr id="34" name="Picture 33">
            <a:extLst>
              <a:ext uri="{FF2B5EF4-FFF2-40B4-BE49-F238E27FC236}">
                <a16:creationId xmlns:a16="http://schemas.microsoft.com/office/drawing/2014/main" id="{0E76B712-BD6B-B8A5-BB1A-71748AADDF43}"/>
              </a:ext>
            </a:extLst>
          </p:cNvPr>
          <p:cNvPicPr>
            <a:picLocks noChangeAspect="1"/>
          </p:cNvPicPr>
          <p:nvPr/>
        </p:nvPicPr>
        <p:blipFill>
          <a:blip r:embed="rId8"/>
          <a:stretch>
            <a:fillRect/>
          </a:stretch>
        </p:blipFill>
        <p:spPr>
          <a:xfrm>
            <a:off x="5633568" y="4048410"/>
            <a:ext cx="885949" cy="1019317"/>
          </a:xfrm>
          <a:prstGeom prst="rect">
            <a:avLst/>
          </a:prstGeom>
        </p:spPr>
      </p:pic>
      <p:pic>
        <p:nvPicPr>
          <p:cNvPr id="36" name="Picture 35">
            <a:extLst>
              <a:ext uri="{FF2B5EF4-FFF2-40B4-BE49-F238E27FC236}">
                <a16:creationId xmlns:a16="http://schemas.microsoft.com/office/drawing/2014/main" id="{D32B1A12-F0CC-4A04-D34A-7F7370734899}"/>
              </a:ext>
            </a:extLst>
          </p:cNvPr>
          <p:cNvPicPr>
            <a:picLocks noChangeAspect="1"/>
          </p:cNvPicPr>
          <p:nvPr/>
        </p:nvPicPr>
        <p:blipFill>
          <a:blip r:embed="rId9"/>
          <a:stretch>
            <a:fillRect/>
          </a:stretch>
        </p:blipFill>
        <p:spPr>
          <a:xfrm>
            <a:off x="5183683" y="1653431"/>
            <a:ext cx="790685" cy="1009791"/>
          </a:xfrm>
          <a:prstGeom prst="rect">
            <a:avLst/>
          </a:prstGeom>
        </p:spPr>
      </p:pic>
      <p:pic>
        <p:nvPicPr>
          <p:cNvPr id="38" name="Picture 37">
            <a:extLst>
              <a:ext uri="{FF2B5EF4-FFF2-40B4-BE49-F238E27FC236}">
                <a16:creationId xmlns:a16="http://schemas.microsoft.com/office/drawing/2014/main" id="{98E45543-5BA8-9CB4-802F-52E03B9CE842}"/>
              </a:ext>
            </a:extLst>
          </p:cNvPr>
          <p:cNvPicPr>
            <a:picLocks noChangeAspect="1"/>
          </p:cNvPicPr>
          <p:nvPr/>
        </p:nvPicPr>
        <p:blipFill>
          <a:blip r:embed="rId10"/>
          <a:stretch>
            <a:fillRect/>
          </a:stretch>
        </p:blipFill>
        <p:spPr>
          <a:xfrm>
            <a:off x="3125735" y="1835489"/>
            <a:ext cx="866896" cy="971686"/>
          </a:xfrm>
          <a:prstGeom prst="rect">
            <a:avLst/>
          </a:prstGeom>
        </p:spPr>
      </p:pic>
      <p:sp>
        <p:nvSpPr>
          <p:cNvPr id="41" name="TextBox 40">
            <a:extLst>
              <a:ext uri="{FF2B5EF4-FFF2-40B4-BE49-F238E27FC236}">
                <a16:creationId xmlns:a16="http://schemas.microsoft.com/office/drawing/2014/main" id="{72F2C679-C7CA-1926-4F96-79B2EE96E974}"/>
              </a:ext>
            </a:extLst>
          </p:cNvPr>
          <p:cNvSpPr txBox="1"/>
          <p:nvPr/>
        </p:nvSpPr>
        <p:spPr bwMode="auto">
          <a:xfrm>
            <a:off x="2877349" y="2806704"/>
            <a:ext cx="2124583" cy="1015663"/>
          </a:xfrm>
          <a:prstGeom prst="rect">
            <a:avLst/>
          </a:prstGeom>
          <a:noFill/>
          <a:ln>
            <a:noFill/>
          </a:ln>
          <a:effectLst/>
        </p:spPr>
        <p:txBody>
          <a:bodyPr wrap="square">
            <a:spAutoFit/>
          </a:bodyPr>
          <a:lstStyle/>
          <a:p>
            <a:pPr lvl="0" algn="ctr"/>
            <a:r>
              <a:rPr lang="en-US" sz="2000" b="0" i="0" u="none" strike="noStrike">
                <a:solidFill>
                  <a:schemeClr val="bg1"/>
                </a:solidFill>
                <a:effectLst/>
                <a:latin typeface="Helvetica" panose="020B0604020202020204" pitchFamily="34" charset="0"/>
              </a:rPr>
              <a:t>Anti Virus on Endpoint </a:t>
            </a:r>
            <a:r>
              <a:rPr lang="en-US" sz="2000">
                <a:solidFill>
                  <a:schemeClr val="bg1"/>
                </a:solidFill>
              </a:rPr>
              <a:t>was </a:t>
            </a:r>
            <a:r>
              <a:rPr lang="en-US" sz="2000" b="0" i="0" u="none" strike="noStrike">
                <a:solidFill>
                  <a:schemeClr val="bg1"/>
                </a:solidFill>
                <a:effectLst/>
                <a:latin typeface="Helvetica" panose="020B0604020202020204" pitchFamily="34" charset="0"/>
              </a:rPr>
              <a:t>disabled</a:t>
            </a:r>
            <a:endParaRPr lang="en-IL" sz="2000">
              <a:solidFill>
                <a:schemeClr val="bg1"/>
              </a:solidFill>
            </a:endParaRPr>
          </a:p>
        </p:txBody>
      </p:sp>
      <p:sp>
        <p:nvSpPr>
          <p:cNvPr id="42" name="TextBox 41">
            <a:extLst>
              <a:ext uri="{FF2B5EF4-FFF2-40B4-BE49-F238E27FC236}">
                <a16:creationId xmlns:a16="http://schemas.microsoft.com/office/drawing/2014/main" id="{94972B66-2FDE-6141-C87E-47200681ABC6}"/>
              </a:ext>
            </a:extLst>
          </p:cNvPr>
          <p:cNvSpPr txBox="1"/>
          <p:nvPr/>
        </p:nvSpPr>
        <p:spPr bwMode="auto">
          <a:xfrm>
            <a:off x="5129140" y="2645813"/>
            <a:ext cx="2380204" cy="1015663"/>
          </a:xfrm>
          <a:prstGeom prst="rect">
            <a:avLst/>
          </a:prstGeom>
          <a:noFill/>
          <a:ln>
            <a:noFill/>
          </a:ln>
          <a:effectLst/>
        </p:spPr>
        <p:txBody>
          <a:bodyPr wrap="square">
            <a:spAutoFit/>
          </a:bodyPr>
          <a:lstStyle/>
          <a:p>
            <a:pPr lvl="0" algn="ctr"/>
            <a:r>
              <a:rPr lang="en-US" sz="2000" b="0" i="0" u="none" strike="noStrike">
                <a:solidFill>
                  <a:schemeClr val="bg1"/>
                </a:solidFill>
                <a:effectLst/>
                <a:latin typeface="Helvetica" panose="020B0604020202020204" pitchFamily="34" charset="0"/>
              </a:rPr>
              <a:t>Teams process Changed Registry</a:t>
            </a:r>
            <a:endParaRPr lang="en-IL" sz="2000">
              <a:solidFill>
                <a:schemeClr val="bg1"/>
              </a:solidFill>
            </a:endParaRPr>
          </a:p>
        </p:txBody>
      </p:sp>
    </p:spTree>
    <p:extLst>
      <p:ext uri="{BB962C8B-B14F-4D97-AF65-F5344CB8AC3E}">
        <p14:creationId xmlns:p14="http://schemas.microsoft.com/office/powerpoint/2010/main" val="7176318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a:spLocks noGrp="1"/>
          </p:cNvSpPr>
          <p:nvPr>
            <p:ph type="title"/>
          </p:nvPr>
        </p:nvSpPr>
        <p:spPr/>
        <p:txBody>
          <a:bodyPr/>
          <a:lstStyle/>
          <a:p>
            <a:r>
              <a:rPr lang="en-US" sz="1800">
                <a:solidFill>
                  <a:schemeClr val="bg2"/>
                </a:solidFill>
                <a:latin typeface="Arial"/>
                <a:cs typeface="Arial"/>
              </a:rPr>
              <a:t>Horizon XPR/XDR</a:t>
            </a:r>
            <a:br>
              <a:rPr lang="en-US" sz="1800">
                <a:solidFill>
                  <a:schemeClr val="bg2"/>
                </a:solidFill>
                <a:latin typeface="Arial"/>
                <a:cs typeface="Arial"/>
              </a:rPr>
            </a:br>
            <a:br>
              <a:rPr lang="en-US" sz="1800">
                <a:solidFill>
                  <a:schemeClr val="bg2"/>
                </a:solidFill>
                <a:latin typeface="Arial"/>
                <a:cs typeface="Arial"/>
              </a:rPr>
            </a:br>
            <a:r>
              <a:rPr lang="en-US" sz="1800">
                <a:solidFill>
                  <a:schemeClr val="bg2"/>
                </a:solidFill>
                <a:latin typeface="Arial"/>
                <a:cs typeface="Arial"/>
              </a:rPr>
              <a:t>Comprehensive threat prevention across your entire estate through collaborative, intelligent AI correlation</a:t>
            </a:r>
            <a:endParaRPr lang="en-US" sz="1800">
              <a:solidFill>
                <a:schemeClr val="bg2"/>
              </a:solidFill>
            </a:endParaRPr>
          </a:p>
        </p:txBody>
      </p:sp>
      <p:sp>
        <p:nvSpPr>
          <p:cNvPr id="5" name="Date Placeholder 4" hidden="1"/>
          <p:cNvSpPr>
            <a:spLocks noGrp="1"/>
          </p:cNvSpPr>
          <p:nvPr>
            <p:ph type="dt" sz="half" idx="12"/>
          </p:nvPr>
        </p:nvSpPr>
        <p:spPr/>
        <p:txBody>
          <a:bodyPr/>
          <a:lstStyle/>
          <a:p>
            <a:pPr>
              <a:buClr>
                <a:srgbClr val="3075FF"/>
              </a:buClr>
            </a:pPr>
            <a:endParaRPr lang="en-US">
              <a:solidFill>
                <a:srgbClr val="4D4D4F">
                  <a:tint val="75000"/>
                </a:srgbClr>
              </a:solidFill>
            </a:endParaRPr>
          </a:p>
        </p:txBody>
      </p:sp>
      <p:sp>
        <p:nvSpPr>
          <p:cNvPr id="18" name="Rectangle 17">
            <a:extLst>
              <a:ext uri="{FF2B5EF4-FFF2-40B4-BE49-F238E27FC236}">
                <a16:creationId xmlns:a16="http://schemas.microsoft.com/office/drawing/2014/main" id="{D6A67377-6FCB-48AE-97BC-CF0DAFB770D8}"/>
              </a:ext>
            </a:extLst>
          </p:cNvPr>
          <p:cNvSpPr/>
          <p:nvPr/>
        </p:nvSpPr>
        <p:spPr bwMode="auto">
          <a:xfrm rot="16200000">
            <a:off x="8438432" y="2757498"/>
            <a:ext cx="2263596" cy="5181849"/>
          </a:xfrm>
          <a:prstGeom prst="rect">
            <a:avLst/>
          </a:prstGeom>
          <a:gradFill flip="none" rotWithShape="1">
            <a:gsLst>
              <a:gs pos="0">
                <a:schemeClr val="bg1"/>
              </a:gs>
              <a:gs pos="26000">
                <a:srgbClr val="FFFFFF"/>
              </a:gs>
              <a:gs pos="100000">
                <a:schemeClr val="bg1">
                  <a:shade val="100000"/>
                  <a:satMod val="115000"/>
                  <a:alpha val="0"/>
                </a:schemeClr>
              </a:gs>
            </a:gsLst>
            <a:lin ang="0" scaled="1"/>
          </a:gradFill>
          <a:ln w="12700" algn="ctr">
            <a:noFill/>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ct val="0"/>
              </a:spcAft>
              <a:buClr>
                <a:srgbClr val="72183E"/>
              </a:buClr>
              <a:buSzPct val="115000"/>
            </a:pPr>
            <a:endParaRPr lang="en-US" sz="2400" err="1">
              <a:solidFill>
                <a:srgbClr val="4D4D4F"/>
              </a:solidFill>
              <a:latin typeface="Calibri"/>
            </a:endParaRPr>
          </a:p>
        </p:txBody>
      </p:sp>
      <p:sp>
        <p:nvSpPr>
          <p:cNvPr id="10" name="Rectangle 9">
            <a:extLst>
              <a:ext uri="{FF2B5EF4-FFF2-40B4-BE49-F238E27FC236}">
                <a16:creationId xmlns:a16="http://schemas.microsoft.com/office/drawing/2014/main" id="{D27795D7-8812-CBA3-509C-A713649B064D}"/>
              </a:ext>
            </a:extLst>
          </p:cNvPr>
          <p:cNvSpPr/>
          <p:nvPr/>
        </p:nvSpPr>
        <p:spPr bwMode="auto">
          <a:xfrm>
            <a:off x="582612" y="1641997"/>
            <a:ext cx="2292628" cy="4124673"/>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22" name="Rectangle 21">
            <a:extLst>
              <a:ext uri="{FF2B5EF4-FFF2-40B4-BE49-F238E27FC236}">
                <a16:creationId xmlns:a16="http://schemas.microsoft.com/office/drawing/2014/main" id="{D533A7B9-8788-2D77-60CF-34C4E75D990B}"/>
              </a:ext>
            </a:extLst>
          </p:cNvPr>
          <p:cNvSpPr/>
          <p:nvPr/>
        </p:nvSpPr>
        <p:spPr bwMode="auto">
          <a:xfrm>
            <a:off x="1838528" y="1641997"/>
            <a:ext cx="3120717" cy="4745022"/>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24" name="Rectangle 23">
            <a:extLst>
              <a:ext uri="{FF2B5EF4-FFF2-40B4-BE49-F238E27FC236}">
                <a16:creationId xmlns:a16="http://schemas.microsoft.com/office/drawing/2014/main" id="{53473B71-4FFD-D58A-3331-E7F45FB9F00E}"/>
              </a:ext>
            </a:extLst>
          </p:cNvPr>
          <p:cNvSpPr/>
          <p:nvPr/>
        </p:nvSpPr>
        <p:spPr bwMode="auto">
          <a:xfrm>
            <a:off x="4812629" y="1644112"/>
            <a:ext cx="2595143" cy="2105512"/>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28" name="Rectangle 27">
            <a:extLst>
              <a:ext uri="{FF2B5EF4-FFF2-40B4-BE49-F238E27FC236}">
                <a16:creationId xmlns:a16="http://schemas.microsoft.com/office/drawing/2014/main" id="{F8B3289E-E871-8AA9-7A21-311F4C568DB2}"/>
              </a:ext>
            </a:extLst>
          </p:cNvPr>
          <p:cNvSpPr/>
          <p:nvPr/>
        </p:nvSpPr>
        <p:spPr bwMode="auto">
          <a:xfrm>
            <a:off x="4959244" y="1977653"/>
            <a:ext cx="4829957" cy="4409366"/>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29" name="Rectangle 28">
            <a:extLst>
              <a:ext uri="{FF2B5EF4-FFF2-40B4-BE49-F238E27FC236}">
                <a16:creationId xmlns:a16="http://schemas.microsoft.com/office/drawing/2014/main" id="{DB0169E1-9B40-1870-1C38-E63715AB99C4}"/>
              </a:ext>
            </a:extLst>
          </p:cNvPr>
          <p:cNvSpPr/>
          <p:nvPr/>
        </p:nvSpPr>
        <p:spPr bwMode="auto">
          <a:xfrm>
            <a:off x="6347020" y="3165765"/>
            <a:ext cx="3170777" cy="3221254"/>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30" name="Rectangle 29">
            <a:extLst>
              <a:ext uri="{FF2B5EF4-FFF2-40B4-BE49-F238E27FC236}">
                <a16:creationId xmlns:a16="http://schemas.microsoft.com/office/drawing/2014/main" id="{ED8C1451-820D-D23B-87FF-91DE60E2DF37}"/>
              </a:ext>
            </a:extLst>
          </p:cNvPr>
          <p:cNvSpPr/>
          <p:nvPr/>
        </p:nvSpPr>
        <p:spPr bwMode="auto">
          <a:xfrm>
            <a:off x="9185463" y="1977653"/>
            <a:ext cx="2420750" cy="4409366"/>
          </a:xfrm>
          <a:prstGeom prst="rect">
            <a:avLst/>
          </a:prstGeom>
          <a:solidFill>
            <a:srgbClr val="70A5C5"/>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31" name="TextBox 30">
            <a:extLst>
              <a:ext uri="{FF2B5EF4-FFF2-40B4-BE49-F238E27FC236}">
                <a16:creationId xmlns:a16="http://schemas.microsoft.com/office/drawing/2014/main" id="{33542E61-204B-E649-0171-159AEDDEBACE}"/>
              </a:ext>
            </a:extLst>
          </p:cNvPr>
          <p:cNvSpPr txBox="1"/>
          <p:nvPr/>
        </p:nvSpPr>
        <p:spPr bwMode="auto">
          <a:xfrm>
            <a:off x="986420" y="2507273"/>
            <a:ext cx="5721481" cy="2702278"/>
          </a:xfrm>
          <a:prstGeom prst="rect">
            <a:avLst/>
          </a:prstGeom>
          <a:noFill/>
          <a:ln>
            <a:noFill/>
          </a:ln>
          <a:effectLst/>
        </p:spPr>
        <p:txBody>
          <a:bodyPr wrap="square">
            <a:spAutoFit/>
          </a:bodyPr>
          <a:lstStyle/>
          <a:p>
            <a:pPr lvl="0"/>
            <a:r>
              <a:rPr lang="en-US" sz="2600" b="1">
                <a:solidFill>
                  <a:schemeClr val="bg1"/>
                </a:solidFill>
              </a:rPr>
              <a:t> DETECTION </a:t>
            </a:r>
            <a:br>
              <a:rPr lang="en-US" sz="2600" b="1">
                <a:solidFill>
                  <a:schemeClr val="bg1"/>
                </a:solidFill>
              </a:rPr>
            </a:br>
            <a:endParaRPr lang="en-US" sz="2600" b="1">
              <a:solidFill>
                <a:schemeClr val="bg1"/>
              </a:solidFill>
            </a:endParaRPr>
          </a:p>
          <a:p>
            <a:pPr lvl="0"/>
            <a:endParaRPr lang="en-US" sz="2600" b="1">
              <a:solidFill>
                <a:schemeClr val="bg1"/>
              </a:solidFill>
            </a:endParaRPr>
          </a:p>
          <a:p>
            <a:pPr lvl="0"/>
            <a:r>
              <a:rPr lang="en-US" sz="2400">
                <a:solidFill>
                  <a:schemeClr val="bg1"/>
                </a:solidFill>
              </a:rPr>
              <a:t>High Severity Breach </a:t>
            </a:r>
          </a:p>
          <a:p>
            <a:pPr lvl="0"/>
            <a:r>
              <a:rPr lang="en-US" sz="2400">
                <a:solidFill>
                  <a:schemeClr val="bg1"/>
                </a:solidFill>
              </a:rPr>
              <a:t>Is active on 3 Endpoints </a:t>
            </a:r>
          </a:p>
          <a:p>
            <a:pPr lvl="0"/>
            <a:r>
              <a:rPr lang="en-US" sz="2400">
                <a:solidFill>
                  <a:schemeClr val="bg1"/>
                </a:solidFill>
              </a:rPr>
              <a:t>Compromised 1 User </a:t>
            </a:r>
            <a:endParaRPr lang="en-IL" sz="2400">
              <a:solidFill>
                <a:schemeClr val="bg1"/>
              </a:solidFill>
            </a:endParaRPr>
          </a:p>
        </p:txBody>
      </p:sp>
      <p:sp>
        <p:nvSpPr>
          <p:cNvPr id="32" name="TextBox 31">
            <a:extLst>
              <a:ext uri="{FF2B5EF4-FFF2-40B4-BE49-F238E27FC236}">
                <a16:creationId xmlns:a16="http://schemas.microsoft.com/office/drawing/2014/main" id="{E13E66A6-4508-6ADF-A0BF-C8547AD1DD2F}"/>
              </a:ext>
            </a:extLst>
          </p:cNvPr>
          <p:cNvSpPr txBox="1"/>
          <p:nvPr/>
        </p:nvSpPr>
        <p:spPr bwMode="auto">
          <a:xfrm>
            <a:off x="6292864" y="3559118"/>
            <a:ext cx="4829957" cy="1791260"/>
          </a:xfrm>
          <a:prstGeom prst="rect">
            <a:avLst/>
          </a:prstGeom>
          <a:noFill/>
          <a:ln>
            <a:noFill/>
          </a:ln>
          <a:effectLst/>
        </p:spPr>
        <p:txBody>
          <a:bodyPr wrap="square">
            <a:spAutoFit/>
          </a:bodyPr>
          <a:lstStyle/>
          <a:p>
            <a:pPr lvl="0"/>
            <a:r>
              <a:rPr lang="en-US" sz="2400">
                <a:solidFill>
                  <a:schemeClr val="bg1"/>
                </a:solidFill>
              </a:rPr>
              <a:t>Isolated Infected endpoints </a:t>
            </a:r>
          </a:p>
          <a:p>
            <a:pPr lvl="0"/>
            <a:r>
              <a:rPr lang="en-US" sz="2400">
                <a:solidFill>
                  <a:schemeClr val="bg1"/>
                </a:solidFill>
              </a:rPr>
              <a:t>Blocked Malicious URLs</a:t>
            </a:r>
          </a:p>
          <a:p>
            <a:pPr lvl="0"/>
            <a:r>
              <a:rPr lang="en-US" sz="2400">
                <a:solidFill>
                  <a:schemeClr val="bg1"/>
                </a:solidFill>
              </a:rPr>
              <a:t>Removed Processes from devices </a:t>
            </a:r>
          </a:p>
          <a:p>
            <a:pPr lvl="0"/>
            <a:r>
              <a:rPr lang="en-US" sz="2400">
                <a:solidFill>
                  <a:schemeClr val="bg1"/>
                </a:solidFill>
              </a:rPr>
              <a:t>Reset Password for user</a:t>
            </a:r>
            <a:endParaRPr lang="en-IL" sz="2400">
              <a:solidFill>
                <a:schemeClr val="bg1"/>
              </a:solidFill>
            </a:endParaRPr>
          </a:p>
        </p:txBody>
      </p:sp>
      <p:pic>
        <p:nvPicPr>
          <p:cNvPr id="34" name="Graphic 33" descr="Badge Tick1 with solid fill">
            <a:extLst>
              <a:ext uri="{FF2B5EF4-FFF2-40B4-BE49-F238E27FC236}">
                <a16:creationId xmlns:a16="http://schemas.microsoft.com/office/drawing/2014/main" id="{331CBE9B-C40C-7FFC-2D06-59275EA0DFE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38200" y="3640086"/>
            <a:ext cx="320492" cy="320492"/>
          </a:xfrm>
          <a:prstGeom prst="rect">
            <a:avLst/>
          </a:prstGeom>
        </p:spPr>
      </p:pic>
      <p:pic>
        <p:nvPicPr>
          <p:cNvPr id="35" name="Graphic 34" descr="Badge Tick1 with solid fill">
            <a:extLst>
              <a:ext uri="{FF2B5EF4-FFF2-40B4-BE49-F238E27FC236}">
                <a16:creationId xmlns:a16="http://schemas.microsoft.com/office/drawing/2014/main" id="{C1730C0F-3319-8BE9-CF28-2F26A7E7AEB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38200" y="4065099"/>
            <a:ext cx="320492" cy="320492"/>
          </a:xfrm>
          <a:prstGeom prst="rect">
            <a:avLst/>
          </a:prstGeom>
        </p:spPr>
      </p:pic>
      <p:pic>
        <p:nvPicPr>
          <p:cNvPr id="36" name="Graphic 35" descr="Badge Tick1 with solid fill">
            <a:extLst>
              <a:ext uri="{FF2B5EF4-FFF2-40B4-BE49-F238E27FC236}">
                <a16:creationId xmlns:a16="http://schemas.microsoft.com/office/drawing/2014/main" id="{AC2719B1-E522-964A-07E3-32295CAF490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38200" y="4497039"/>
            <a:ext cx="320492" cy="320492"/>
          </a:xfrm>
          <a:prstGeom prst="rect">
            <a:avLst/>
          </a:prstGeom>
        </p:spPr>
      </p:pic>
      <p:pic>
        <p:nvPicPr>
          <p:cNvPr id="37" name="Graphic 36" descr="Badge Tick1 with solid fill">
            <a:extLst>
              <a:ext uri="{FF2B5EF4-FFF2-40B4-BE49-F238E27FC236}">
                <a16:creationId xmlns:a16="http://schemas.microsoft.com/office/drawing/2014/main" id="{24105132-DBCB-CDC2-328A-6D0989AD505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38200" y="4928979"/>
            <a:ext cx="320492" cy="320492"/>
          </a:xfrm>
          <a:prstGeom prst="rect">
            <a:avLst/>
          </a:prstGeom>
        </p:spPr>
      </p:pic>
      <p:sp>
        <p:nvSpPr>
          <p:cNvPr id="39" name="TextBox 38">
            <a:extLst>
              <a:ext uri="{FF2B5EF4-FFF2-40B4-BE49-F238E27FC236}">
                <a16:creationId xmlns:a16="http://schemas.microsoft.com/office/drawing/2014/main" id="{E3B2B534-B3DC-85D9-9DE6-495976516421}"/>
              </a:ext>
            </a:extLst>
          </p:cNvPr>
          <p:cNvSpPr txBox="1"/>
          <p:nvPr/>
        </p:nvSpPr>
        <p:spPr bwMode="auto">
          <a:xfrm>
            <a:off x="5940696" y="2507273"/>
            <a:ext cx="6099462" cy="892552"/>
          </a:xfrm>
          <a:prstGeom prst="rect">
            <a:avLst/>
          </a:prstGeom>
          <a:noFill/>
          <a:ln>
            <a:noFill/>
          </a:ln>
          <a:effectLst/>
        </p:spPr>
        <p:txBody>
          <a:bodyPr wrap="square">
            <a:spAutoFit/>
          </a:bodyPr>
          <a:lstStyle/>
          <a:p>
            <a:r>
              <a:rPr lang="en-US" sz="2600" b="1">
                <a:solidFill>
                  <a:schemeClr val="bg2"/>
                </a:solidFill>
              </a:rPr>
              <a:t>COMPREHENSICE</a:t>
            </a:r>
            <a:br>
              <a:rPr lang="en-US" sz="2600" b="1">
                <a:solidFill>
                  <a:schemeClr val="bg2"/>
                </a:solidFill>
              </a:rPr>
            </a:br>
            <a:r>
              <a:rPr lang="en-US" sz="2600" b="1">
                <a:solidFill>
                  <a:schemeClr val="bg2"/>
                </a:solidFill>
              </a:rPr>
              <a:t>PREVENTION</a:t>
            </a:r>
            <a:endParaRPr lang="en-IL" sz="2600">
              <a:solidFill>
                <a:schemeClr val="bg2"/>
              </a:solidFill>
            </a:endParaRPr>
          </a:p>
        </p:txBody>
      </p:sp>
      <p:sp>
        <p:nvSpPr>
          <p:cNvPr id="6" name="Isosceles Triangle 5">
            <a:extLst>
              <a:ext uri="{FF2B5EF4-FFF2-40B4-BE49-F238E27FC236}">
                <a16:creationId xmlns:a16="http://schemas.microsoft.com/office/drawing/2014/main" id="{12027AFA-3DC8-176F-F4FE-431DEDC09993}"/>
              </a:ext>
            </a:extLst>
          </p:cNvPr>
          <p:cNvSpPr/>
          <p:nvPr/>
        </p:nvSpPr>
        <p:spPr bwMode="auto">
          <a:xfrm rot="5400000">
            <a:off x="5132909" y="2597654"/>
            <a:ext cx="616893" cy="554477"/>
          </a:xfrm>
          <a:prstGeom prst="triangle">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Tree>
    <p:extLst>
      <p:ext uri="{BB962C8B-B14F-4D97-AF65-F5344CB8AC3E}">
        <p14:creationId xmlns:p14="http://schemas.microsoft.com/office/powerpoint/2010/main" val="414648031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CBCC209C-2634-A3C4-B372-5509C68EF7A0}"/>
              </a:ext>
            </a:extLst>
          </p:cNvPr>
          <p:cNvPicPr>
            <a:picLocks noChangeAspect="1"/>
          </p:cNvPicPr>
          <p:nvPr/>
        </p:nvPicPr>
        <p:blipFill>
          <a:blip r:embed="rId3" cstate="screen">
            <a:alphaModFix amt="50000"/>
            <a:extLst>
              <a:ext uri="{28A0092B-C50C-407E-A947-70E740481C1C}">
                <a14:useLocalDpi xmlns:a14="http://schemas.microsoft.com/office/drawing/2010/main"/>
              </a:ext>
            </a:extLst>
          </a:blip>
          <a:stretch>
            <a:fillRect/>
          </a:stretch>
        </p:blipFill>
        <p:spPr>
          <a:xfrm>
            <a:off x="1" y="-5081"/>
            <a:ext cx="12188824" cy="6543915"/>
          </a:xfrm>
          <a:prstGeom prst="rect">
            <a:avLst/>
          </a:prstGeom>
        </p:spPr>
      </p:pic>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0826" y="286116"/>
            <a:ext cx="1596058" cy="1408286"/>
          </a:xfrm>
          <a:prstGeom prst="rect">
            <a:avLst/>
          </a:prstGeom>
        </p:spPr>
      </p:pic>
      <p:sp>
        <p:nvSpPr>
          <p:cNvPr id="69" name="TextBox 68">
            <a:extLst>
              <a:ext uri="{FF2B5EF4-FFF2-40B4-BE49-F238E27FC236}">
                <a16:creationId xmlns:a16="http://schemas.microsoft.com/office/drawing/2014/main" id="{7BDB2EC4-DFDD-4688-ACB4-845631061CDB}"/>
              </a:ext>
            </a:extLst>
          </p:cNvPr>
          <p:cNvSpPr txBox="1"/>
          <p:nvPr/>
        </p:nvSpPr>
        <p:spPr bwMode="auto">
          <a:xfrm>
            <a:off x="4438500" y="3860851"/>
            <a:ext cx="3311825" cy="584775"/>
          </a:xfrm>
          <a:prstGeom prst="rect">
            <a:avLst/>
          </a:prstGeom>
          <a:noFill/>
          <a:ln>
            <a:noFill/>
          </a:ln>
          <a:effectLst/>
        </p:spPr>
        <p:txBody>
          <a:bodyPr vert="horz" wrap="square" lIns="91440" tIns="45720" rIns="91440" bIns="45720" numCol="1" rtlCol="0" anchor="t" anchorCtr="0" compatLnSpc="1">
            <a:prstTxWarp prst="textNoShape">
              <a:avLst/>
            </a:prstTxWarp>
            <a:spAutoFit/>
          </a:bodyPr>
          <a:lstStyle/>
          <a:p>
            <a:pPr lvl="0" algn="ctr">
              <a:spcBef>
                <a:spcPts val="0"/>
              </a:spcBef>
              <a:buClr>
                <a:srgbClr val="72183E"/>
              </a:buClr>
              <a:defRPr/>
            </a:pPr>
            <a:r>
              <a:rPr lang="en-US" sz="1600">
                <a:solidFill>
                  <a:srgbClr val="000000"/>
                </a:solidFill>
                <a:latin typeface="Arial" panose="020B0604020202020204" pitchFamily="34" charset="0"/>
                <a:cs typeface="Calibri Light" panose="020F0302020204030204" pitchFamily="34" charset="0"/>
              </a:rPr>
              <a:t>Automatic attack prevention across the entire security estate</a:t>
            </a:r>
          </a:p>
        </p:txBody>
      </p:sp>
      <p:sp>
        <p:nvSpPr>
          <p:cNvPr id="71" name="Rounded Rectangle 109">
            <a:extLst>
              <a:ext uri="{FF2B5EF4-FFF2-40B4-BE49-F238E27FC236}">
                <a16:creationId xmlns:a16="http://schemas.microsoft.com/office/drawing/2014/main" id="{6AACA55F-16A8-4AD0-9074-77D322AB75A4}"/>
              </a:ext>
            </a:extLst>
          </p:cNvPr>
          <p:cNvSpPr/>
          <p:nvPr/>
        </p:nvSpPr>
        <p:spPr bwMode="auto">
          <a:xfrm>
            <a:off x="4323817" y="3015882"/>
            <a:ext cx="3541190" cy="822305"/>
          </a:xfrm>
          <a:prstGeom prst="roundRect">
            <a:avLst>
              <a:gd name="adj" fmla="val 50000"/>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base" latinLnBrk="0" hangingPunct="1">
              <a:lnSpc>
                <a:spcPct val="80000"/>
              </a:lnSpc>
              <a:spcBef>
                <a:spcPts val="1200"/>
              </a:spcBef>
              <a:spcAft>
                <a:spcPts val="0"/>
              </a:spcAft>
              <a:buClr>
                <a:srgbClr val="FF0000"/>
              </a:buClr>
              <a:buSzPct val="115000"/>
              <a:buFont typeface="Wingdings" pitchFamily="2" charset="2"/>
              <a:buNone/>
              <a:tabLst/>
              <a:defRPr/>
            </a:pPr>
            <a:r>
              <a:rPr lang="en-US" sz="2000" b="1">
                <a:solidFill>
                  <a:srgbClr val="DA1572"/>
                </a:solidFill>
                <a:latin typeface="Arial" panose="020B0604020202020204" pitchFamily="34" charset="0"/>
              </a:rPr>
              <a:t>COMPREHENSIVE </a:t>
            </a:r>
            <a:r>
              <a:rPr kumimoji="0" lang="en-US" sz="2000" b="0" i="0" u="none" strike="noStrike" kern="1200" cap="none" spc="0" normalizeH="0" noProof="0">
                <a:ln>
                  <a:noFill/>
                </a:ln>
                <a:solidFill>
                  <a:srgbClr val="4D4D4F"/>
                </a:solidFill>
                <a:effectLst/>
                <a:uLnTx/>
                <a:uFillTx/>
                <a:latin typeface="Arial" panose="020B0604020202020204" pitchFamily="34" charset="0"/>
                <a:ea typeface="+mn-ea"/>
                <a:cs typeface="+mn-cs"/>
              </a:rPr>
              <a:t> </a:t>
            </a:r>
            <a:br>
              <a:rPr kumimoji="0" lang="en-US" sz="2000" b="0" i="0" u="none" strike="noStrike" kern="1200" cap="none" spc="0" normalizeH="0" noProof="0">
                <a:ln>
                  <a:noFill/>
                </a:ln>
                <a:solidFill>
                  <a:srgbClr val="4D4D4F"/>
                </a:solidFill>
                <a:effectLst/>
                <a:uLnTx/>
                <a:uFillTx/>
                <a:latin typeface="Arial" panose="020B0604020202020204" pitchFamily="34" charset="0"/>
                <a:ea typeface="+mn-ea"/>
                <a:cs typeface="+mn-cs"/>
              </a:rPr>
            </a:br>
            <a:r>
              <a:rPr lang="en-US" sz="2000">
                <a:solidFill>
                  <a:srgbClr val="4D4D4F"/>
                </a:solidFill>
                <a:latin typeface="Arial" panose="020B0604020202020204" pitchFamily="34" charset="0"/>
              </a:rPr>
              <a:t>THREAT PREVENTION</a:t>
            </a:r>
          </a:p>
        </p:txBody>
      </p:sp>
      <p:sp>
        <p:nvSpPr>
          <p:cNvPr id="98" name="TextBox 97">
            <a:extLst>
              <a:ext uri="{FF2B5EF4-FFF2-40B4-BE49-F238E27FC236}">
                <a16:creationId xmlns:a16="http://schemas.microsoft.com/office/drawing/2014/main" id="{FBFA5A52-598D-431D-97FB-ADF8FC39056A}"/>
              </a:ext>
            </a:extLst>
          </p:cNvPr>
          <p:cNvSpPr txBox="1"/>
          <p:nvPr/>
        </p:nvSpPr>
        <p:spPr bwMode="auto">
          <a:xfrm>
            <a:off x="86104" y="3860851"/>
            <a:ext cx="4048873" cy="584775"/>
          </a:xfrm>
          <a:prstGeom prst="rect">
            <a:avLst/>
          </a:prstGeom>
          <a:noFill/>
          <a:ln>
            <a:noFill/>
          </a:ln>
          <a:effectLst/>
        </p:spPr>
        <p:txBody>
          <a:bodyPr vert="horz" wrap="square" lIns="91440" tIns="45720" rIns="91440" bIns="45720" numCol="1" rtlCol="0" anchor="t" anchorCtr="0" compatLnSpc="1">
            <a:prstTxWarp prst="textNoShape">
              <a:avLst/>
            </a:prstTxWarp>
            <a:spAutoFit/>
          </a:bodyPr>
          <a:lstStyle/>
          <a:p>
            <a:pPr lvl="0" algn="ctr">
              <a:spcBef>
                <a:spcPts val="0"/>
              </a:spcBef>
              <a:buClr>
                <a:srgbClr val="72183E"/>
              </a:buClr>
              <a:defRPr/>
            </a:pPr>
            <a:r>
              <a:rPr lang="en-US" sz="1600">
                <a:solidFill>
                  <a:srgbClr val="000000"/>
                </a:solidFill>
                <a:latin typeface="Arial" panose="020B0604020202020204" pitchFamily="34" charset="0"/>
                <a:cs typeface="Calibri Light" panose="020F0302020204030204" pitchFamily="34" charset="0"/>
              </a:rPr>
              <a:t>Powered by AI and Threat intelligence Correlating Check Point &amp; 3</a:t>
            </a:r>
            <a:r>
              <a:rPr lang="en-US" sz="1600" baseline="30000">
                <a:solidFill>
                  <a:srgbClr val="000000"/>
                </a:solidFill>
                <a:latin typeface="Arial" panose="020B0604020202020204" pitchFamily="34" charset="0"/>
                <a:cs typeface="Calibri Light" panose="020F0302020204030204" pitchFamily="34" charset="0"/>
              </a:rPr>
              <a:t>rd</a:t>
            </a:r>
            <a:r>
              <a:rPr lang="en-US" sz="1600">
                <a:solidFill>
                  <a:srgbClr val="000000"/>
                </a:solidFill>
                <a:latin typeface="Arial" panose="020B0604020202020204" pitchFamily="34" charset="0"/>
                <a:cs typeface="Calibri Light" panose="020F0302020204030204" pitchFamily="34" charset="0"/>
              </a:rPr>
              <a:t> Party Events</a:t>
            </a:r>
          </a:p>
        </p:txBody>
      </p:sp>
      <p:sp>
        <p:nvSpPr>
          <p:cNvPr id="99" name="Rounded Rectangle 7">
            <a:extLst>
              <a:ext uri="{FF2B5EF4-FFF2-40B4-BE49-F238E27FC236}">
                <a16:creationId xmlns:a16="http://schemas.microsoft.com/office/drawing/2014/main" id="{45100A27-A68C-4AA7-A5E2-5081BA649B26}"/>
              </a:ext>
            </a:extLst>
          </p:cNvPr>
          <p:cNvSpPr/>
          <p:nvPr/>
        </p:nvSpPr>
        <p:spPr bwMode="auto">
          <a:xfrm>
            <a:off x="568235" y="3015882"/>
            <a:ext cx="3084610" cy="822305"/>
          </a:xfrm>
          <a:prstGeom prst="roundRect">
            <a:avLst>
              <a:gd name="adj" fmla="val 50000"/>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base" latinLnBrk="0" hangingPunct="1">
              <a:lnSpc>
                <a:spcPct val="80000"/>
              </a:lnSpc>
              <a:spcBef>
                <a:spcPts val="1200"/>
              </a:spcBef>
              <a:spcAft>
                <a:spcPts val="0"/>
              </a:spcAft>
              <a:buClr>
                <a:srgbClr val="FF0000"/>
              </a:buClr>
              <a:buSzPct val="115000"/>
              <a:buFont typeface="Wingdings" pitchFamily="2" charset="2"/>
              <a:buNone/>
              <a:tabLst/>
              <a:defRPr/>
            </a:pPr>
            <a:r>
              <a:rPr lang="en-US" sz="2000">
                <a:solidFill>
                  <a:srgbClr val="4D4D4F"/>
                </a:solidFill>
                <a:latin typeface="Arial" panose="020B0604020202020204" pitchFamily="34" charset="0"/>
              </a:rPr>
              <a:t>INTELLIGENT </a:t>
            </a:r>
            <a:br>
              <a:rPr kumimoji="0" lang="en-US" sz="2000" b="1" i="0" u="none" strike="noStrike" kern="1200" cap="none" spc="0" normalizeH="0" noProof="0">
                <a:ln>
                  <a:noFill/>
                </a:ln>
                <a:solidFill>
                  <a:srgbClr val="DA1572"/>
                </a:solidFill>
                <a:effectLst/>
                <a:uLnTx/>
                <a:uFillTx/>
                <a:latin typeface="Arial" panose="020B0604020202020204" pitchFamily="34" charset="0"/>
                <a:ea typeface="+mn-ea"/>
                <a:cs typeface="+mn-cs"/>
              </a:rPr>
            </a:br>
            <a:r>
              <a:rPr lang="en-US" sz="2000" b="1">
                <a:solidFill>
                  <a:srgbClr val="DA1572"/>
                </a:solidFill>
                <a:latin typeface="Arial" panose="020B0604020202020204" pitchFamily="34" charset="0"/>
              </a:rPr>
              <a:t>CORRELATIONS</a:t>
            </a:r>
          </a:p>
        </p:txBody>
      </p:sp>
      <p:sp>
        <p:nvSpPr>
          <p:cNvPr id="102" name="TextBox 101">
            <a:extLst>
              <a:ext uri="{FF2B5EF4-FFF2-40B4-BE49-F238E27FC236}">
                <a16:creationId xmlns:a16="http://schemas.microsoft.com/office/drawing/2014/main" id="{08B5726C-F647-4D43-B6E4-4872AF86F46F}"/>
              </a:ext>
            </a:extLst>
          </p:cNvPr>
          <p:cNvSpPr txBox="1"/>
          <p:nvPr/>
        </p:nvSpPr>
        <p:spPr bwMode="auto">
          <a:xfrm>
            <a:off x="8131540" y="3860851"/>
            <a:ext cx="4087856" cy="584775"/>
          </a:xfrm>
          <a:prstGeom prst="rect">
            <a:avLst/>
          </a:prstGeom>
          <a:noFill/>
          <a:ln>
            <a:noFill/>
          </a:ln>
          <a:effectLst/>
        </p:spPr>
        <p:txBody>
          <a:bodyPr vert="horz" wrap="square" lIns="91440" tIns="45720" rIns="91440" bIns="45720" numCol="1" rtlCol="0" anchor="t" anchorCtr="0" compatLnSpc="1">
            <a:prstTxWarp prst="textNoShape">
              <a:avLst/>
            </a:prstTxWarp>
            <a:spAutoFit/>
          </a:bodyPr>
          <a:lstStyle/>
          <a:p>
            <a:pPr lvl="0" algn="ctr">
              <a:spcBef>
                <a:spcPts val="0"/>
              </a:spcBef>
              <a:buClr>
                <a:srgbClr val="72183E"/>
              </a:buClr>
              <a:defRPr/>
            </a:pPr>
            <a:r>
              <a:rPr lang="en-US" sz="1600">
                <a:solidFill>
                  <a:srgbClr val="000000"/>
                </a:solidFill>
                <a:latin typeface="Arial" panose="020B0604020202020204" pitchFamily="34" charset="0"/>
                <a:cs typeface="Calibri Light" panose="020F0302020204030204" pitchFamily="34" charset="0"/>
              </a:rPr>
              <a:t>Improve posture through visibility to </a:t>
            </a:r>
            <a:br>
              <a:rPr lang="en-US" sz="1600">
                <a:solidFill>
                  <a:srgbClr val="000000"/>
                </a:solidFill>
                <a:latin typeface="Arial" panose="020B0604020202020204" pitchFamily="34" charset="0"/>
                <a:cs typeface="Calibri Light" panose="020F0302020204030204" pitchFamily="34" charset="0"/>
              </a:rPr>
            </a:br>
            <a:r>
              <a:rPr lang="en-US" sz="1600">
                <a:solidFill>
                  <a:srgbClr val="000000"/>
                </a:solidFill>
                <a:latin typeface="Arial" panose="020B0604020202020204" pitchFamily="34" charset="0"/>
                <a:cs typeface="Calibri Light" panose="020F0302020204030204" pitchFamily="34" charset="0"/>
              </a:rPr>
              <a:t>attack behavior, context and damage</a:t>
            </a:r>
          </a:p>
        </p:txBody>
      </p:sp>
      <p:sp>
        <p:nvSpPr>
          <p:cNvPr id="103" name="Rounded Rectangle 109">
            <a:extLst>
              <a:ext uri="{FF2B5EF4-FFF2-40B4-BE49-F238E27FC236}">
                <a16:creationId xmlns:a16="http://schemas.microsoft.com/office/drawing/2014/main" id="{996DA2F1-575C-D191-2125-223306C8E9D9}"/>
              </a:ext>
            </a:extLst>
          </p:cNvPr>
          <p:cNvSpPr/>
          <p:nvPr/>
        </p:nvSpPr>
        <p:spPr bwMode="auto">
          <a:xfrm>
            <a:off x="8404873" y="3015882"/>
            <a:ext cx="3541190" cy="822305"/>
          </a:xfrm>
          <a:prstGeom prst="roundRect">
            <a:avLst>
              <a:gd name="adj" fmla="val 50000"/>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marL="0" marR="0" lvl="0" indent="0" algn="ctr" defTabSz="914400" rtl="0" eaLnBrk="1" fontAlgn="base" latinLnBrk="0" hangingPunct="1">
              <a:lnSpc>
                <a:spcPct val="80000"/>
              </a:lnSpc>
              <a:spcBef>
                <a:spcPts val="1200"/>
              </a:spcBef>
              <a:spcAft>
                <a:spcPts val="0"/>
              </a:spcAft>
              <a:buClr>
                <a:srgbClr val="FF0000"/>
              </a:buClr>
              <a:buSzPct val="115000"/>
              <a:buFont typeface="Wingdings" pitchFamily="2" charset="2"/>
              <a:buNone/>
              <a:tabLst/>
              <a:defRPr/>
            </a:pPr>
            <a:r>
              <a:rPr lang="en-US" sz="2000" b="1">
                <a:solidFill>
                  <a:srgbClr val="DA1572"/>
                </a:solidFill>
                <a:latin typeface="Arial" panose="020B0604020202020204" pitchFamily="34" charset="0"/>
              </a:rPr>
              <a:t>CONSOLIDATED</a:t>
            </a:r>
            <a:r>
              <a:rPr lang="en-US" sz="2000">
                <a:solidFill>
                  <a:srgbClr val="4D4D4F"/>
                </a:solidFill>
                <a:latin typeface="Arial" panose="020B0604020202020204" pitchFamily="34" charset="0"/>
              </a:rPr>
              <a:t> </a:t>
            </a:r>
            <a:br>
              <a:rPr lang="en-US" sz="2000">
                <a:solidFill>
                  <a:srgbClr val="4D4D4F"/>
                </a:solidFill>
                <a:latin typeface="Arial" panose="020B0604020202020204" pitchFamily="34" charset="0"/>
              </a:rPr>
            </a:br>
            <a:r>
              <a:rPr lang="en-US" sz="2000">
                <a:solidFill>
                  <a:srgbClr val="4D4D4F"/>
                </a:solidFill>
                <a:latin typeface="Arial" panose="020B0604020202020204" pitchFamily="34" charset="0"/>
              </a:rPr>
              <a:t>ANALYTICS </a:t>
            </a:r>
            <a:endParaRPr lang="en-US" sz="2000" b="1">
              <a:solidFill>
                <a:srgbClr val="DA1572"/>
              </a:solidFill>
              <a:latin typeface="Arial" panose="020B0604020202020204" pitchFamily="34" charset="0"/>
            </a:endParaRPr>
          </a:p>
        </p:txBody>
      </p:sp>
      <p:sp>
        <p:nvSpPr>
          <p:cNvPr id="3" name="Text Placeholder 3">
            <a:extLst>
              <a:ext uri="{FF2B5EF4-FFF2-40B4-BE49-F238E27FC236}">
                <a16:creationId xmlns:a16="http://schemas.microsoft.com/office/drawing/2014/main" id="{CE8F09CF-F229-6D12-FFE7-697170F176D2}"/>
              </a:ext>
            </a:extLst>
          </p:cNvPr>
          <p:cNvSpPr txBox="1">
            <a:spLocks/>
          </p:cNvSpPr>
          <p:nvPr/>
        </p:nvSpPr>
        <p:spPr>
          <a:xfrm>
            <a:off x="1897662" y="450603"/>
            <a:ext cx="9938737" cy="565804"/>
          </a:xfrm>
          <a:prstGeom prst="rect">
            <a:avLst/>
          </a:prstGeom>
        </p:spPr>
        <p:txBody>
          <a:bodyPr/>
          <a:lstStyle>
            <a:lvl1pPr marL="228600" indent="-228600" algn="l" rtl="0" eaLnBrk="1" fontAlgn="base" hangingPunct="1">
              <a:lnSpc>
                <a:spcPct val="95000"/>
              </a:lnSpc>
              <a:spcBef>
                <a:spcPts val="1000"/>
              </a:spcBef>
              <a:spcAft>
                <a:spcPct val="0"/>
              </a:spcAft>
              <a:buClr>
                <a:schemeClr val="tx2"/>
              </a:buClr>
              <a:buSzPct val="85000"/>
              <a:buFont typeface="Arial" panose="020B0604020202020204" pitchFamily="34" charset="0"/>
              <a:buChar char="•"/>
              <a:defRPr lang="en-US" sz="2800" smtClean="0">
                <a:solidFill>
                  <a:schemeClr val="tx1"/>
                </a:solidFill>
                <a:latin typeface="Arial" panose="020B0604020202020204" pitchFamily="34" charset="0"/>
                <a:ea typeface="+mn-ea"/>
                <a:cs typeface="Arial" panose="020B0604020202020204" pitchFamily="34" charset="0"/>
              </a:defRPr>
            </a:lvl1pPr>
            <a:lvl2pPr marL="576072" indent="-228600" algn="l" rtl="0" eaLnBrk="1" fontAlgn="base" hangingPunct="1">
              <a:lnSpc>
                <a:spcPct val="95000"/>
              </a:lnSpc>
              <a:spcBef>
                <a:spcPts val="800"/>
              </a:spcBef>
              <a:spcAft>
                <a:spcPct val="0"/>
              </a:spcAft>
              <a:buClr>
                <a:schemeClr val="tx2"/>
              </a:buClr>
              <a:buSzTx/>
              <a:buFont typeface="Arial" panose="020B0604020202020204" pitchFamily="34" charset="0"/>
              <a:buChar char="•"/>
              <a:defRPr lang="en-US" sz="240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tx2"/>
              </a:buClr>
              <a:buSzTx/>
              <a:buFont typeface="Arial" panose="020B0604020202020204" pitchFamily="34" charset="0"/>
              <a:buChar char="•"/>
              <a:defRPr lang="en-US" sz="200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Tx/>
              <a:buFont typeface="Arial" panose="020B0604020202020204" pitchFamily="34" charset="0"/>
              <a:buChar char="̶"/>
              <a:defRPr lang="en-US" sz="180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buNone/>
              <a:defRPr/>
            </a:pPr>
            <a:r>
              <a:rPr lang="en-US" sz="3200" b="1">
                <a:solidFill>
                  <a:schemeClr val="bg2"/>
                </a:solidFill>
                <a:latin typeface="Arial"/>
                <a:cs typeface="Arial"/>
              </a:rPr>
              <a:t>Comprehensive threat prevention</a:t>
            </a:r>
            <a:r>
              <a:rPr lang="en-US" sz="3200">
                <a:solidFill>
                  <a:schemeClr val="bg2"/>
                </a:solidFill>
                <a:latin typeface="Arial"/>
                <a:cs typeface="Arial"/>
              </a:rPr>
              <a:t> across your entire estate through </a:t>
            </a:r>
            <a:r>
              <a:rPr lang="en-US" sz="3200" b="1">
                <a:solidFill>
                  <a:schemeClr val="bg2"/>
                </a:solidFill>
                <a:latin typeface="Arial"/>
                <a:cs typeface="Arial"/>
              </a:rPr>
              <a:t>collaborative, intelligent AI</a:t>
            </a:r>
            <a:r>
              <a:rPr lang="en-US" sz="3200">
                <a:solidFill>
                  <a:schemeClr val="bg2"/>
                </a:solidFill>
                <a:latin typeface="Arial"/>
                <a:cs typeface="Arial"/>
              </a:rPr>
              <a:t> correlation</a:t>
            </a:r>
            <a:endParaRPr lang="en-US" sz="3200">
              <a:solidFill>
                <a:schemeClr val="bg2"/>
              </a:solidFill>
              <a:latin typeface="Helvetica"/>
              <a:cs typeface="Helvetica"/>
            </a:endParaRPr>
          </a:p>
        </p:txBody>
      </p:sp>
    </p:spTree>
    <p:extLst>
      <p:ext uri="{BB962C8B-B14F-4D97-AF65-F5344CB8AC3E}">
        <p14:creationId xmlns:p14="http://schemas.microsoft.com/office/powerpoint/2010/main" val="3881653491"/>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BD00E01-A13E-8D34-12E0-A0D647D56C8C}"/>
              </a:ext>
            </a:extLst>
          </p:cNvPr>
          <p:cNvSpPr>
            <a:spLocks noGrp="1"/>
          </p:cNvSpPr>
          <p:nvPr>
            <p:ph idx="1"/>
          </p:nvPr>
        </p:nvSpPr>
        <p:spPr>
          <a:xfrm>
            <a:off x="583843" y="1376635"/>
            <a:ext cx="6464230" cy="4072248"/>
          </a:xfrm>
        </p:spPr>
        <p:txBody>
          <a:bodyPr/>
          <a:lstStyle/>
          <a:p>
            <a:pPr>
              <a:spcAft>
                <a:spcPts val="1200"/>
              </a:spcAft>
            </a:pPr>
            <a:r>
              <a:rPr lang="en-US" sz="1800" b="1"/>
              <a:t>Prevention-first XDR/XPR </a:t>
            </a:r>
            <a:r>
              <a:rPr lang="en-US" sz="1800"/>
              <a:t>- Unlike other XDRs, Horizon XPR is built from the ground up as a prevention first solution across all products</a:t>
            </a:r>
          </a:p>
          <a:p>
            <a:pPr>
              <a:spcAft>
                <a:spcPts val="1200"/>
              </a:spcAft>
            </a:pPr>
            <a:r>
              <a:rPr lang="en-US" sz="1800" b="1"/>
              <a:t>Complete native coverage </a:t>
            </a:r>
            <a:r>
              <a:rPr lang="en-US" sz="1800"/>
              <a:t>for network, cloud, endpoint, mobile, and email – One data lake to all data sources</a:t>
            </a:r>
          </a:p>
          <a:p>
            <a:pPr>
              <a:spcAft>
                <a:spcPts val="1200"/>
              </a:spcAft>
            </a:pPr>
            <a:r>
              <a:rPr lang="en-US" sz="1800"/>
              <a:t>Total </a:t>
            </a:r>
            <a:r>
              <a:rPr lang="en-US" sz="1800" b="1"/>
              <a:t>costs of ownership</a:t>
            </a:r>
          </a:p>
          <a:p>
            <a:pPr>
              <a:spcAft>
                <a:spcPts val="1200"/>
              </a:spcAft>
            </a:pPr>
            <a:r>
              <a:rPr lang="en-US" sz="1800"/>
              <a:t>Significant added-value for </a:t>
            </a:r>
            <a:r>
              <a:rPr lang="en-US" sz="1800" b="1"/>
              <a:t>network-only customers</a:t>
            </a:r>
          </a:p>
          <a:p>
            <a:pPr>
              <a:spcAft>
                <a:spcPts val="1200"/>
              </a:spcAft>
            </a:pPr>
            <a:r>
              <a:rPr lang="en-US" sz="1800" b="1"/>
              <a:t>Exclusive CP&lt;R&gt; intelligence </a:t>
            </a:r>
            <a:r>
              <a:rPr lang="en-US" sz="1800"/>
              <a:t>with attack statistics from ThreatCloud - our global network of sensors</a:t>
            </a:r>
            <a:endParaRPr lang="en-IL" sz="1800"/>
          </a:p>
        </p:txBody>
      </p:sp>
      <p:sp>
        <p:nvSpPr>
          <p:cNvPr id="5" name="Date Placeholder 4" hidden="1">
            <a:extLst>
              <a:ext uri="{FF2B5EF4-FFF2-40B4-BE49-F238E27FC236}">
                <a16:creationId xmlns:a16="http://schemas.microsoft.com/office/drawing/2014/main" id="{2DCD896F-318D-3B9F-87D9-0E112F9E77BB}"/>
              </a:ext>
            </a:extLst>
          </p:cNvPr>
          <p:cNvSpPr>
            <a:spLocks noGrp="1"/>
          </p:cNvSpPr>
          <p:nvPr>
            <p:ph type="dt" sz="half" idx="12"/>
          </p:nvPr>
        </p:nvSpPr>
        <p:spPr/>
        <p:txBody>
          <a:bodyPr/>
          <a:lstStyle/>
          <a:p>
            <a:endParaRPr lang="en-IL"/>
          </a:p>
        </p:txBody>
      </p:sp>
      <p:sp>
        <p:nvSpPr>
          <p:cNvPr id="14" name="Title 2"/>
          <p:cNvSpPr>
            <a:spLocks noGrp="1"/>
          </p:cNvSpPr>
          <p:nvPr>
            <p:ph type="title"/>
          </p:nvPr>
        </p:nvSpPr>
        <p:spPr>
          <a:xfrm>
            <a:off x="583843" y="462235"/>
            <a:ext cx="11022371" cy="914400"/>
          </a:xfrm>
        </p:spPr>
        <p:txBody>
          <a:bodyPr/>
          <a:lstStyle/>
          <a:p>
            <a:r>
              <a:rPr lang="en-US" sz="2800" b="1" kern="1200">
                <a:gradFill flip="none" rotWithShape="1">
                  <a:gsLst>
                    <a:gs pos="0">
                      <a:schemeClr val="accent6"/>
                    </a:gs>
                    <a:gs pos="100000">
                      <a:schemeClr val="accent1"/>
                    </a:gs>
                  </a:gsLst>
                  <a:lin ang="10800000" scaled="1"/>
                  <a:tileRect/>
                </a:gradFill>
                <a:latin typeface="Arial"/>
                <a:cs typeface="Arial"/>
              </a:rPr>
              <a:t>HORIZON </a:t>
            </a:r>
            <a:r>
              <a:rPr lang="fr-FR" sz="2800" b="1" kern="1200">
                <a:gradFill flip="none" rotWithShape="1">
                  <a:gsLst>
                    <a:gs pos="0">
                      <a:schemeClr val="accent6"/>
                    </a:gs>
                    <a:gs pos="100000">
                      <a:schemeClr val="accent1"/>
                    </a:gs>
                  </a:gsLst>
                  <a:lin ang="10800000" scaled="1"/>
                  <a:tileRect/>
                </a:gradFill>
                <a:latin typeface="Arial"/>
                <a:cs typeface="Arial"/>
              </a:rPr>
              <a:t>XDR/XPR unique value</a:t>
            </a:r>
            <a:br>
              <a:rPr lang="fr-FR" sz="2800" b="1" kern="1200"/>
            </a:br>
            <a:endParaRPr lang="en-US" sz="2800" b="1" kern="1200">
              <a:gradFill flip="none" rotWithShape="1">
                <a:gsLst>
                  <a:gs pos="0">
                    <a:schemeClr val="accent6"/>
                  </a:gs>
                  <a:gs pos="100000">
                    <a:schemeClr val="accent1"/>
                  </a:gs>
                </a:gsLst>
                <a:lin ang="10800000" scaled="1"/>
                <a:tileRect/>
              </a:gradFill>
            </a:endParaRPr>
          </a:p>
        </p:txBody>
      </p:sp>
      <p:pic>
        <p:nvPicPr>
          <p:cNvPr id="6" name="Picture 5" descr="A picture containing diagram&#10;&#10;Description automatically generated">
            <a:extLst>
              <a:ext uri="{FF2B5EF4-FFF2-40B4-BE49-F238E27FC236}">
                <a16:creationId xmlns:a16="http://schemas.microsoft.com/office/drawing/2014/main" id="{BA6BDEB4-A0CC-99A6-2DEF-4612E7D1DDA1}"/>
              </a:ext>
            </a:extLst>
          </p:cNvPr>
          <p:cNvPicPr>
            <a:picLocks noChangeAspect="1"/>
          </p:cNvPicPr>
          <p:nvPr/>
        </p:nvPicPr>
        <p:blipFill>
          <a:blip r:embed="rId2"/>
          <a:stretch>
            <a:fillRect/>
          </a:stretch>
        </p:blipFill>
        <p:spPr>
          <a:xfrm>
            <a:off x="7638928" y="1879187"/>
            <a:ext cx="3354295" cy="3056548"/>
          </a:xfrm>
          <a:prstGeom prst="rect">
            <a:avLst/>
          </a:prstGeom>
        </p:spPr>
      </p:pic>
    </p:spTree>
    <p:extLst>
      <p:ext uri="{BB962C8B-B14F-4D97-AF65-F5344CB8AC3E}">
        <p14:creationId xmlns:p14="http://schemas.microsoft.com/office/powerpoint/2010/main" val="3372426339"/>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83842" y="460552"/>
            <a:ext cx="11022371" cy="914400"/>
          </a:xfrm>
        </p:spPr>
        <p:txBody>
          <a:bodyPr/>
          <a:lstStyle/>
          <a:p>
            <a:r>
              <a:rPr lang="en-US" sz="3600"/>
              <a:t>Customers Recommend Horizon XPR </a:t>
            </a:r>
            <a:endParaRPr lang="en-US" sz="4000"/>
          </a:p>
        </p:txBody>
      </p:sp>
      <p:sp>
        <p:nvSpPr>
          <p:cNvPr id="3" name="Date Placeholder 2" hidden="1"/>
          <p:cNvSpPr>
            <a:spLocks noGrp="1"/>
          </p:cNvSpPr>
          <p:nvPr>
            <p:ph type="dt" sz="half" idx="13"/>
          </p:nvPr>
        </p:nvSpPr>
        <p:spPr/>
        <p:txBody>
          <a:bodyPr/>
          <a:lstStyle/>
          <a:p>
            <a:endParaRPr lang="en-US"/>
          </a:p>
        </p:txBody>
      </p:sp>
      <p:sp>
        <p:nvSpPr>
          <p:cNvPr id="17" name="Oval 16">
            <a:extLst>
              <a:ext uri="{FF2B5EF4-FFF2-40B4-BE49-F238E27FC236}">
                <a16:creationId xmlns:a16="http://schemas.microsoft.com/office/drawing/2014/main" id="{87B22ED0-AB8C-0ACB-7859-43AAE99E794A}"/>
              </a:ext>
            </a:extLst>
          </p:cNvPr>
          <p:cNvSpPr/>
          <p:nvPr/>
        </p:nvSpPr>
        <p:spPr>
          <a:xfrm>
            <a:off x="115362" y="2440243"/>
            <a:ext cx="1971050" cy="1971050"/>
          </a:xfrm>
          <a:prstGeom prst="ellipse">
            <a:avLst/>
          </a:prstGeom>
          <a:blipFill>
            <a:blip r:embed="rId3">
              <a:extLst>
                <a:ext uri="{28A0092B-C50C-407E-A947-70E740481C1C}">
                  <a14:useLocalDpi xmlns:a14="http://schemas.microsoft.com/office/drawing/2010/main" val="0"/>
                </a:ext>
              </a:extLst>
            </a:blip>
            <a:srcRect/>
            <a:stretch>
              <a:fillRect t="-4000" b="-4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0" name="Freeform: Shape 19">
            <a:extLst>
              <a:ext uri="{FF2B5EF4-FFF2-40B4-BE49-F238E27FC236}">
                <a16:creationId xmlns:a16="http://schemas.microsoft.com/office/drawing/2014/main" id="{81E8E503-4613-8518-712A-05CA55B70B39}"/>
              </a:ext>
            </a:extLst>
          </p:cNvPr>
          <p:cNvSpPr/>
          <p:nvPr/>
        </p:nvSpPr>
        <p:spPr>
          <a:xfrm>
            <a:off x="1859119" y="1508424"/>
            <a:ext cx="4235293" cy="4410515"/>
          </a:xfrm>
          <a:custGeom>
            <a:avLst/>
            <a:gdLst>
              <a:gd name="connsiteX0" fmla="*/ 0 w 4235293"/>
              <a:gd name="connsiteY0" fmla="*/ 0 h 1971050"/>
              <a:gd name="connsiteX1" fmla="*/ 3249768 w 4235293"/>
              <a:gd name="connsiteY1" fmla="*/ 0 h 1971050"/>
              <a:gd name="connsiteX2" fmla="*/ 4235293 w 4235293"/>
              <a:gd name="connsiteY2" fmla="*/ 985525 h 1971050"/>
              <a:gd name="connsiteX3" fmla="*/ 3249768 w 4235293"/>
              <a:gd name="connsiteY3" fmla="*/ 1971050 h 1971050"/>
              <a:gd name="connsiteX4" fmla="*/ 0 w 4235293"/>
              <a:gd name="connsiteY4" fmla="*/ 1971050 h 1971050"/>
              <a:gd name="connsiteX5" fmla="*/ 0 w 4235293"/>
              <a:gd name="connsiteY5" fmla="*/ 0 h 197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5293" h="1971050">
                <a:moveTo>
                  <a:pt x="4235293" y="1971049"/>
                </a:moveTo>
                <a:lnTo>
                  <a:pt x="985525" y="1971049"/>
                </a:lnTo>
                <a:lnTo>
                  <a:pt x="0" y="985525"/>
                </a:lnTo>
                <a:lnTo>
                  <a:pt x="985525" y="1"/>
                </a:lnTo>
                <a:lnTo>
                  <a:pt x="4235293" y="1"/>
                </a:lnTo>
                <a:lnTo>
                  <a:pt x="4235293" y="1971049"/>
                </a:lnTo>
                <a:close/>
              </a:path>
            </a:pathLst>
          </a:custGeom>
          <a:noFill/>
          <a:ln>
            <a:solidFill>
              <a:schemeClr val="accent6"/>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61941" tIns="53341" rIns="99568" bIns="53341" numCol="1" spcCol="1270" anchor="ctr" anchorCtr="0">
            <a:noAutofit/>
          </a:bodyPr>
          <a:lstStyle/>
          <a:p>
            <a:pPr marL="0" lvl="0" indent="0" algn="ctr" defTabSz="622300" rtl="0">
              <a:lnSpc>
                <a:spcPct val="90000"/>
              </a:lnSpc>
              <a:spcBef>
                <a:spcPct val="0"/>
              </a:spcBef>
              <a:spcAft>
                <a:spcPct val="35000"/>
              </a:spcAft>
              <a:buNone/>
            </a:pPr>
            <a:endParaRPr lang="en-US" sz="2400" kern="1200">
              <a:solidFill>
                <a:schemeClr val="tx1"/>
              </a:solidFill>
              <a:cs typeface="Arial"/>
            </a:endParaRPr>
          </a:p>
        </p:txBody>
      </p:sp>
      <p:sp>
        <p:nvSpPr>
          <p:cNvPr id="23" name="TextBox 22">
            <a:extLst>
              <a:ext uri="{FF2B5EF4-FFF2-40B4-BE49-F238E27FC236}">
                <a16:creationId xmlns:a16="http://schemas.microsoft.com/office/drawing/2014/main" id="{5162D2EA-BFF1-E4F2-F17C-09DA81BEED33}"/>
              </a:ext>
            </a:extLst>
          </p:cNvPr>
          <p:cNvSpPr txBox="1"/>
          <p:nvPr/>
        </p:nvSpPr>
        <p:spPr bwMode="auto">
          <a:xfrm>
            <a:off x="2372804" y="2160887"/>
            <a:ext cx="3645621" cy="3116238"/>
          </a:xfrm>
          <a:prstGeom prst="rect">
            <a:avLst/>
          </a:prstGeom>
          <a:noFill/>
          <a:ln>
            <a:noFill/>
          </a:ln>
          <a:effectLst/>
        </p:spPr>
        <p:txBody>
          <a:bodyPr wrap="square">
            <a:spAutoFit/>
          </a:bodyPr>
          <a:lstStyle/>
          <a:p>
            <a:pPr marL="0" lvl="0" indent="0" algn="ctr" defTabSz="622300" rtl="0">
              <a:lnSpc>
                <a:spcPct val="90000"/>
              </a:lnSpc>
              <a:spcBef>
                <a:spcPct val="0"/>
              </a:spcBef>
              <a:spcAft>
                <a:spcPct val="35000"/>
              </a:spcAft>
              <a:buNone/>
            </a:pPr>
            <a:r>
              <a:rPr lang="en-US" sz="2800" i="1" kern="1200">
                <a:solidFill>
                  <a:schemeClr val="tx1"/>
                </a:solidFill>
                <a:latin typeface="Arial"/>
                <a:cs typeface="Arial"/>
              </a:rPr>
              <a:t>“Horizon XPR stopped an incident, and preemptively prevented additional attacks on our organization”</a:t>
            </a:r>
          </a:p>
          <a:p>
            <a:pPr marL="0" lvl="0" indent="0" algn="ctr" defTabSz="622300" rtl="0">
              <a:lnSpc>
                <a:spcPct val="90000"/>
              </a:lnSpc>
              <a:spcBef>
                <a:spcPct val="0"/>
              </a:spcBef>
              <a:spcAft>
                <a:spcPct val="35000"/>
              </a:spcAft>
              <a:buNone/>
            </a:pPr>
            <a:endParaRPr lang="en-US" sz="1400" kern="1200">
              <a:solidFill>
                <a:schemeClr val="tx1"/>
              </a:solidFill>
              <a:cs typeface="Arial"/>
            </a:endParaRPr>
          </a:p>
          <a:p>
            <a:pPr marL="0" lvl="0" indent="0" algn="ctr" defTabSz="622300">
              <a:lnSpc>
                <a:spcPct val="90000"/>
              </a:lnSpc>
              <a:spcBef>
                <a:spcPct val="0"/>
              </a:spcBef>
              <a:spcAft>
                <a:spcPct val="35000"/>
              </a:spcAft>
              <a:buNone/>
            </a:pPr>
            <a:r>
              <a:rPr lang="en-US" sz="2000" kern="1200">
                <a:solidFill>
                  <a:schemeClr val="tx1"/>
                </a:solidFill>
                <a:cs typeface="Arial"/>
              </a:rPr>
              <a:t>Government, EMEA</a:t>
            </a:r>
          </a:p>
        </p:txBody>
      </p:sp>
      <p:sp>
        <p:nvSpPr>
          <p:cNvPr id="24" name="Oval 23">
            <a:extLst>
              <a:ext uri="{FF2B5EF4-FFF2-40B4-BE49-F238E27FC236}">
                <a16:creationId xmlns:a16="http://schemas.microsoft.com/office/drawing/2014/main" id="{A3668C03-8BC6-DF90-09EF-BBEBC398DE93}"/>
              </a:ext>
            </a:extLst>
          </p:cNvPr>
          <p:cNvSpPr/>
          <p:nvPr/>
        </p:nvSpPr>
        <p:spPr>
          <a:xfrm>
            <a:off x="6690907" y="1588224"/>
            <a:ext cx="1017841" cy="1017841"/>
          </a:xfrm>
          <a:prstGeom prst="ellipse">
            <a:avLst/>
          </a:prstGeom>
          <a:blipFill>
            <a:blip r:embed="rId3">
              <a:extLst>
                <a:ext uri="{28A0092B-C50C-407E-A947-70E740481C1C}">
                  <a14:useLocalDpi xmlns:a14="http://schemas.microsoft.com/office/drawing/2010/main" val="0"/>
                </a:ext>
              </a:extLst>
            </a:blip>
            <a:srcRect/>
            <a:stretch>
              <a:fillRect t="-4000" b="-4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5" name="Oval 24">
            <a:extLst>
              <a:ext uri="{FF2B5EF4-FFF2-40B4-BE49-F238E27FC236}">
                <a16:creationId xmlns:a16="http://schemas.microsoft.com/office/drawing/2014/main" id="{63082FC0-2ABB-2BDD-8D6F-94CA19B338F4}"/>
              </a:ext>
            </a:extLst>
          </p:cNvPr>
          <p:cNvSpPr/>
          <p:nvPr/>
        </p:nvSpPr>
        <p:spPr>
          <a:xfrm>
            <a:off x="6646969" y="3122398"/>
            <a:ext cx="1017841" cy="1017841"/>
          </a:xfrm>
          <a:prstGeom prst="ellipse">
            <a:avLst/>
          </a:prstGeom>
          <a:blipFill>
            <a:blip r:embed="rId3">
              <a:extLst>
                <a:ext uri="{28A0092B-C50C-407E-A947-70E740481C1C}">
                  <a14:useLocalDpi xmlns:a14="http://schemas.microsoft.com/office/drawing/2010/main" val="0"/>
                </a:ext>
              </a:extLst>
            </a:blip>
            <a:srcRect/>
            <a:stretch>
              <a:fillRect t="-4000" b="-4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7" name="Oval 26">
            <a:extLst>
              <a:ext uri="{FF2B5EF4-FFF2-40B4-BE49-F238E27FC236}">
                <a16:creationId xmlns:a16="http://schemas.microsoft.com/office/drawing/2014/main" id="{A6FB3264-0684-90D6-5F99-207B96B82072}"/>
              </a:ext>
            </a:extLst>
          </p:cNvPr>
          <p:cNvSpPr/>
          <p:nvPr/>
        </p:nvSpPr>
        <p:spPr>
          <a:xfrm>
            <a:off x="6640146" y="4858308"/>
            <a:ext cx="1017841" cy="1017841"/>
          </a:xfrm>
          <a:prstGeom prst="ellipse">
            <a:avLst/>
          </a:prstGeom>
          <a:blipFill>
            <a:blip r:embed="rId3">
              <a:extLst>
                <a:ext uri="{28A0092B-C50C-407E-A947-70E740481C1C}">
                  <a14:useLocalDpi xmlns:a14="http://schemas.microsoft.com/office/drawing/2010/main" val="0"/>
                </a:ext>
              </a:extLst>
            </a:blip>
            <a:srcRect/>
            <a:stretch>
              <a:fillRect t="-4000" b="-4000"/>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8" name="Freeform: Shape 27">
            <a:extLst>
              <a:ext uri="{FF2B5EF4-FFF2-40B4-BE49-F238E27FC236}">
                <a16:creationId xmlns:a16="http://schemas.microsoft.com/office/drawing/2014/main" id="{5B6AD279-4362-48C9-36FE-3841D9D1A51A}"/>
              </a:ext>
            </a:extLst>
          </p:cNvPr>
          <p:cNvSpPr/>
          <p:nvPr/>
        </p:nvSpPr>
        <p:spPr>
          <a:xfrm>
            <a:off x="7708749" y="1508424"/>
            <a:ext cx="4099997" cy="1345955"/>
          </a:xfrm>
          <a:custGeom>
            <a:avLst/>
            <a:gdLst>
              <a:gd name="connsiteX0" fmla="*/ 0 w 4099997"/>
              <a:gd name="connsiteY0" fmla="*/ 0 h 1970613"/>
              <a:gd name="connsiteX1" fmla="*/ 3114691 w 4099997"/>
              <a:gd name="connsiteY1" fmla="*/ 0 h 1970613"/>
              <a:gd name="connsiteX2" fmla="*/ 4099997 w 4099997"/>
              <a:gd name="connsiteY2" fmla="*/ 985307 h 1970613"/>
              <a:gd name="connsiteX3" fmla="*/ 3114691 w 4099997"/>
              <a:gd name="connsiteY3" fmla="*/ 1970613 h 1970613"/>
              <a:gd name="connsiteX4" fmla="*/ 0 w 4099997"/>
              <a:gd name="connsiteY4" fmla="*/ 1970613 h 1970613"/>
              <a:gd name="connsiteX5" fmla="*/ 0 w 4099997"/>
              <a:gd name="connsiteY5" fmla="*/ 0 h 1970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99997" h="1970613">
                <a:moveTo>
                  <a:pt x="4099997" y="1970612"/>
                </a:moveTo>
                <a:lnTo>
                  <a:pt x="985306" y="1970612"/>
                </a:lnTo>
                <a:lnTo>
                  <a:pt x="0" y="985306"/>
                </a:lnTo>
                <a:lnTo>
                  <a:pt x="985306" y="1"/>
                </a:lnTo>
                <a:lnTo>
                  <a:pt x="4099997" y="1"/>
                </a:lnTo>
                <a:lnTo>
                  <a:pt x="4099997" y="1970612"/>
                </a:lnTo>
                <a:close/>
              </a:path>
            </a:pathLst>
          </a:custGeom>
          <a:noFill/>
          <a:ln>
            <a:solidFill>
              <a:schemeClr val="accent6"/>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61639" tIns="53341" rIns="99568" bIns="53340" numCol="1" spcCol="1270" anchor="ctr" anchorCtr="0">
            <a:noAutofit/>
          </a:bodyPr>
          <a:lstStyle/>
          <a:p>
            <a:pPr marL="0" lvl="0" indent="0" algn="ctr" defTabSz="622300">
              <a:lnSpc>
                <a:spcPct val="90000"/>
              </a:lnSpc>
              <a:spcBef>
                <a:spcPct val="0"/>
              </a:spcBef>
              <a:spcAft>
                <a:spcPct val="35000"/>
              </a:spcAft>
              <a:buNone/>
            </a:pPr>
            <a:r>
              <a:rPr lang="en-US" sz="1400" i="1" kern="1200">
                <a:solidFill>
                  <a:schemeClr val="tx1"/>
                </a:solidFill>
                <a:latin typeface="Arial"/>
                <a:cs typeface="Arial"/>
              </a:rPr>
              <a:t>“Horizon XPR detected threats- </a:t>
            </a:r>
            <a:r>
              <a:rPr lang="en-US" sz="1400" b="1" i="1" kern="1200">
                <a:solidFill>
                  <a:schemeClr val="tx1"/>
                </a:solidFill>
                <a:latin typeface="Arial"/>
                <a:cs typeface="Arial"/>
              </a:rPr>
              <a:t>automatic response </a:t>
            </a:r>
            <a:r>
              <a:rPr lang="en-US" sz="1400" b="0" i="1" kern="1200">
                <a:solidFill>
                  <a:schemeClr val="tx1"/>
                </a:solidFill>
                <a:latin typeface="Arial"/>
                <a:cs typeface="Arial"/>
              </a:rPr>
              <a:t>were </a:t>
            </a:r>
            <a:br>
              <a:rPr lang="en-US" sz="1400" b="0" i="1" kern="1200">
                <a:solidFill>
                  <a:schemeClr val="tx1"/>
                </a:solidFill>
                <a:latin typeface="Arial"/>
                <a:cs typeface="Arial"/>
              </a:rPr>
            </a:br>
            <a:r>
              <a:rPr lang="en-US" sz="1400" b="0" i="1" kern="1200">
                <a:solidFill>
                  <a:schemeClr val="tx1"/>
                </a:solidFill>
                <a:latin typeface="Arial"/>
                <a:cs typeface="Arial"/>
              </a:rPr>
              <a:t>very effective and saved time</a:t>
            </a:r>
            <a:r>
              <a:rPr lang="en-US" sz="1400" i="1" kern="1200">
                <a:solidFill>
                  <a:schemeClr val="tx1"/>
                </a:solidFill>
                <a:latin typeface="Arial"/>
                <a:cs typeface="Arial"/>
              </a:rPr>
              <a:t>”</a:t>
            </a:r>
          </a:p>
          <a:p>
            <a:pPr marL="0" lvl="0" indent="0" algn="ctr" defTabSz="622300">
              <a:lnSpc>
                <a:spcPct val="90000"/>
              </a:lnSpc>
              <a:spcBef>
                <a:spcPct val="0"/>
              </a:spcBef>
              <a:spcAft>
                <a:spcPct val="35000"/>
              </a:spcAft>
              <a:buNone/>
            </a:pPr>
            <a:r>
              <a:rPr lang="en-US" sz="1400" kern="1200">
                <a:solidFill>
                  <a:schemeClr val="tx1"/>
                </a:solidFill>
              </a:rPr>
              <a:t>Manufacture Company, EMEA</a:t>
            </a:r>
            <a:endParaRPr lang="en-US" sz="1400" kern="1200">
              <a:solidFill>
                <a:schemeClr val="tx1"/>
              </a:solidFill>
              <a:cs typeface="Arial" panose="020B0604020202020204" pitchFamily="34" charset="0"/>
            </a:endParaRPr>
          </a:p>
        </p:txBody>
      </p:sp>
      <p:sp>
        <p:nvSpPr>
          <p:cNvPr id="29" name="Freeform: Shape 28">
            <a:extLst>
              <a:ext uri="{FF2B5EF4-FFF2-40B4-BE49-F238E27FC236}">
                <a16:creationId xmlns:a16="http://schemas.microsoft.com/office/drawing/2014/main" id="{E93366B4-5FC6-837A-1AE7-226954D19137}"/>
              </a:ext>
            </a:extLst>
          </p:cNvPr>
          <p:cNvSpPr/>
          <p:nvPr/>
        </p:nvSpPr>
        <p:spPr>
          <a:xfrm>
            <a:off x="7708748" y="3131183"/>
            <a:ext cx="4099997" cy="1345956"/>
          </a:xfrm>
          <a:custGeom>
            <a:avLst/>
            <a:gdLst>
              <a:gd name="connsiteX0" fmla="*/ 0 w 4099997"/>
              <a:gd name="connsiteY0" fmla="*/ 0 h 1970613"/>
              <a:gd name="connsiteX1" fmla="*/ 3114691 w 4099997"/>
              <a:gd name="connsiteY1" fmla="*/ 0 h 1970613"/>
              <a:gd name="connsiteX2" fmla="*/ 4099997 w 4099997"/>
              <a:gd name="connsiteY2" fmla="*/ 985307 h 1970613"/>
              <a:gd name="connsiteX3" fmla="*/ 3114691 w 4099997"/>
              <a:gd name="connsiteY3" fmla="*/ 1970613 h 1970613"/>
              <a:gd name="connsiteX4" fmla="*/ 0 w 4099997"/>
              <a:gd name="connsiteY4" fmla="*/ 1970613 h 1970613"/>
              <a:gd name="connsiteX5" fmla="*/ 0 w 4099997"/>
              <a:gd name="connsiteY5" fmla="*/ 0 h 1970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99997" h="1970613">
                <a:moveTo>
                  <a:pt x="4099997" y="1970612"/>
                </a:moveTo>
                <a:lnTo>
                  <a:pt x="985306" y="1970612"/>
                </a:lnTo>
                <a:lnTo>
                  <a:pt x="0" y="985306"/>
                </a:lnTo>
                <a:lnTo>
                  <a:pt x="985306" y="1"/>
                </a:lnTo>
                <a:lnTo>
                  <a:pt x="4099997" y="1"/>
                </a:lnTo>
                <a:lnTo>
                  <a:pt x="4099997" y="1970612"/>
                </a:lnTo>
                <a:close/>
              </a:path>
            </a:pathLst>
          </a:custGeom>
          <a:noFill/>
          <a:ln>
            <a:solidFill>
              <a:schemeClr val="accent6"/>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61639" tIns="53341" rIns="99568" bIns="53341" numCol="1" spcCol="1270" anchor="ctr" anchorCtr="0">
            <a:noAutofit/>
          </a:bodyPr>
          <a:lstStyle/>
          <a:p>
            <a:pPr marL="0" lvl="0" indent="0" algn="ctr" defTabSz="622300" rtl="0">
              <a:lnSpc>
                <a:spcPct val="90000"/>
              </a:lnSpc>
              <a:spcBef>
                <a:spcPct val="0"/>
              </a:spcBef>
              <a:spcAft>
                <a:spcPct val="35000"/>
              </a:spcAft>
              <a:buNone/>
            </a:pPr>
            <a:r>
              <a:rPr lang="en-US" sz="1400" i="1" kern="1200">
                <a:solidFill>
                  <a:schemeClr val="tx1"/>
                </a:solidFill>
                <a:latin typeface="Arial"/>
                <a:cs typeface="Arial"/>
              </a:rPr>
              <a:t>“The </a:t>
            </a:r>
            <a:r>
              <a:rPr lang="en-US" sz="1400" b="1" i="1" kern="1200">
                <a:solidFill>
                  <a:schemeClr val="tx1"/>
                </a:solidFill>
                <a:latin typeface="Arial"/>
                <a:cs typeface="Arial"/>
              </a:rPr>
              <a:t>Behavior insights</a:t>
            </a:r>
            <a:r>
              <a:rPr lang="en-US" sz="1400" i="1" kern="1200">
                <a:solidFill>
                  <a:schemeClr val="tx1"/>
                </a:solidFill>
                <a:latin typeface="Arial"/>
                <a:cs typeface="Arial"/>
              </a:rPr>
              <a:t> of Horizon XPR brought a unique value that we didn’t have before” </a:t>
            </a:r>
          </a:p>
          <a:p>
            <a:pPr marL="0" lvl="0" indent="0" algn="ctr" defTabSz="622300">
              <a:lnSpc>
                <a:spcPct val="90000"/>
              </a:lnSpc>
              <a:spcBef>
                <a:spcPct val="0"/>
              </a:spcBef>
              <a:spcAft>
                <a:spcPct val="35000"/>
              </a:spcAft>
              <a:buNone/>
            </a:pPr>
            <a:r>
              <a:rPr lang="en-US" sz="1400" kern="1200">
                <a:solidFill>
                  <a:schemeClr val="tx1"/>
                </a:solidFill>
              </a:rPr>
              <a:t>Retail Company NA </a:t>
            </a:r>
          </a:p>
        </p:txBody>
      </p:sp>
      <p:sp>
        <p:nvSpPr>
          <p:cNvPr id="30" name="Freeform: Shape 29">
            <a:extLst>
              <a:ext uri="{FF2B5EF4-FFF2-40B4-BE49-F238E27FC236}">
                <a16:creationId xmlns:a16="http://schemas.microsoft.com/office/drawing/2014/main" id="{2C6BB21D-B6DB-5AC3-C3A4-4951DBBFFF72}"/>
              </a:ext>
            </a:extLst>
          </p:cNvPr>
          <p:cNvSpPr/>
          <p:nvPr/>
        </p:nvSpPr>
        <p:spPr>
          <a:xfrm>
            <a:off x="7641099" y="4676448"/>
            <a:ext cx="4235293" cy="1346255"/>
          </a:xfrm>
          <a:custGeom>
            <a:avLst/>
            <a:gdLst>
              <a:gd name="connsiteX0" fmla="*/ 0 w 4235293"/>
              <a:gd name="connsiteY0" fmla="*/ 0 h 1971050"/>
              <a:gd name="connsiteX1" fmla="*/ 3249768 w 4235293"/>
              <a:gd name="connsiteY1" fmla="*/ 0 h 1971050"/>
              <a:gd name="connsiteX2" fmla="*/ 4235293 w 4235293"/>
              <a:gd name="connsiteY2" fmla="*/ 985525 h 1971050"/>
              <a:gd name="connsiteX3" fmla="*/ 3249768 w 4235293"/>
              <a:gd name="connsiteY3" fmla="*/ 1971050 h 1971050"/>
              <a:gd name="connsiteX4" fmla="*/ 0 w 4235293"/>
              <a:gd name="connsiteY4" fmla="*/ 1971050 h 1971050"/>
              <a:gd name="connsiteX5" fmla="*/ 0 w 4235293"/>
              <a:gd name="connsiteY5" fmla="*/ 0 h 197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35293" h="1971050">
                <a:moveTo>
                  <a:pt x="4235293" y="1971049"/>
                </a:moveTo>
                <a:lnTo>
                  <a:pt x="985525" y="1971049"/>
                </a:lnTo>
                <a:lnTo>
                  <a:pt x="0" y="985525"/>
                </a:lnTo>
                <a:lnTo>
                  <a:pt x="985525" y="1"/>
                </a:lnTo>
                <a:lnTo>
                  <a:pt x="4235293" y="1"/>
                </a:lnTo>
                <a:lnTo>
                  <a:pt x="4235293" y="1971049"/>
                </a:lnTo>
                <a:close/>
              </a:path>
            </a:pathLst>
          </a:custGeom>
          <a:noFill/>
          <a:ln>
            <a:solidFill>
              <a:schemeClr val="accent6"/>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361941" tIns="53341" rIns="99568" bIns="53340" numCol="1" spcCol="1270" anchor="ctr" anchorCtr="0">
            <a:noAutofit/>
          </a:bodyPr>
          <a:lstStyle/>
          <a:p>
            <a:pPr marL="0" lvl="0" indent="0" algn="ctr" defTabSz="622300">
              <a:lnSpc>
                <a:spcPct val="90000"/>
              </a:lnSpc>
              <a:spcBef>
                <a:spcPct val="0"/>
              </a:spcBef>
              <a:spcAft>
                <a:spcPct val="35000"/>
              </a:spcAft>
              <a:buNone/>
            </a:pPr>
            <a:r>
              <a:rPr lang="en-US" sz="1400" i="1" kern="1200">
                <a:solidFill>
                  <a:schemeClr val="tx1"/>
                </a:solidFill>
                <a:latin typeface="Arial"/>
                <a:ea typeface="+mn-ea"/>
                <a:cs typeface="Arial"/>
              </a:rPr>
              <a:t>“The incidents data were very </a:t>
            </a:r>
            <a:r>
              <a:rPr lang="en-US" sz="1400" b="1" i="1" kern="1200">
                <a:solidFill>
                  <a:schemeClr val="tx1"/>
                </a:solidFill>
                <a:latin typeface="Arial"/>
                <a:ea typeface="+mn-ea"/>
                <a:cs typeface="Arial"/>
              </a:rPr>
              <a:t>reassuring and accurate</a:t>
            </a:r>
            <a:r>
              <a:rPr lang="en-US" sz="1400" i="1" kern="1200">
                <a:solidFill>
                  <a:schemeClr val="tx1"/>
                </a:solidFill>
                <a:latin typeface="Arial"/>
                <a:ea typeface="+mn-ea"/>
                <a:cs typeface="Arial"/>
              </a:rPr>
              <a:t>.” </a:t>
            </a:r>
          </a:p>
          <a:p>
            <a:pPr marL="0" lvl="0" indent="0" algn="ctr" defTabSz="622300">
              <a:lnSpc>
                <a:spcPct val="90000"/>
              </a:lnSpc>
              <a:spcBef>
                <a:spcPct val="0"/>
              </a:spcBef>
              <a:spcAft>
                <a:spcPct val="35000"/>
              </a:spcAft>
              <a:buNone/>
            </a:pPr>
            <a:r>
              <a:rPr lang="en-US" sz="1400" kern="1200">
                <a:solidFill>
                  <a:schemeClr val="tx1"/>
                </a:solidFill>
                <a:cs typeface="Arial"/>
              </a:rPr>
              <a:t>Universal Bank, EMEA</a:t>
            </a:r>
          </a:p>
        </p:txBody>
      </p:sp>
    </p:spTree>
    <p:extLst>
      <p:ext uri="{BB962C8B-B14F-4D97-AF65-F5344CB8AC3E}">
        <p14:creationId xmlns:p14="http://schemas.microsoft.com/office/powerpoint/2010/main" val="3351961014"/>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0A16F87-F09B-4D4F-A5B3-FCE193870CEE}"/>
              </a:ext>
            </a:extLst>
          </p:cNvPr>
          <p:cNvSpPr/>
          <p:nvPr/>
        </p:nvSpPr>
        <p:spPr bwMode="auto">
          <a:xfrm>
            <a:off x="-1" y="893"/>
            <a:ext cx="12188825" cy="6856214"/>
          </a:xfrm>
          <a:prstGeom prst="rect">
            <a:avLst/>
          </a:prstGeom>
          <a:gradFill flip="none" rotWithShape="1">
            <a:gsLst>
              <a:gs pos="15000">
                <a:schemeClr val="tx2"/>
              </a:gs>
              <a:gs pos="50000">
                <a:schemeClr val="accent5"/>
              </a:gs>
              <a:gs pos="83000">
                <a:schemeClr val="tx2">
                  <a:lumMod val="60000"/>
                  <a:lumOff val="40000"/>
                </a:schemeClr>
              </a:gs>
            </a:gsLst>
            <a:lin ang="13500000" scaled="1"/>
            <a:tileRect/>
          </a:gra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pPr>
            <a:endParaRPr lang="en-IL" sz="2399" err="1">
              <a:solidFill>
                <a:srgbClr val="4D4D4F"/>
              </a:solidFill>
              <a:latin typeface="Calibri"/>
            </a:endParaRPr>
          </a:p>
        </p:txBody>
      </p:sp>
      <p:sp>
        <p:nvSpPr>
          <p:cNvPr id="8" name="Oval 7">
            <a:extLst>
              <a:ext uri="{FF2B5EF4-FFF2-40B4-BE49-F238E27FC236}">
                <a16:creationId xmlns:a16="http://schemas.microsoft.com/office/drawing/2014/main" id="{2995E70D-7A4E-4BEA-80B4-0394CB479B01}"/>
              </a:ext>
            </a:extLst>
          </p:cNvPr>
          <p:cNvSpPr/>
          <p:nvPr/>
        </p:nvSpPr>
        <p:spPr bwMode="auto">
          <a:xfrm>
            <a:off x="4296922" y="1507231"/>
            <a:ext cx="3351927" cy="3351927"/>
          </a:xfrm>
          <a:prstGeom prst="ellipse">
            <a:avLst/>
          </a:prstGeom>
          <a:solidFill>
            <a:schemeClr val="bg1"/>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pPr>
            <a:endParaRPr lang="en-IL" sz="2399" err="1">
              <a:solidFill>
                <a:srgbClr val="4D4D4F"/>
              </a:solidFill>
              <a:latin typeface="Calibri"/>
            </a:endParaRPr>
          </a:p>
        </p:txBody>
      </p:sp>
      <p:sp>
        <p:nvSpPr>
          <p:cNvPr id="5" name="Footer Placeholder 4">
            <a:extLst>
              <a:ext uri="{FF2B5EF4-FFF2-40B4-BE49-F238E27FC236}">
                <a16:creationId xmlns:a16="http://schemas.microsoft.com/office/drawing/2014/main" id="{61085F0F-CEA5-45FF-A311-6258B77F1706}"/>
              </a:ext>
            </a:extLst>
          </p:cNvPr>
          <p:cNvSpPr>
            <a:spLocks noGrp="1"/>
          </p:cNvSpPr>
          <p:nvPr>
            <p:ph type="ftr" sz="quarter" idx="11"/>
          </p:nvPr>
        </p:nvSpPr>
        <p:spPr/>
        <p:txBody>
          <a:bodyPr/>
          <a:lstStyle/>
          <a:p>
            <a:pPr defTabSz="914126" fontAlgn="auto">
              <a:spcBef>
                <a:spcPts val="0"/>
              </a:spcBef>
              <a:spcAft>
                <a:spcPts val="0"/>
              </a:spcAft>
              <a:buClrTx/>
              <a:buSzTx/>
            </a:pPr>
            <a:r>
              <a:rPr lang="en-US">
                <a:solidFill>
                  <a:srgbClr val="FFFFFF">
                    <a:lumMod val="75000"/>
                  </a:srgbClr>
                </a:solidFill>
              </a:rPr>
              <a:t> [Internal Use] for Check Point employees​</a:t>
            </a:r>
            <a:endParaRPr lang="en-IL">
              <a:solidFill>
                <a:srgbClr val="FFFFFF">
                  <a:lumMod val="75000"/>
                </a:srgbClr>
              </a:solidFill>
            </a:endParaRPr>
          </a:p>
        </p:txBody>
      </p:sp>
      <p:sp>
        <p:nvSpPr>
          <p:cNvPr id="2" name="Title 1">
            <a:extLst>
              <a:ext uri="{FF2B5EF4-FFF2-40B4-BE49-F238E27FC236}">
                <a16:creationId xmlns:a16="http://schemas.microsoft.com/office/drawing/2014/main" id="{C42368C4-4838-4577-A118-AF75103F7DD1}"/>
              </a:ext>
            </a:extLst>
          </p:cNvPr>
          <p:cNvSpPr>
            <a:spLocks noGrp="1"/>
          </p:cNvSpPr>
          <p:nvPr>
            <p:ph type="title"/>
          </p:nvPr>
        </p:nvSpPr>
        <p:spPr>
          <a:xfrm>
            <a:off x="582409" y="532230"/>
            <a:ext cx="11022371" cy="914162"/>
          </a:xfrm>
        </p:spPr>
        <p:txBody>
          <a:bodyPr/>
          <a:lstStyle/>
          <a:p>
            <a:pPr algn="ctr"/>
            <a:r>
              <a:rPr lang="en-US" sz="4350" b="1" cap="all">
                <a:solidFill>
                  <a:schemeClr val="bg1"/>
                </a:solidFill>
                <a:latin typeface="Arial"/>
                <a:cs typeface="Arial"/>
                <a:sym typeface="Arial"/>
              </a:rPr>
              <a:t>Horizon </a:t>
            </a:r>
            <a:r>
              <a:rPr lang="en-US" sz="4350" b="1" cap="all" err="1">
                <a:solidFill>
                  <a:schemeClr val="bg1"/>
                </a:solidFill>
                <a:latin typeface="Arial"/>
                <a:cs typeface="Arial"/>
                <a:sym typeface="Arial"/>
              </a:rPr>
              <a:t>xdr</a:t>
            </a:r>
            <a:r>
              <a:rPr lang="en-US" sz="4350" b="1" cap="all">
                <a:solidFill>
                  <a:schemeClr val="bg1"/>
                </a:solidFill>
                <a:latin typeface="Arial"/>
                <a:cs typeface="Arial"/>
                <a:sym typeface="Arial"/>
              </a:rPr>
              <a:t>/</a:t>
            </a:r>
            <a:r>
              <a:rPr lang="en-US" sz="4350" b="1" cap="all" err="1">
                <a:solidFill>
                  <a:schemeClr val="bg1"/>
                </a:solidFill>
                <a:latin typeface="Arial"/>
                <a:cs typeface="Arial"/>
                <a:sym typeface="Arial"/>
              </a:rPr>
              <a:t>xpr</a:t>
            </a:r>
            <a:endParaRPr lang="en-IL" sz="4350">
              <a:solidFill>
                <a:schemeClr val="bg1"/>
              </a:solidFill>
              <a:latin typeface="Arial"/>
              <a:cs typeface="Arial"/>
            </a:endParaRPr>
          </a:p>
        </p:txBody>
      </p:sp>
      <p:sp>
        <p:nvSpPr>
          <p:cNvPr id="3" name="Content Placeholder 2">
            <a:extLst>
              <a:ext uri="{FF2B5EF4-FFF2-40B4-BE49-F238E27FC236}">
                <a16:creationId xmlns:a16="http://schemas.microsoft.com/office/drawing/2014/main" id="{33EF411B-ADEC-41A8-B196-9D5A3CBEA99A}"/>
              </a:ext>
            </a:extLst>
          </p:cNvPr>
          <p:cNvSpPr>
            <a:spLocks noGrp="1"/>
          </p:cNvSpPr>
          <p:nvPr>
            <p:ph idx="1"/>
          </p:nvPr>
        </p:nvSpPr>
        <p:spPr>
          <a:xfrm>
            <a:off x="585279" y="5136456"/>
            <a:ext cx="11019501" cy="1708977"/>
          </a:xfrm>
          <a:gradFill>
            <a:gsLst>
              <a:gs pos="61000">
                <a:schemeClr val="tx2">
                  <a:alpha val="0"/>
                </a:schemeClr>
              </a:gs>
              <a:gs pos="100000">
                <a:schemeClr val="bg2">
                  <a:alpha val="0"/>
                </a:schemeClr>
              </a:gs>
            </a:gsLst>
            <a:lin ang="0" scaled="1"/>
          </a:gradFill>
        </p:spPr>
        <p:txBody>
          <a:bodyPr/>
          <a:lstStyle/>
          <a:p>
            <a:pPr marL="0" indent="0" algn="ctr">
              <a:buNone/>
            </a:pPr>
            <a:r>
              <a:rPr lang="en-US" sz="3950" b="1">
                <a:solidFill>
                  <a:schemeClr val="bg1"/>
                </a:solidFill>
                <a:latin typeface="Arial"/>
                <a:ea typeface="+mj-ea"/>
                <a:cs typeface="Arial"/>
              </a:rPr>
              <a:t>DEMO</a:t>
            </a:r>
            <a:endParaRPr lang="en-US"/>
          </a:p>
        </p:txBody>
      </p:sp>
      <p:sp>
        <p:nvSpPr>
          <p:cNvPr id="6" name="Date Placeholder 5" hidden="1">
            <a:extLst>
              <a:ext uri="{FF2B5EF4-FFF2-40B4-BE49-F238E27FC236}">
                <a16:creationId xmlns:a16="http://schemas.microsoft.com/office/drawing/2014/main" id="{50EEF5AF-6556-4ADE-8B07-1F5F37C39CBC}"/>
              </a:ext>
            </a:extLst>
          </p:cNvPr>
          <p:cNvSpPr>
            <a:spLocks noGrp="1"/>
          </p:cNvSpPr>
          <p:nvPr>
            <p:ph type="dt" sz="half" idx="12"/>
          </p:nvPr>
        </p:nvSpPr>
        <p:spPr/>
        <p:txBody>
          <a:bodyPr/>
          <a:lstStyle/>
          <a:p>
            <a:pPr defTabSz="914126" fontAlgn="auto">
              <a:spcBef>
                <a:spcPts val="0"/>
              </a:spcBef>
              <a:spcAft>
                <a:spcPts val="0"/>
              </a:spcAft>
              <a:buClrTx/>
              <a:buSzTx/>
            </a:pPr>
            <a:endParaRPr lang="en-IL">
              <a:solidFill>
                <a:srgbClr val="4D4D4F">
                  <a:tint val="75000"/>
                </a:srgbClr>
              </a:solidFill>
              <a:latin typeface="Calibri"/>
            </a:endParaRPr>
          </a:p>
        </p:txBody>
      </p:sp>
      <p:pic>
        <p:nvPicPr>
          <p:cNvPr id="9" name="Picture 8"/>
          <p:cNvPicPr>
            <a:picLocks noChangeAspect="1"/>
          </p:cNvPicPr>
          <p:nvPr/>
        </p:nvPicPr>
        <p:blipFill>
          <a:blip r:embed="rId3"/>
          <a:stretch>
            <a:fillRect/>
          </a:stretch>
        </p:blipFill>
        <p:spPr>
          <a:xfrm>
            <a:off x="4506100" y="1916360"/>
            <a:ext cx="2856711" cy="2520628"/>
          </a:xfrm>
          <a:prstGeom prst="rect">
            <a:avLst/>
          </a:prstGeom>
        </p:spPr>
      </p:pic>
    </p:spTree>
    <p:extLst>
      <p:ext uri="{BB962C8B-B14F-4D97-AF65-F5344CB8AC3E}">
        <p14:creationId xmlns:p14="http://schemas.microsoft.com/office/powerpoint/2010/main" val="9714158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2000"/>
                                        <p:tgtEl>
                                          <p:spTgt spid="8"/>
                                        </p:tgtEl>
                                      </p:cBhvr>
                                    </p:animEffect>
                                  </p:childTnLst>
                                </p:cTn>
                              </p:par>
                            </p:childTnLst>
                          </p:cTn>
                        </p:par>
                        <p:par>
                          <p:cTn id="14" fill="hold">
                            <p:stCondLst>
                              <p:cond delay="3000"/>
                            </p:stCondLst>
                            <p:childTnLst>
                              <p:par>
                                <p:cTn id="15" presetID="16" presetClass="entr" presetSubtype="21" fill="hold"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Vertical)">
                                      <p:cBhvr>
                                        <p:cTn id="1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2AC14D-A19B-CDD8-11BD-2C3CA1DB774C}"/>
              </a:ext>
            </a:extLst>
          </p:cNvPr>
          <p:cNvSpPr>
            <a:spLocks noGrp="1"/>
          </p:cNvSpPr>
          <p:nvPr>
            <p:ph type="title"/>
          </p:nvPr>
        </p:nvSpPr>
        <p:spPr/>
        <p:txBody>
          <a:bodyPr/>
          <a:lstStyle/>
          <a:p>
            <a:r>
              <a:rPr lang="en-US" sz="3200" b="1" kern="1200">
                <a:gradFill flip="none" rotWithShape="1">
                  <a:gsLst>
                    <a:gs pos="0">
                      <a:schemeClr val="accent6"/>
                    </a:gs>
                    <a:gs pos="100000">
                      <a:schemeClr val="accent1"/>
                    </a:gs>
                  </a:gsLst>
                  <a:lin ang="10800000" scaled="1"/>
                  <a:tileRect/>
                </a:gradFill>
                <a:latin typeface="Arial"/>
                <a:cs typeface="Arial"/>
              </a:rPr>
              <a:t>HORIZON XDR/XPR main capabilities</a:t>
            </a:r>
            <a:endParaRPr lang="en-IL"/>
          </a:p>
        </p:txBody>
      </p:sp>
      <p:sp>
        <p:nvSpPr>
          <p:cNvPr id="4" name="Content Placeholder 3">
            <a:extLst>
              <a:ext uri="{FF2B5EF4-FFF2-40B4-BE49-F238E27FC236}">
                <a16:creationId xmlns:a16="http://schemas.microsoft.com/office/drawing/2014/main" id="{11D5D2BC-A702-1F04-4390-1CF13AD207B3}"/>
              </a:ext>
            </a:extLst>
          </p:cNvPr>
          <p:cNvSpPr>
            <a:spLocks noGrp="1"/>
          </p:cNvSpPr>
          <p:nvPr>
            <p:ph sz="half" idx="2"/>
          </p:nvPr>
        </p:nvSpPr>
        <p:spPr/>
        <p:txBody>
          <a:bodyPr/>
          <a:lstStyle/>
          <a:p>
            <a:r>
              <a:rPr lang="en-US" b="0" i="0" u="none" strike="noStrike" kern="1200">
                <a:solidFill>
                  <a:srgbClr val="3A3A3B"/>
                </a:solidFill>
                <a:effectLst/>
                <a:latin typeface="Arial"/>
                <a:cs typeface="Arial"/>
              </a:rPr>
              <a:t>Detection &amp; prevention across network, e</a:t>
            </a:r>
            <a:r>
              <a:rPr lang="en-US" b="0" i="0" u="none" strike="noStrike" kern="1200" baseline="0">
                <a:solidFill>
                  <a:srgbClr val="3A3A3B"/>
                </a:solidFill>
                <a:effectLst/>
                <a:latin typeface="Arial"/>
                <a:cs typeface="Arial"/>
              </a:rPr>
              <a:t>ndpoint, e</a:t>
            </a:r>
            <a:r>
              <a:rPr lang="en-US" kern="0">
                <a:solidFill>
                  <a:schemeClr val="tx1">
                    <a:lumMod val="75000"/>
                  </a:schemeClr>
                </a:solidFill>
                <a:latin typeface="Arial"/>
                <a:cs typeface="Arial"/>
              </a:rPr>
              <a:t>mail, (mobile, cloud – soon)</a:t>
            </a:r>
          </a:p>
          <a:p>
            <a:r>
              <a:rPr lang="en-US" b="0" i="0" u="none" strike="noStrike" kern="1200">
                <a:solidFill>
                  <a:srgbClr val="3A3A3B"/>
                </a:solidFill>
                <a:effectLst/>
                <a:latin typeface="Arial"/>
                <a:cs typeface="Arial"/>
              </a:rPr>
              <a:t>Behavioral Analytics (UEBA) &amp; AI-based detection</a:t>
            </a:r>
          </a:p>
          <a:p>
            <a:r>
              <a:rPr lang="en-US" kern="1200">
                <a:solidFill>
                  <a:srgbClr val="3A3A3B"/>
                </a:solidFill>
                <a:latin typeface="Arial"/>
                <a:cs typeface="Arial"/>
              </a:rPr>
              <a:t>I</a:t>
            </a:r>
            <a:r>
              <a:rPr lang="en-US" b="0" i="0" u="none" strike="noStrike" kern="1200">
                <a:solidFill>
                  <a:srgbClr val="3A3A3B"/>
                </a:solidFill>
                <a:effectLst/>
                <a:latin typeface="Arial"/>
                <a:cs typeface="Arial"/>
              </a:rPr>
              <a:t>ncident management</a:t>
            </a:r>
          </a:p>
          <a:p>
            <a:r>
              <a:rPr lang="en-US" b="0" i="0" u="none" strike="noStrike" kern="1200">
                <a:solidFill>
                  <a:srgbClr val="3A3A3B"/>
                </a:solidFill>
                <a:effectLst/>
                <a:latin typeface="Arial"/>
                <a:cs typeface="Arial"/>
              </a:rPr>
              <a:t>MITRE mapping</a:t>
            </a:r>
          </a:p>
          <a:p>
            <a:r>
              <a:rPr lang="en-US" b="0" i="0" u="none" strike="noStrike" kern="1200">
                <a:solidFill>
                  <a:srgbClr val="3A3A3B"/>
                </a:solidFill>
                <a:effectLst/>
                <a:latin typeface="Arial"/>
                <a:cs typeface="Arial"/>
              </a:rPr>
              <a:t>Threat Hunting</a:t>
            </a:r>
            <a:endParaRPr lang="en-US" kern="0">
              <a:solidFill>
                <a:schemeClr val="tx1">
                  <a:lumMod val="75000"/>
                </a:schemeClr>
              </a:solidFill>
              <a:latin typeface="Arial"/>
              <a:cs typeface="Arial"/>
            </a:endParaRPr>
          </a:p>
          <a:p>
            <a:endParaRPr lang="en-IL"/>
          </a:p>
        </p:txBody>
      </p:sp>
      <p:sp>
        <p:nvSpPr>
          <p:cNvPr id="5" name="Content Placeholder 4">
            <a:extLst>
              <a:ext uri="{FF2B5EF4-FFF2-40B4-BE49-F238E27FC236}">
                <a16:creationId xmlns:a16="http://schemas.microsoft.com/office/drawing/2014/main" id="{71748EAC-3A25-C7EF-077C-D3AA387E5A65}"/>
              </a:ext>
            </a:extLst>
          </p:cNvPr>
          <p:cNvSpPr>
            <a:spLocks noGrp="1"/>
          </p:cNvSpPr>
          <p:nvPr>
            <p:ph sz="half" idx="12"/>
          </p:nvPr>
        </p:nvSpPr>
        <p:spPr/>
        <p:txBody>
          <a:bodyPr/>
          <a:lstStyle/>
          <a:p>
            <a:r>
              <a:rPr lang="en-US">
                <a:solidFill>
                  <a:srgbClr val="3A3A3B"/>
                </a:solidFill>
                <a:latin typeface="Arial"/>
                <a:cs typeface="Arial"/>
              </a:rPr>
              <a:t>Intelligence investigation tool</a:t>
            </a:r>
          </a:p>
          <a:p>
            <a:r>
              <a:rPr lang="en-US">
                <a:solidFill>
                  <a:srgbClr val="3A3A3B"/>
                </a:solidFill>
                <a:latin typeface="Arial"/>
                <a:cs typeface="Arial"/>
              </a:rPr>
              <a:t>Custom IOC Management</a:t>
            </a:r>
          </a:p>
          <a:p>
            <a:r>
              <a:rPr lang="en-US">
                <a:solidFill>
                  <a:srgbClr val="3A3A3B"/>
                </a:solidFill>
                <a:latin typeface="Arial"/>
                <a:cs typeface="Arial"/>
              </a:rPr>
              <a:t>Custom rules</a:t>
            </a:r>
          </a:p>
          <a:p>
            <a:r>
              <a:rPr lang="en-US" kern="1200">
                <a:solidFill>
                  <a:srgbClr val="3A3A3B"/>
                </a:solidFill>
                <a:latin typeface="Arial"/>
                <a:cs typeface="Arial"/>
              </a:rPr>
              <a:t>Integration with 3</a:t>
            </a:r>
            <a:r>
              <a:rPr lang="en-US" kern="1200" baseline="30000">
                <a:solidFill>
                  <a:srgbClr val="3A3A3B"/>
                </a:solidFill>
                <a:latin typeface="Arial"/>
                <a:cs typeface="Arial"/>
              </a:rPr>
              <a:t>rd</a:t>
            </a:r>
            <a:r>
              <a:rPr lang="en-US" kern="1200">
                <a:solidFill>
                  <a:srgbClr val="3A3A3B"/>
                </a:solidFill>
                <a:latin typeface="Arial"/>
                <a:cs typeface="Arial"/>
              </a:rPr>
              <a:t> party security products &amp; logs</a:t>
            </a:r>
          </a:p>
          <a:p>
            <a:r>
              <a:rPr lang="en-US" kern="1200">
                <a:solidFill>
                  <a:srgbClr val="3A3A3B"/>
                </a:solidFill>
                <a:latin typeface="Arial"/>
                <a:cs typeface="Arial"/>
              </a:rPr>
              <a:t>Integration </a:t>
            </a:r>
            <a:r>
              <a:rPr lang="en-US">
                <a:solidFill>
                  <a:srgbClr val="3A3A3B"/>
                </a:solidFill>
                <a:latin typeface="Arial"/>
                <a:cs typeface="Arial"/>
              </a:rPr>
              <a:t>with MDR</a:t>
            </a:r>
            <a:r>
              <a:rPr lang="en-US" kern="1200">
                <a:solidFill>
                  <a:srgbClr val="3A3A3B"/>
                </a:solidFill>
                <a:latin typeface="Arial"/>
                <a:cs typeface="Arial"/>
              </a:rPr>
              <a:t>/MPR, 3</a:t>
            </a:r>
            <a:r>
              <a:rPr lang="en-US" kern="1200" baseline="30000">
                <a:solidFill>
                  <a:srgbClr val="3A3A3B"/>
                </a:solidFill>
                <a:latin typeface="Arial"/>
                <a:cs typeface="Arial"/>
              </a:rPr>
              <a:t>rd</a:t>
            </a:r>
            <a:r>
              <a:rPr lang="en-US" kern="1200">
                <a:solidFill>
                  <a:srgbClr val="3A3A3B"/>
                </a:solidFill>
                <a:latin typeface="Arial"/>
                <a:cs typeface="Arial"/>
              </a:rPr>
              <a:t> party SIEM, SOAR</a:t>
            </a:r>
            <a:endParaRPr lang="en-US" kern="0">
              <a:latin typeface="Arial"/>
              <a:cs typeface="Arial"/>
            </a:endParaRPr>
          </a:p>
          <a:p>
            <a:endParaRPr lang="en-IL"/>
          </a:p>
        </p:txBody>
      </p:sp>
    </p:spTree>
    <p:extLst>
      <p:ext uri="{BB962C8B-B14F-4D97-AF65-F5344CB8AC3E}">
        <p14:creationId xmlns:p14="http://schemas.microsoft.com/office/powerpoint/2010/main" val="261056151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F2E192AE-0D1B-1FAF-FD74-16C64DA69F1C}"/>
              </a:ext>
            </a:extLst>
          </p:cNvPr>
          <p:cNvSpPr>
            <a:spLocks noGrp="1"/>
          </p:cNvSpPr>
          <p:nvPr>
            <p:ph type="ftr" sz="quarter" idx="11"/>
          </p:nvPr>
        </p:nvSpPr>
        <p:spPr/>
        <p:txBody>
          <a:bodyPr/>
          <a:lstStyle/>
          <a:p>
            <a:r>
              <a:rPr lang="en-US"/>
              <a:t> [Internal Use] for Check Point employees​</a:t>
            </a:r>
          </a:p>
        </p:txBody>
      </p:sp>
      <p:sp>
        <p:nvSpPr>
          <p:cNvPr id="3" name="Content Placeholder 2">
            <a:extLst>
              <a:ext uri="{FF2B5EF4-FFF2-40B4-BE49-F238E27FC236}">
                <a16:creationId xmlns:a16="http://schemas.microsoft.com/office/drawing/2014/main" id="{216F1502-76BA-7571-632E-A8C4F8963045}"/>
              </a:ext>
            </a:extLst>
          </p:cNvPr>
          <p:cNvSpPr>
            <a:spLocks noGrp="1"/>
          </p:cNvSpPr>
          <p:nvPr>
            <p:ph sz="quarter" idx="13"/>
          </p:nvPr>
        </p:nvSpPr>
        <p:spPr/>
        <p:txBody>
          <a:bodyPr/>
          <a:lstStyle/>
          <a:p>
            <a:r>
              <a:rPr lang="en-US" dirty="0">
                <a:latin typeface="Arial"/>
                <a:cs typeface="Arial"/>
              </a:rPr>
              <a:t>XDR business overview </a:t>
            </a:r>
          </a:p>
          <a:p>
            <a:r>
              <a:rPr lang="en-US" dirty="0">
                <a:latin typeface="Arial"/>
                <a:cs typeface="Arial"/>
              </a:rPr>
              <a:t>Horizon XDR/XPR overview</a:t>
            </a:r>
            <a:endParaRPr lang="en-IL" dirty="0">
              <a:latin typeface="Arial"/>
              <a:cs typeface="Arial"/>
            </a:endParaRPr>
          </a:p>
          <a:p>
            <a:r>
              <a:rPr lang="en-US" dirty="0">
                <a:latin typeface="Arial"/>
                <a:cs typeface="Arial"/>
              </a:rPr>
              <a:t>Customer testimonials </a:t>
            </a:r>
          </a:p>
          <a:p>
            <a:r>
              <a:rPr lang="en-IL" dirty="0">
                <a:latin typeface="Arial"/>
                <a:cs typeface="Arial"/>
              </a:rPr>
              <a:t>Demo</a:t>
            </a:r>
            <a:endParaRPr lang="en-US" dirty="0">
              <a:latin typeface="Arial"/>
              <a:cs typeface="Arial"/>
            </a:endParaRPr>
          </a:p>
          <a:p>
            <a:r>
              <a:rPr lang="en-IL" dirty="0">
                <a:latin typeface="Arial"/>
                <a:cs typeface="Arial"/>
              </a:rPr>
              <a:t>Product roadmap</a:t>
            </a:r>
            <a:endParaRPr lang="en-IL" dirty="0"/>
          </a:p>
          <a:p>
            <a:endParaRPr lang="en-IL"/>
          </a:p>
        </p:txBody>
      </p:sp>
      <p:sp>
        <p:nvSpPr>
          <p:cNvPr id="4" name="Title 3">
            <a:extLst>
              <a:ext uri="{FF2B5EF4-FFF2-40B4-BE49-F238E27FC236}">
                <a16:creationId xmlns:a16="http://schemas.microsoft.com/office/drawing/2014/main" id="{9E0EDE28-B652-2B8A-3A06-68E766592318}"/>
              </a:ext>
            </a:extLst>
          </p:cNvPr>
          <p:cNvSpPr>
            <a:spLocks noGrp="1"/>
          </p:cNvSpPr>
          <p:nvPr>
            <p:ph type="title"/>
          </p:nvPr>
        </p:nvSpPr>
        <p:spPr/>
        <p:txBody>
          <a:bodyPr/>
          <a:lstStyle/>
          <a:p>
            <a:r>
              <a:rPr lang="en-US"/>
              <a:t>Agenda</a:t>
            </a:r>
            <a:endParaRPr lang="en-IL"/>
          </a:p>
        </p:txBody>
      </p:sp>
      <p:sp>
        <p:nvSpPr>
          <p:cNvPr id="5" name="Date Placeholder 4" hidden="1">
            <a:extLst>
              <a:ext uri="{FF2B5EF4-FFF2-40B4-BE49-F238E27FC236}">
                <a16:creationId xmlns:a16="http://schemas.microsoft.com/office/drawing/2014/main" id="{D9FBD593-BFE7-10B7-39F8-2EDCCE871681}"/>
              </a:ext>
            </a:extLst>
          </p:cNvPr>
          <p:cNvSpPr>
            <a:spLocks noGrp="1"/>
          </p:cNvSpPr>
          <p:nvPr>
            <p:ph type="dt" sz="half" idx="14"/>
          </p:nvPr>
        </p:nvSpPr>
        <p:spPr/>
        <p:txBody>
          <a:bodyPr/>
          <a:lstStyle/>
          <a:p>
            <a:endParaRPr lang="en-IL"/>
          </a:p>
        </p:txBody>
      </p:sp>
    </p:spTree>
    <p:extLst>
      <p:ext uri="{BB962C8B-B14F-4D97-AF65-F5344CB8AC3E}">
        <p14:creationId xmlns:p14="http://schemas.microsoft.com/office/powerpoint/2010/main" val="464600178"/>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D7410CBB-2305-0802-BF00-27C37FFD25D9}"/>
              </a:ext>
            </a:extLst>
          </p:cNvPr>
          <p:cNvSpPr/>
          <p:nvPr/>
        </p:nvSpPr>
        <p:spPr bwMode="auto">
          <a:xfrm>
            <a:off x="335470" y="1451838"/>
            <a:ext cx="4842891" cy="4996740"/>
          </a:xfrm>
          <a:prstGeom prst="ellipse">
            <a:avLst/>
          </a:prstGeom>
          <a:solidFill>
            <a:srgbClr val="D51067"/>
          </a:solidFill>
          <a:ln w="12700" algn="ctr">
            <a:solidFill>
              <a:srgbClr val="D51067"/>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3" name="Title 2">
            <a:extLst>
              <a:ext uri="{FF2B5EF4-FFF2-40B4-BE49-F238E27FC236}">
                <a16:creationId xmlns:a16="http://schemas.microsoft.com/office/drawing/2014/main" id="{E948D311-DE4F-AA47-603F-9B1073F93317}"/>
              </a:ext>
            </a:extLst>
          </p:cNvPr>
          <p:cNvSpPr>
            <a:spLocks noGrp="1"/>
          </p:cNvSpPr>
          <p:nvPr>
            <p:ph type="title"/>
          </p:nvPr>
        </p:nvSpPr>
        <p:spPr/>
        <p:txBody>
          <a:bodyPr/>
          <a:lstStyle/>
          <a:p>
            <a:r>
              <a:rPr lang="en-US" sz="3200" b="1" kern="1200">
                <a:gradFill flip="none" rotWithShape="1">
                  <a:gsLst>
                    <a:gs pos="0">
                      <a:schemeClr val="accent6"/>
                    </a:gs>
                    <a:gs pos="100000">
                      <a:schemeClr val="accent1"/>
                    </a:gs>
                  </a:gsLst>
                  <a:lin ang="10800000" scaled="1"/>
                  <a:tileRect/>
                </a:gradFill>
              </a:rPr>
              <a:t>HORIZON XDR/XPR WITH ANALYSTS’ </a:t>
            </a:r>
            <a:br>
              <a:rPr lang="en-US" sz="3200" b="1" kern="1200">
                <a:gradFill flip="none" rotWithShape="1">
                  <a:gsLst>
                    <a:gs pos="0">
                      <a:schemeClr val="accent6"/>
                    </a:gs>
                    <a:gs pos="100000">
                      <a:schemeClr val="accent1"/>
                    </a:gs>
                  </a:gsLst>
                  <a:lin ang="10800000" scaled="1"/>
                  <a:tileRect/>
                </a:gradFill>
              </a:rPr>
            </a:br>
            <a:r>
              <a:rPr lang="en-US" sz="3200" b="1" kern="1200">
                <a:gradFill flip="none" rotWithShape="1">
                  <a:gsLst>
                    <a:gs pos="0">
                      <a:schemeClr val="accent6"/>
                    </a:gs>
                    <a:gs pos="100000">
                      <a:schemeClr val="accent1"/>
                    </a:gs>
                  </a:gsLst>
                  <a:lin ang="10800000" scaled="1"/>
                  <a:tileRect/>
                </a:gradFill>
              </a:rPr>
              <a:t>EXPERIENCE IN MIND</a:t>
            </a:r>
            <a:endParaRPr lang="en-IL"/>
          </a:p>
        </p:txBody>
      </p:sp>
      <p:sp>
        <p:nvSpPr>
          <p:cNvPr id="8" name="Block Arc 7">
            <a:extLst>
              <a:ext uri="{FF2B5EF4-FFF2-40B4-BE49-F238E27FC236}">
                <a16:creationId xmlns:a16="http://schemas.microsoft.com/office/drawing/2014/main" id="{98DC0B5A-22F5-9793-FE2E-63CBA5474A61}"/>
              </a:ext>
            </a:extLst>
          </p:cNvPr>
          <p:cNvSpPr/>
          <p:nvPr/>
        </p:nvSpPr>
        <p:spPr bwMode="auto">
          <a:xfrm rot="16200000">
            <a:off x="171158" y="1536710"/>
            <a:ext cx="5092078" cy="4922329"/>
          </a:xfrm>
          <a:prstGeom prst="blockArc">
            <a:avLst>
              <a:gd name="adj1" fmla="val 10716979"/>
              <a:gd name="adj2" fmla="val 111408"/>
              <a:gd name="adj3" fmla="val 33024"/>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a:latin typeface="+mn-lt"/>
            </a:endParaRPr>
          </a:p>
        </p:txBody>
      </p:sp>
      <p:sp>
        <p:nvSpPr>
          <p:cNvPr id="5" name="Oval 4">
            <a:extLst>
              <a:ext uri="{FF2B5EF4-FFF2-40B4-BE49-F238E27FC236}">
                <a16:creationId xmlns:a16="http://schemas.microsoft.com/office/drawing/2014/main" id="{A073987C-8697-77CE-AED0-64C23DD557E4}"/>
              </a:ext>
            </a:extLst>
          </p:cNvPr>
          <p:cNvSpPr/>
          <p:nvPr/>
        </p:nvSpPr>
        <p:spPr bwMode="auto">
          <a:xfrm>
            <a:off x="1837944" y="3017520"/>
            <a:ext cx="1746504" cy="1874520"/>
          </a:xfrm>
          <a:prstGeom prst="ellipse">
            <a:avLst/>
          </a:prstGeom>
          <a:solidFill>
            <a:srgbClr val="FFFFFF"/>
          </a:solidFill>
          <a:ln w="76200" algn="ctr">
            <a:solidFill>
              <a:schemeClr val="bg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pic>
        <p:nvPicPr>
          <p:cNvPr id="9" name="Picture 8">
            <a:extLst>
              <a:ext uri="{FF2B5EF4-FFF2-40B4-BE49-F238E27FC236}">
                <a16:creationId xmlns:a16="http://schemas.microsoft.com/office/drawing/2014/main" id="{84AF82D1-9917-CB1C-F6D3-0064693B6E5D}"/>
              </a:ext>
            </a:extLst>
          </p:cNvPr>
          <p:cNvPicPr>
            <a:picLocks noChangeAspect="1"/>
          </p:cNvPicPr>
          <p:nvPr/>
        </p:nvPicPr>
        <p:blipFill>
          <a:blip r:embed="rId3"/>
          <a:stretch>
            <a:fillRect/>
          </a:stretch>
        </p:blipFill>
        <p:spPr>
          <a:xfrm>
            <a:off x="1610207" y="3079946"/>
            <a:ext cx="1960618" cy="1729957"/>
          </a:xfrm>
          <a:prstGeom prst="rect">
            <a:avLst/>
          </a:prstGeom>
        </p:spPr>
      </p:pic>
      <p:sp>
        <p:nvSpPr>
          <p:cNvPr id="10" name="Oval 9">
            <a:extLst>
              <a:ext uri="{FF2B5EF4-FFF2-40B4-BE49-F238E27FC236}">
                <a16:creationId xmlns:a16="http://schemas.microsoft.com/office/drawing/2014/main" id="{A537BFBC-2805-BB5D-C89B-F4DECDE89C3C}"/>
              </a:ext>
            </a:extLst>
          </p:cNvPr>
          <p:cNvSpPr/>
          <p:nvPr/>
        </p:nvSpPr>
        <p:spPr bwMode="auto">
          <a:xfrm>
            <a:off x="1730887" y="3089801"/>
            <a:ext cx="1719258" cy="1729958"/>
          </a:xfrm>
          <a:prstGeom prst="ellipse">
            <a:avLst/>
          </a:prstGeom>
          <a:noFill/>
          <a:ln w="38100" algn="ctr">
            <a:solidFill>
              <a:srgbClr val="D51067"/>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cxnSp>
        <p:nvCxnSpPr>
          <p:cNvPr id="12" name="Straight Connector 11">
            <a:extLst>
              <a:ext uri="{FF2B5EF4-FFF2-40B4-BE49-F238E27FC236}">
                <a16:creationId xmlns:a16="http://schemas.microsoft.com/office/drawing/2014/main" id="{4944DEC8-BE46-EAFD-0F17-1211F11B9379}"/>
              </a:ext>
            </a:extLst>
          </p:cNvPr>
          <p:cNvCxnSpPr>
            <a:cxnSpLocks/>
          </p:cNvCxnSpPr>
          <p:nvPr/>
        </p:nvCxnSpPr>
        <p:spPr bwMode="auto">
          <a:xfrm flipH="1">
            <a:off x="3450145" y="2192738"/>
            <a:ext cx="1018991" cy="1126534"/>
          </a:xfrm>
          <a:prstGeom prst="line">
            <a:avLst/>
          </a:prstGeom>
          <a:solidFill>
            <a:schemeClr val="bg1"/>
          </a:solidFill>
          <a:ln w="38100"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a:extLst>
              <a:ext uri="{FF2B5EF4-FFF2-40B4-BE49-F238E27FC236}">
                <a16:creationId xmlns:a16="http://schemas.microsoft.com/office/drawing/2014/main" id="{39640898-72CD-6814-FDB1-9AF8EF0C02C8}"/>
              </a:ext>
            </a:extLst>
          </p:cNvPr>
          <p:cNvCxnSpPr>
            <a:cxnSpLocks/>
          </p:cNvCxnSpPr>
          <p:nvPr/>
        </p:nvCxnSpPr>
        <p:spPr bwMode="auto">
          <a:xfrm flipH="1" flipV="1">
            <a:off x="3650264" y="3954780"/>
            <a:ext cx="1528097" cy="4572"/>
          </a:xfrm>
          <a:prstGeom prst="line">
            <a:avLst/>
          </a:prstGeom>
          <a:solidFill>
            <a:schemeClr val="bg1"/>
          </a:solidFill>
          <a:ln w="38100"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a:extLst>
              <a:ext uri="{FF2B5EF4-FFF2-40B4-BE49-F238E27FC236}">
                <a16:creationId xmlns:a16="http://schemas.microsoft.com/office/drawing/2014/main" id="{2CE43860-32A5-462C-5471-E1E831DFC073}"/>
              </a:ext>
            </a:extLst>
          </p:cNvPr>
          <p:cNvCxnSpPr>
            <a:cxnSpLocks/>
          </p:cNvCxnSpPr>
          <p:nvPr/>
        </p:nvCxnSpPr>
        <p:spPr bwMode="auto">
          <a:xfrm flipH="1" flipV="1">
            <a:off x="3328416" y="4672584"/>
            <a:ext cx="1140720" cy="1053382"/>
          </a:xfrm>
          <a:prstGeom prst="line">
            <a:avLst/>
          </a:prstGeom>
          <a:solidFill>
            <a:schemeClr val="bg1"/>
          </a:solidFill>
          <a:ln w="381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Flowchart: Preparation 17">
            <a:extLst>
              <a:ext uri="{FF2B5EF4-FFF2-40B4-BE49-F238E27FC236}">
                <a16:creationId xmlns:a16="http://schemas.microsoft.com/office/drawing/2014/main" id="{9FDF8CA5-9BAF-9EF7-76E6-511E4698B27E}"/>
              </a:ext>
            </a:extLst>
          </p:cNvPr>
          <p:cNvSpPr/>
          <p:nvPr/>
        </p:nvSpPr>
        <p:spPr bwMode="auto">
          <a:xfrm>
            <a:off x="7296913" y="1432505"/>
            <a:ext cx="3822192" cy="878056"/>
          </a:xfrm>
          <a:prstGeom prst="flowChartPreparation">
            <a:avLst/>
          </a:prstGeom>
          <a:solidFill>
            <a:srgbClr val="FFFFFF"/>
          </a:solidFill>
          <a:ln w="28575" algn="ctr">
            <a:solidFill>
              <a:srgbClr val="D51067"/>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800" b="0" i="0" u="none" strike="noStrike" kern="1200">
                <a:solidFill>
                  <a:srgbClr val="3A3A3B"/>
                </a:solidFill>
                <a:effectLst/>
                <a:latin typeface="Arial" panose="020B0604020202020204" pitchFamily="34" charset="0"/>
                <a:cs typeface="Arial" panose="020B0604020202020204" pitchFamily="34" charset="0"/>
              </a:rPr>
              <a:t>Prevention shift-left</a:t>
            </a:r>
          </a:p>
        </p:txBody>
      </p:sp>
      <p:sp>
        <p:nvSpPr>
          <p:cNvPr id="19" name="Flowchart: Preparation 18">
            <a:extLst>
              <a:ext uri="{FF2B5EF4-FFF2-40B4-BE49-F238E27FC236}">
                <a16:creationId xmlns:a16="http://schemas.microsoft.com/office/drawing/2014/main" id="{81C91460-5916-B67C-76B0-83E2F8CBDAF2}"/>
              </a:ext>
            </a:extLst>
          </p:cNvPr>
          <p:cNvSpPr/>
          <p:nvPr/>
        </p:nvSpPr>
        <p:spPr bwMode="auto">
          <a:xfrm>
            <a:off x="7296913" y="2402907"/>
            <a:ext cx="3822192" cy="878056"/>
          </a:xfrm>
          <a:prstGeom prst="flowChartPreparation">
            <a:avLst/>
          </a:prstGeom>
          <a:solidFill>
            <a:srgbClr val="FFFFFF"/>
          </a:solidFill>
          <a:ln w="28575" algn="ctr">
            <a:solidFill>
              <a:srgbClr val="D51067"/>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800">
                <a:solidFill>
                  <a:srgbClr val="3A3A3B"/>
                </a:solidFill>
                <a:latin typeface="Arial" panose="020B0604020202020204" pitchFamily="34" charset="0"/>
                <a:cs typeface="Arial" panose="020B0604020202020204" pitchFamily="34" charset="0"/>
              </a:rPr>
              <a:t> Personalized news feed</a:t>
            </a:r>
            <a:endParaRPr lang="en-IL" sz="3200"/>
          </a:p>
        </p:txBody>
      </p:sp>
      <p:sp>
        <p:nvSpPr>
          <p:cNvPr id="20" name="Flowchart: Preparation 19">
            <a:extLst>
              <a:ext uri="{FF2B5EF4-FFF2-40B4-BE49-F238E27FC236}">
                <a16:creationId xmlns:a16="http://schemas.microsoft.com/office/drawing/2014/main" id="{BB4CCA3F-CBF1-F367-A06A-BB9C996DC6EE}"/>
              </a:ext>
            </a:extLst>
          </p:cNvPr>
          <p:cNvSpPr/>
          <p:nvPr/>
        </p:nvSpPr>
        <p:spPr bwMode="auto">
          <a:xfrm>
            <a:off x="7374027" y="4343756"/>
            <a:ext cx="3822192" cy="877556"/>
          </a:xfrm>
          <a:prstGeom prst="flowChartPreparation">
            <a:avLst/>
          </a:prstGeom>
          <a:solidFill>
            <a:srgbClr val="FFFFFF"/>
          </a:solidFill>
          <a:ln w="28575" algn="ctr">
            <a:solidFill>
              <a:srgbClr val="D51067"/>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800">
                <a:solidFill>
                  <a:srgbClr val="3A3A3B"/>
                </a:solidFill>
                <a:latin typeface="Arial" panose="020B0604020202020204" pitchFamily="34" charset="0"/>
                <a:cs typeface="Arial" panose="020B0604020202020204" pitchFamily="34" charset="0"/>
              </a:rPr>
              <a:t> XPR Community</a:t>
            </a:r>
          </a:p>
        </p:txBody>
      </p:sp>
      <p:sp>
        <p:nvSpPr>
          <p:cNvPr id="21" name="Flowchart: Preparation 20">
            <a:extLst>
              <a:ext uri="{FF2B5EF4-FFF2-40B4-BE49-F238E27FC236}">
                <a16:creationId xmlns:a16="http://schemas.microsoft.com/office/drawing/2014/main" id="{B22D2B74-E4E8-F3C7-5FA7-CC583EB83498}"/>
              </a:ext>
            </a:extLst>
          </p:cNvPr>
          <p:cNvSpPr/>
          <p:nvPr/>
        </p:nvSpPr>
        <p:spPr bwMode="auto">
          <a:xfrm>
            <a:off x="7347539" y="3378219"/>
            <a:ext cx="3822192" cy="877557"/>
          </a:xfrm>
          <a:prstGeom prst="flowChartPreparation">
            <a:avLst/>
          </a:prstGeom>
          <a:solidFill>
            <a:srgbClr val="FFFFFF"/>
          </a:solidFill>
          <a:ln w="28575" algn="ctr">
            <a:solidFill>
              <a:srgbClr val="D51067"/>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800">
                <a:solidFill>
                  <a:srgbClr val="3A3A3B"/>
                </a:solidFill>
                <a:latin typeface="Arial" panose="020B0604020202020204" pitchFamily="34" charset="0"/>
                <a:cs typeface="Arial" panose="020B0604020202020204" pitchFamily="34" charset="0"/>
              </a:rPr>
              <a:t>Investigation board</a:t>
            </a:r>
          </a:p>
        </p:txBody>
      </p:sp>
      <p:sp>
        <p:nvSpPr>
          <p:cNvPr id="22" name="TextBox 21">
            <a:extLst>
              <a:ext uri="{FF2B5EF4-FFF2-40B4-BE49-F238E27FC236}">
                <a16:creationId xmlns:a16="http://schemas.microsoft.com/office/drawing/2014/main" id="{2C7D2DAE-6EDA-F5E4-FF88-6DC0FA997327}"/>
              </a:ext>
            </a:extLst>
          </p:cNvPr>
          <p:cNvSpPr txBox="1"/>
          <p:nvPr/>
        </p:nvSpPr>
        <p:spPr bwMode="auto">
          <a:xfrm>
            <a:off x="2861786" y="2042685"/>
            <a:ext cx="1194434" cy="584775"/>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pPr>
            <a:r>
              <a:rPr lang="en-US" sz="1600">
                <a:solidFill>
                  <a:schemeClr val="bg1"/>
                </a:solidFill>
                <a:latin typeface="Arial" panose="020B0604020202020204" pitchFamily="34" charset="0"/>
                <a:cs typeface="Arial" panose="020B0604020202020204" pitchFamily="34" charset="0"/>
              </a:rPr>
              <a:t>More data sources</a:t>
            </a:r>
            <a:endParaRPr lang="en-IL" sz="1600" err="1">
              <a:solidFill>
                <a:schemeClr val="bg1"/>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12F6FF97-6FCF-E157-0F45-69AE7583E9EE}"/>
              </a:ext>
            </a:extLst>
          </p:cNvPr>
          <p:cNvSpPr txBox="1"/>
          <p:nvPr/>
        </p:nvSpPr>
        <p:spPr bwMode="auto">
          <a:xfrm>
            <a:off x="3812185" y="3118765"/>
            <a:ext cx="1301491" cy="584775"/>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pPr>
            <a:r>
              <a:rPr lang="en-US" sz="1600">
                <a:solidFill>
                  <a:schemeClr val="bg1"/>
                </a:solidFill>
                <a:latin typeface="Arial" panose="020B0604020202020204" pitchFamily="34" charset="0"/>
                <a:cs typeface="Arial" panose="020B0604020202020204" pitchFamily="34" charset="0"/>
              </a:rPr>
              <a:t>New correlations</a:t>
            </a:r>
            <a:endParaRPr lang="en-IL" sz="1600" err="1">
              <a:solidFill>
                <a:schemeClr val="bg1"/>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3EC37692-0173-7A79-FF65-24790729589B}"/>
              </a:ext>
            </a:extLst>
          </p:cNvPr>
          <p:cNvSpPr txBox="1"/>
          <p:nvPr/>
        </p:nvSpPr>
        <p:spPr bwMode="auto">
          <a:xfrm>
            <a:off x="3683883" y="4179361"/>
            <a:ext cx="1301491" cy="830997"/>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pPr>
            <a:r>
              <a:rPr lang="en-US" sz="1600">
                <a:solidFill>
                  <a:schemeClr val="bg1"/>
                </a:solidFill>
                <a:latin typeface="Arial" panose="020B0604020202020204" pitchFamily="34" charset="0"/>
                <a:cs typeface="Arial" panose="020B0604020202020204" pitchFamily="34" charset="0"/>
              </a:rPr>
              <a:t>More prevention responses</a:t>
            </a:r>
            <a:endParaRPr lang="en-IL" sz="1600" err="1">
              <a:solidFill>
                <a:schemeClr val="bg1"/>
              </a:solidFill>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BC888A60-E504-6CA2-0083-6CB871735326}"/>
              </a:ext>
            </a:extLst>
          </p:cNvPr>
          <p:cNvSpPr txBox="1"/>
          <p:nvPr/>
        </p:nvSpPr>
        <p:spPr bwMode="auto">
          <a:xfrm>
            <a:off x="2871512" y="5151727"/>
            <a:ext cx="1301491" cy="830997"/>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pPr>
            <a:r>
              <a:rPr lang="en-US" sz="1600">
                <a:solidFill>
                  <a:schemeClr val="bg1"/>
                </a:solidFill>
                <a:latin typeface="Arial" panose="020B0604020202020204" pitchFamily="34" charset="0"/>
                <a:cs typeface="Arial" panose="020B0604020202020204" pitchFamily="34" charset="0"/>
              </a:rPr>
              <a:t>Improving SOC experience</a:t>
            </a:r>
            <a:endParaRPr lang="en-IL" sz="1600" err="1">
              <a:solidFill>
                <a:schemeClr val="bg1"/>
              </a:solidFill>
              <a:latin typeface="Arial" panose="020B0604020202020204" pitchFamily="34" charset="0"/>
              <a:cs typeface="Arial" panose="020B0604020202020204" pitchFamily="34" charset="0"/>
            </a:endParaRPr>
          </a:p>
        </p:txBody>
      </p:sp>
      <p:cxnSp>
        <p:nvCxnSpPr>
          <p:cNvPr id="30" name="Connector: Elbow 29">
            <a:extLst>
              <a:ext uri="{FF2B5EF4-FFF2-40B4-BE49-F238E27FC236}">
                <a16:creationId xmlns:a16="http://schemas.microsoft.com/office/drawing/2014/main" id="{DEFE686A-AA7D-CD12-8945-ADFBD3647C53}"/>
              </a:ext>
            </a:extLst>
          </p:cNvPr>
          <p:cNvCxnSpPr>
            <a:cxnSpLocks/>
            <a:stCxn id="18" idx="1"/>
          </p:cNvCxnSpPr>
          <p:nvPr/>
        </p:nvCxnSpPr>
        <p:spPr bwMode="auto">
          <a:xfrm rot="10800000">
            <a:off x="4173003" y="1784729"/>
            <a:ext cx="3123910" cy="86804"/>
          </a:xfrm>
          <a:prstGeom prst="bentConnector3">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Connector: Elbow 31">
            <a:extLst>
              <a:ext uri="{FF2B5EF4-FFF2-40B4-BE49-F238E27FC236}">
                <a16:creationId xmlns:a16="http://schemas.microsoft.com/office/drawing/2014/main" id="{5591F8BF-9125-E3FF-78BF-7E95252D72CC}"/>
              </a:ext>
            </a:extLst>
          </p:cNvPr>
          <p:cNvCxnSpPr>
            <a:cxnSpLocks/>
            <a:stCxn id="19" idx="1"/>
          </p:cNvCxnSpPr>
          <p:nvPr/>
        </p:nvCxnSpPr>
        <p:spPr bwMode="auto">
          <a:xfrm rot="10800000">
            <a:off x="5196655" y="2639199"/>
            <a:ext cx="2100259" cy="202736"/>
          </a:xfrm>
          <a:prstGeom prst="bentConnector3">
            <a:avLst>
              <a:gd name="adj1" fmla="val 50000"/>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Connector: Elbow 38">
            <a:extLst>
              <a:ext uri="{FF2B5EF4-FFF2-40B4-BE49-F238E27FC236}">
                <a16:creationId xmlns:a16="http://schemas.microsoft.com/office/drawing/2014/main" id="{0CE5819C-0C48-235F-8190-36E743517130}"/>
              </a:ext>
            </a:extLst>
          </p:cNvPr>
          <p:cNvCxnSpPr>
            <a:cxnSpLocks/>
            <a:stCxn id="20" idx="1"/>
          </p:cNvCxnSpPr>
          <p:nvPr/>
        </p:nvCxnSpPr>
        <p:spPr bwMode="auto">
          <a:xfrm rot="10800000" flipV="1">
            <a:off x="5257799" y="4782533"/>
            <a:ext cx="2116228" cy="340427"/>
          </a:xfrm>
          <a:prstGeom prst="bentConnector3">
            <a:avLst>
              <a:gd name="adj1" fmla="val 50000"/>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Flowchart: Preparation 50">
            <a:extLst>
              <a:ext uri="{FF2B5EF4-FFF2-40B4-BE49-F238E27FC236}">
                <a16:creationId xmlns:a16="http://schemas.microsoft.com/office/drawing/2014/main" id="{2DB8EC2C-37CA-DDD4-F2CA-F969C186A732}"/>
              </a:ext>
            </a:extLst>
          </p:cNvPr>
          <p:cNvSpPr/>
          <p:nvPr/>
        </p:nvSpPr>
        <p:spPr bwMode="auto">
          <a:xfrm>
            <a:off x="7374027" y="5305098"/>
            <a:ext cx="3822192" cy="877556"/>
          </a:xfrm>
          <a:prstGeom prst="flowChartPreparation">
            <a:avLst/>
          </a:prstGeom>
          <a:solidFill>
            <a:srgbClr val="FFFFFF"/>
          </a:solidFill>
          <a:ln w="28575" algn="ctr">
            <a:solidFill>
              <a:srgbClr val="D51067"/>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800">
                <a:solidFill>
                  <a:srgbClr val="3A3A3B"/>
                </a:solidFill>
                <a:latin typeface="Arial" panose="020B0604020202020204" pitchFamily="34" charset="0"/>
                <a:cs typeface="Arial" panose="020B0604020202020204" pitchFamily="34" charset="0"/>
              </a:rPr>
              <a:t>Gamification</a:t>
            </a:r>
            <a:endParaRPr lang="en-IL" sz="3200"/>
          </a:p>
        </p:txBody>
      </p:sp>
      <p:cxnSp>
        <p:nvCxnSpPr>
          <p:cNvPr id="53" name="Connector: Elbow 52">
            <a:extLst>
              <a:ext uri="{FF2B5EF4-FFF2-40B4-BE49-F238E27FC236}">
                <a16:creationId xmlns:a16="http://schemas.microsoft.com/office/drawing/2014/main" id="{94B8D88A-EFF3-69A7-CB69-FB6E03C43A42}"/>
              </a:ext>
            </a:extLst>
          </p:cNvPr>
          <p:cNvCxnSpPr>
            <a:cxnSpLocks/>
            <a:stCxn id="51" idx="1"/>
          </p:cNvCxnSpPr>
          <p:nvPr/>
        </p:nvCxnSpPr>
        <p:spPr bwMode="auto">
          <a:xfrm rot="10800000" flipV="1">
            <a:off x="3898777" y="5743876"/>
            <a:ext cx="3475251" cy="522564"/>
          </a:xfrm>
          <a:prstGeom prst="bentConnector3">
            <a:avLst>
              <a:gd name="adj1" fmla="val 50000"/>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Straight Connector 57">
            <a:extLst>
              <a:ext uri="{FF2B5EF4-FFF2-40B4-BE49-F238E27FC236}">
                <a16:creationId xmlns:a16="http://schemas.microsoft.com/office/drawing/2014/main" id="{D5E12B90-7528-ECAE-305F-3FB6798F6CB5}"/>
              </a:ext>
            </a:extLst>
          </p:cNvPr>
          <p:cNvCxnSpPr>
            <a:stCxn id="21" idx="1"/>
          </p:cNvCxnSpPr>
          <p:nvPr/>
        </p:nvCxnSpPr>
        <p:spPr bwMode="auto">
          <a:xfrm flipH="1" flipV="1">
            <a:off x="5518117" y="3816997"/>
            <a:ext cx="1829422" cy="1"/>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Isosceles Triangle 10">
            <a:extLst>
              <a:ext uri="{FF2B5EF4-FFF2-40B4-BE49-F238E27FC236}">
                <a16:creationId xmlns:a16="http://schemas.microsoft.com/office/drawing/2014/main" id="{5B9083A9-4ACC-7C48-E306-EF28A572675A}"/>
              </a:ext>
            </a:extLst>
          </p:cNvPr>
          <p:cNvSpPr/>
          <p:nvPr/>
        </p:nvSpPr>
        <p:spPr bwMode="auto">
          <a:xfrm rot="18599111">
            <a:off x="1697150" y="1241967"/>
            <a:ext cx="1034352" cy="709430"/>
          </a:xfrm>
          <a:prstGeom prst="triangle">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Tree>
    <p:extLst>
      <p:ext uri="{BB962C8B-B14F-4D97-AF65-F5344CB8AC3E}">
        <p14:creationId xmlns:p14="http://schemas.microsoft.com/office/powerpoint/2010/main" val="22881034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250"/>
                                        <p:tgtEl>
                                          <p:spTgt spid="30"/>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25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250"/>
                                        <p:tgtEl>
                                          <p:spTgt spid="32"/>
                                        </p:tgtEl>
                                      </p:cBhvr>
                                    </p:animEffect>
                                  </p:childTnLst>
                                </p:cTn>
                              </p:par>
                            </p:childTnLst>
                          </p:cTn>
                        </p:par>
                        <p:par>
                          <p:cTn id="17" fill="hold">
                            <p:stCondLst>
                              <p:cond delay="250"/>
                            </p:stCondLst>
                            <p:childTnLst>
                              <p:par>
                                <p:cTn id="18" presetID="2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25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wipe(left)">
                                      <p:cBhvr>
                                        <p:cTn id="25" dur="250"/>
                                        <p:tgtEl>
                                          <p:spTgt spid="58"/>
                                        </p:tgtEl>
                                      </p:cBhvr>
                                    </p:animEffect>
                                  </p:childTnLst>
                                </p:cTn>
                              </p:par>
                            </p:childTnLst>
                          </p:cTn>
                        </p:par>
                        <p:par>
                          <p:cTn id="26" fill="hold">
                            <p:stCondLst>
                              <p:cond delay="250"/>
                            </p:stCondLst>
                            <p:childTnLst>
                              <p:par>
                                <p:cTn id="27" presetID="22" presetClass="entr" presetSubtype="8"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25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left)">
                                      <p:cBhvr>
                                        <p:cTn id="34" dur="250"/>
                                        <p:tgtEl>
                                          <p:spTgt spid="39"/>
                                        </p:tgtEl>
                                      </p:cBhvr>
                                    </p:animEffect>
                                  </p:childTnLst>
                                </p:cTn>
                              </p:par>
                            </p:childTnLst>
                          </p:cTn>
                        </p:par>
                        <p:par>
                          <p:cTn id="35" fill="hold">
                            <p:stCondLst>
                              <p:cond delay="250"/>
                            </p:stCondLst>
                            <p:childTnLst>
                              <p:par>
                                <p:cTn id="36" presetID="22" presetClass="entr" presetSubtype="8"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250"/>
                                        <p:tgtEl>
                                          <p:spTgt spid="20"/>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wipe(left)">
                                      <p:cBhvr>
                                        <p:cTn id="43" dur="250"/>
                                        <p:tgtEl>
                                          <p:spTgt spid="53"/>
                                        </p:tgtEl>
                                      </p:cBhvr>
                                    </p:animEffect>
                                  </p:childTnLst>
                                </p:cTn>
                              </p:par>
                            </p:childTnLst>
                          </p:cTn>
                        </p:par>
                        <p:par>
                          <p:cTn id="44" fill="hold">
                            <p:stCondLst>
                              <p:cond delay="25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5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p:cNvSpPr>
            <a:spLocks noGrp="1"/>
          </p:cNvSpPr>
          <p:nvPr>
            <p:ph type="ftr" sz="quarter" idx="11"/>
          </p:nvPr>
        </p:nvSpPr>
        <p:spPr/>
        <p:txBody>
          <a:bodyPr/>
          <a:lstStyle/>
          <a:p>
            <a:r>
              <a:rPr lang="en-US"/>
              <a:t> [Internal Use] for Check Point employees​</a:t>
            </a:r>
          </a:p>
        </p:txBody>
      </p:sp>
      <p:sp>
        <p:nvSpPr>
          <p:cNvPr id="6" name="Text Placeholder 5"/>
          <p:cNvSpPr>
            <a:spLocks noGrp="1"/>
          </p:cNvSpPr>
          <p:nvPr>
            <p:ph type="body" sz="quarter" idx="12"/>
          </p:nvPr>
        </p:nvSpPr>
        <p:spPr/>
        <p:txBody>
          <a:bodyPr/>
          <a:lstStyle/>
          <a:p>
            <a:r>
              <a:rPr lang="en-US">
                <a:latin typeface="Arial"/>
                <a:cs typeface="Arial"/>
              </a:rPr>
              <a:t>Prevention-first XDR</a:t>
            </a:r>
            <a:endParaRPr lang="en-US"/>
          </a:p>
          <a:p>
            <a:r>
              <a:rPr lang="en-US">
                <a:latin typeface="Arial"/>
                <a:cs typeface="Arial"/>
              </a:rPr>
              <a:t>Broadest native coverage, also supporting 3rd party data sources and responses</a:t>
            </a:r>
          </a:p>
          <a:p>
            <a:r>
              <a:rPr lang="en-US">
                <a:latin typeface="Arial"/>
                <a:cs typeface="Arial"/>
              </a:rPr>
              <a:t>Easy to buy, easy to onboard, easy to use</a:t>
            </a:r>
          </a:p>
          <a:p>
            <a:r>
              <a:rPr lang="en-US">
                <a:latin typeface="Arial"/>
                <a:cs typeface="Arial"/>
              </a:rPr>
              <a:t>Fun, unique vision to improve analysts' day job</a:t>
            </a:r>
            <a:endParaRPr lang="en-US" err="1"/>
          </a:p>
        </p:txBody>
      </p:sp>
      <p:sp>
        <p:nvSpPr>
          <p:cNvPr id="3" name="Date Placeholder 2" hidden="1"/>
          <p:cNvSpPr>
            <a:spLocks noGrp="1"/>
          </p:cNvSpPr>
          <p:nvPr>
            <p:ph type="dt" sz="half" idx="13"/>
          </p:nvPr>
        </p:nvSpPr>
        <p:spPr/>
        <p:txBody>
          <a:bodyPr/>
          <a:lstStyle/>
          <a:p>
            <a:endParaRPr lang="en-US"/>
          </a:p>
        </p:txBody>
      </p:sp>
      <p:sp>
        <p:nvSpPr>
          <p:cNvPr id="5" name="Title 4"/>
          <p:cNvSpPr>
            <a:spLocks noGrp="1"/>
          </p:cNvSpPr>
          <p:nvPr>
            <p:ph type="title"/>
          </p:nvPr>
        </p:nvSpPr>
        <p:spPr/>
        <p:txBody>
          <a:bodyPr/>
          <a:lstStyle/>
          <a:p>
            <a:r>
              <a:rPr lang="en-US">
                <a:latin typeface="Arial"/>
                <a:cs typeface="Arial"/>
              </a:rPr>
              <a:t>SUMMARY</a:t>
            </a:r>
            <a:endParaRPr lang="en-US"/>
          </a:p>
        </p:txBody>
      </p:sp>
    </p:spTree>
    <p:extLst>
      <p:ext uri="{BB962C8B-B14F-4D97-AF65-F5344CB8AC3E}">
        <p14:creationId xmlns:p14="http://schemas.microsoft.com/office/powerpoint/2010/main" val="1714131608"/>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4"/>
          </p:nvPr>
        </p:nvSpPr>
        <p:spPr>
          <a:xfrm>
            <a:off x="1053260" y="2695193"/>
            <a:ext cx="5804989" cy="1071215"/>
          </a:xfrm>
        </p:spPr>
        <p:txBody>
          <a:bodyPr/>
          <a:lstStyle/>
          <a:p>
            <a:r>
              <a:rPr lang="en-US"/>
              <a:t>Thank You</a:t>
            </a:r>
          </a:p>
          <a:p>
            <a:endParaRPr lang="en-US"/>
          </a:p>
        </p:txBody>
      </p:sp>
      <p:sp>
        <p:nvSpPr>
          <p:cNvPr id="2" name="Footer Placeholder 1" hidden="1"/>
          <p:cNvSpPr>
            <a:spLocks noGrp="1"/>
          </p:cNvSpPr>
          <p:nvPr>
            <p:ph type="ftr" sz="quarter" idx="11"/>
          </p:nvPr>
        </p:nvSpPr>
        <p:spPr/>
        <p:txBody>
          <a:bodyPr/>
          <a:lstStyle/>
          <a:p>
            <a:r>
              <a:rPr lang="en-US"/>
              <a:t> [Internal Use] for Check Point employees​</a:t>
            </a:r>
          </a:p>
        </p:txBody>
      </p:sp>
      <p:sp>
        <p:nvSpPr>
          <p:cNvPr id="3" name="Date Placeholder 2" hidden="1"/>
          <p:cNvSpPr>
            <a:spLocks noGrp="1"/>
          </p:cNvSpPr>
          <p:nvPr>
            <p:ph type="dt" sz="half" idx="15"/>
          </p:nvPr>
        </p:nvSpPr>
        <p:spPr>
          <a:xfrm>
            <a:off x="609600" y="6356350"/>
            <a:ext cx="2843213" cy="365125"/>
          </a:xfrm>
        </p:spPr>
        <p:txBody>
          <a:bodyPr/>
          <a:lstStyle/>
          <a:p>
            <a:endParaRPr lang="en-US"/>
          </a:p>
        </p:txBody>
      </p:sp>
    </p:spTree>
    <p:extLst>
      <p:ext uri="{BB962C8B-B14F-4D97-AF65-F5344CB8AC3E}">
        <p14:creationId xmlns:p14="http://schemas.microsoft.com/office/powerpoint/2010/main" val="106924229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37AF7F76-1103-B678-A9D8-6FA3CC5E6B0F}"/>
              </a:ext>
            </a:extLst>
          </p:cNvPr>
          <p:cNvSpPr/>
          <p:nvPr/>
        </p:nvSpPr>
        <p:spPr>
          <a:xfrm>
            <a:off x="1839268" y="3841425"/>
            <a:ext cx="8257790" cy="1097319"/>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sp>
        <p:nvSpPr>
          <p:cNvPr id="2" name="Footer Placeholder 1" hidden="1">
            <a:extLst>
              <a:ext uri="{FF2B5EF4-FFF2-40B4-BE49-F238E27FC236}">
                <a16:creationId xmlns:a16="http://schemas.microsoft.com/office/drawing/2014/main" id="{D0AD8D0D-CB22-486B-8AB5-D8873A89C96E}"/>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r>
              <a:rPr kumimoji="0" lang="en-US" sz="900" b="0" i="0" u="none" strike="noStrike" kern="1200" cap="none" spc="0" normalizeH="0" baseline="0" noProof="0">
                <a:ln>
                  <a:noFill/>
                </a:ln>
                <a:solidFill>
                  <a:srgbClr val="FFFFFF">
                    <a:lumMod val="75000"/>
                  </a:srgbClr>
                </a:solidFill>
                <a:effectLst/>
                <a:uLnTx/>
                <a:uFillTx/>
                <a:latin typeface="Calibri"/>
                <a:ea typeface="+mn-ea"/>
                <a:cs typeface="+mn-cs"/>
              </a:rPr>
              <a:t> [Internal Use] for Check Point employees​</a:t>
            </a:r>
            <a:endParaRPr kumimoji="0" lang="en-IL" sz="900" b="0" i="0" u="none" strike="noStrike" kern="1200" cap="none" spc="0" normalizeH="0" baseline="0" noProof="0">
              <a:ln>
                <a:noFill/>
              </a:ln>
              <a:solidFill>
                <a:srgbClr val="FFFFFF">
                  <a:lumMod val="75000"/>
                </a:srgbClr>
              </a:solidFill>
              <a:effectLst/>
              <a:uLnTx/>
              <a:uFillTx/>
              <a:latin typeface="Calibri"/>
              <a:ea typeface="+mn-ea"/>
              <a:cs typeface="+mn-cs"/>
            </a:endParaRPr>
          </a:p>
        </p:txBody>
      </p:sp>
      <p:sp>
        <p:nvSpPr>
          <p:cNvPr id="3" name="Date Placeholder 2" hidden="1"/>
          <p:cNvSpPr>
            <a:spLocks noGrp="1"/>
          </p:cNvSpPr>
          <p:nvPr>
            <p:ph type="dt" sz="half" idx="12"/>
          </p:nvPr>
        </p:nvSpPr>
        <p:spPr/>
        <p:txBody>
          <a:bodyPr/>
          <a:lstStyle/>
          <a:p>
            <a:pPr marL="0" marR="0" lvl="0" indent="0" algn="l"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en-US" sz="1200" b="0" i="0" u="none" strike="noStrike" kern="1200" cap="none" spc="0" normalizeH="0" baseline="0" noProof="0">
              <a:ln>
                <a:noFill/>
              </a:ln>
              <a:solidFill>
                <a:srgbClr val="4D4D4F">
                  <a:tint val="75000"/>
                </a:srgbClr>
              </a:solidFill>
              <a:effectLst/>
              <a:uLnTx/>
              <a:uFillTx/>
              <a:latin typeface="Helvetica" pitchFamily="34" charset="0"/>
              <a:ea typeface="+mn-ea"/>
              <a:cs typeface="+mn-cs"/>
            </a:endParaRPr>
          </a:p>
        </p:txBody>
      </p:sp>
      <p:sp>
        <p:nvSpPr>
          <p:cNvPr id="12" name="Ribbon: Tilted Up 11">
            <a:extLst>
              <a:ext uri="{FF2B5EF4-FFF2-40B4-BE49-F238E27FC236}">
                <a16:creationId xmlns:a16="http://schemas.microsoft.com/office/drawing/2014/main" id="{6753252E-85DB-F57E-AEA0-5CA735309969}"/>
              </a:ext>
            </a:extLst>
          </p:cNvPr>
          <p:cNvSpPr/>
          <p:nvPr/>
        </p:nvSpPr>
        <p:spPr bwMode="auto">
          <a:xfrm rot="20583062">
            <a:off x="1373978" y="4819917"/>
            <a:ext cx="958431" cy="383670"/>
          </a:xfrm>
          <a:prstGeom prst="ribbon2">
            <a:avLst>
              <a:gd name="adj1" fmla="val 12506"/>
              <a:gd name="adj2" fmla="val 75000"/>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800" b="1">
                <a:solidFill>
                  <a:schemeClr val="bg1"/>
                </a:solidFill>
                <a:latin typeface="+mn-lt"/>
              </a:rPr>
              <a:t>NEW</a:t>
            </a:r>
            <a:endParaRPr lang="en-IL" sz="1800" b="1">
              <a:solidFill>
                <a:schemeClr val="bg1"/>
              </a:solidFill>
              <a:latin typeface="+mn-lt"/>
            </a:endParaRPr>
          </a:p>
        </p:txBody>
      </p:sp>
      <p:sp>
        <p:nvSpPr>
          <p:cNvPr id="14" name="Title 13">
            <a:extLst>
              <a:ext uri="{FF2B5EF4-FFF2-40B4-BE49-F238E27FC236}">
                <a16:creationId xmlns:a16="http://schemas.microsoft.com/office/drawing/2014/main" id="{019D1653-7DA4-42AF-B985-2B8D76AB2EB8}"/>
              </a:ext>
            </a:extLst>
          </p:cNvPr>
          <p:cNvSpPr>
            <a:spLocks noGrp="1"/>
          </p:cNvSpPr>
          <p:nvPr>
            <p:ph type="title"/>
          </p:nvPr>
        </p:nvSpPr>
        <p:spPr/>
        <p:txBody>
          <a:bodyPr/>
          <a:lstStyle/>
          <a:p>
            <a:r>
              <a:rPr lang="en-US">
                <a:latin typeface="Arial"/>
                <a:cs typeface="Arial"/>
              </a:rPr>
              <a:t>Horizon</a:t>
            </a:r>
            <a:endParaRPr lang="en-US"/>
          </a:p>
        </p:txBody>
      </p:sp>
      <p:sp>
        <p:nvSpPr>
          <p:cNvPr id="18" name="Rectangle 17">
            <a:extLst>
              <a:ext uri="{FF2B5EF4-FFF2-40B4-BE49-F238E27FC236}">
                <a16:creationId xmlns:a16="http://schemas.microsoft.com/office/drawing/2014/main" id="{DC9F08AC-EE1B-239C-AA15-FAE8FDFEF8D5}"/>
              </a:ext>
            </a:extLst>
          </p:cNvPr>
          <p:cNvSpPr/>
          <p:nvPr/>
        </p:nvSpPr>
        <p:spPr>
          <a:xfrm>
            <a:off x="4783621" y="1374952"/>
            <a:ext cx="2340000" cy="2311977"/>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sp>
        <p:nvSpPr>
          <p:cNvPr id="22" name="Rectangle 21">
            <a:extLst>
              <a:ext uri="{FF2B5EF4-FFF2-40B4-BE49-F238E27FC236}">
                <a16:creationId xmlns:a16="http://schemas.microsoft.com/office/drawing/2014/main" id="{F44773F5-C5F6-374C-11F6-70F4136C6155}"/>
              </a:ext>
            </a:extLst>
          </p:cNvPr>
          <p:cNvSpPr/>
          <p:nvPr/>
        </p:nvSpPr>
        <p:spPr>
          <a:xfrm>
            <a:off x="1850498" y="1374952"/>
            <a:ext cx="2340000" cy="2311977"/>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sp>
        <p:nvSpPr>
          <p:cNvPr id="24" name="Rectangle 23">
            <a:extLst>
              <a:ext uri="{FF2B5EF4-FFF2-40B4-BE49-F238E27FC236}">
                <a16:creationId xmlns:a16="http://schemas.microsoft.com/office/drawing/2014/main" id="{4E819DC6-B012-1656-1609-19EB133ED0C2}"/>
              </a:ext>
            </a:extLst>
          </p:cNvPr>
          <p:cNvSpPr/>
          <p:nvPr/>
        </p:nvSpPr>
        <p:spPr>
          <a:xfrm>
            <a:off x="7794120" y="1369479"/>
            <a:ext cx="2308580" cy="2311977"/>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sp>
        <p:nvSpPr>
          <p:cNvPr id="31" name="Rectangle 30">
            <a:extLst>
              <a:ext uri="{FF2B5EF4-FFF2-40B4-BE49-F238E27FC236}">
                <a16:creationId xmlns:a16="http://schemas.microsoft.com/office/drawing/2014/main" id="{BDDACF8F-29CC-D0FD-3ACA-D4733493386B}"/>
              </a:ext>
            </a:extLst>
          </p:cNvPr>
          <p:cNvSpPr/>
          <p:nvPr/>
        </p:nvSpPr>
        <p:spPr>
          <a:xfrm>
            <a:off x="1841235" y="5142770"/>
            <a:ext cx="8257790" cy="1097319"/>
          </a:xfrm>
          <a:prstGeom prst="rect">
            <a:avLst/>
          </a:prstGeom>
          <a:solidFill>
            <a:srgbClr val="99F0D9">
              <a:alpha val="20000"/>
            </a:srgbClr>
          </a:solidFill>
          <a:ln w="57150">
            <a:solidFill>
              <a:schemeClr val="tx2"/>
            </a:solid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pic>
        <p:nvPicPr>
          <p:cNvPr id="33" name="Picture 32" descr="Logo&#10;&#10;Description automatically generated">
            <a:extLst>
              <a:ext uri="{FF2B5EF4-FFF2-40B4-BE49-F238E27FC236}">
                <a16:creationId xmlns:a16="http://schemas.microsoft.com/office/drawing/2014/main" id="{5BEDD45B-8D8B-E5FA-3AC1-1D31C32328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93401" y="4264418"/>
            <a:ext cx="2373506" cy="416811"/>
          </a:xfrm>
          <a:prstGeom prst="rect">
            <a:avLst/>
          </a:prstGeom>
        </p:spPr>
      </p:pic>
      <p:pic>
        <p:nvPicPr>
          <p:cNvPr id="5" name="Picture 15" descr="Logo, company name&#10;&#10;Description automatically generated">
            <a:extLst>
              <a:ext uri="{FF2B5EF4-FFF2-40B4-BE49-F238E27FC236}">
                <a16:creationId xmlns:a16="http://schemas.microsoft.com/office/drawing/2014/main" id="{DC5D3AF9-E9BC-270A-7293-63CBA4F33807}"/>
              </a:ext>
            </a:extLst>
          </p:cNvPr>
          <p:cNvPicPr>
            <a:picLocks noChangeAspect="1"/>
          </p:cNvPicPr>
          <p:nvPr/>
        </p:nvPicPr>
        <p:blipFill>
          <a:blip r:embed="rId4"/>
          <a:stretch>
            <a:fillRect/>
          </a:stretch>
        </p:blipFill>
        <p:spPr>
          <a:xfrm>
            <a:off x="4844620" y="1549485"/>
            <a:ext cx="2173004" cy="1920102"/>
          </a:xfrm>
          <a:prstGeom prst="rect">
            <a:avLst/>
          </a:prstGeom>
        </p:spPr>
      </p:pic>
      <p:pic>
        <p:nvPicPr>
          <p:cNvPr id="7" name="Picture 16" descr="Logo, company name&#10;&#10;Description automatically generated">
            <a:extLst>
              <a:ext uri="{FF2B5EF4-FFF2-40B4-BE49-F238E27FC236}">
                <a16:creationId xmlns:a16="http://schemas.microsoft.com/office/drawing/2014/main" id="{BDDCFA45-68DE-1535-0686-E054A03751B2}"/>
              </a:ext>
            </a:extLst>
          </p:cNvPr>
          <p:cNvPicPr>
            <a:picLocks noChangeAspect="1"/>
          </p:cNvPicPr>
          <p:nvPr/>
        </p:nvPicPr>
        <p:blipFill>
          <a:blip r:embed="rId5"/>
          <a:stretch>
            <a:fillRect/>
          </a:stretch>
        </p:blipFill>
        <p:spPr>
          <a:xfrm>
            <a:off x="7904084" y="1539673"/>
            <a:ext cx="2173004" cy="1920102"/>
          </a:xfrm>
          <a:prstGeom prst="rect">
            <a:avLst/>
          </a:prstGeom>
        </p:spPr>
      </p:pic>
      <p:pic>
        <p:nvPicPr>
          <p:cNvPr id="9" name="Picture 17" descr="Logo, company name&#10;&#10;Description automatically generated">
            <a:extLst>
              <a:ext uri="{FF2B5EF4-FFF2-40B4-BE49-F238E27FC236}">
                <a16:creationId xmlns:a16="http://schemas.microsoft.com/office/drawing/2014/main" id="{BA75BDDF-8A94-BAD3-D38F-D746D27BC2F2}"/>
              </a:ext>
            </a:extLst>
          </p:cNvPr>
          <p:cNvPicPr>
            <a:picLocks noChangeAspect="1"/>
          </p:cNvPicPr>
          <p:nvPr/>
        </p:nvPicPr>
        <p:blipFill>
          <a:blip r:embed="rId6"/>
          <a:stretch>
            <a:fillRect/>
          </a:stretch>
        </p:blipFill>
        <p:spPr>
          <a:xfrm>
            <a:off x="1932246" y="1510239"/>
            <a:ext cx="2173004" cy="1920102"/>
          </a:xfrm>
          <a:prstGeom prst="rect">
            <a:avLst/>
          </a:prstGeom>
        </p:spPr>
      </p:pic>
      <p:pic>
        <p:nvPicPr>
          <p:cNvPr id="11" name="Picture 18" descr="A picture containing text&#10;&#10;Description automatically generated">
            <a:extLst>
              <a:ext uri="{FF2B5EF4-FFF2-40B4-BE49-F238E27FC236}">
                <a16:creationId xmlns:a16="http://schemas.microsoft.com/office/drawing/2014/main" id="{39E83057-F061-49C5-7B11-D20C14431112}"/>
              </a:ext>
            </a:extLst>
          </p:cNvPr>
          <p:cNvPicPr>
            <a:picLocks noChangeAspect="1"/>
          </p:cNvPicPr>
          <p:nvPr/>
        </p:nvPicPr>
        <p:blipFill>
          <a:blip r:embed="rId7"/>
          <a:stretch>
            <a:fillRect/>
          </a:stretch>
        </p:blipFill>
        <p:spPr>
          <a:xfrm>
            <a:off x="4579859" y="5102824"/>
            <a:ext cx="2741750" cy="1145865"/>
          </a:xfrm>
          <a:prstGeom prst="rect">
            <a:avLst/>
          </a:prstGeom>
        </p:spPr>
      </p:pic>
    </p:spTree>
    <p:extLst>
      <p:ext uri="{BB962C8B-B14F-4D97-AF65-F5344CB8AC3E}">
        <p14:creationId xmlns:p14="http://schemas.microsoft.com/office/powerpoint/2010/main" val="478253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pPr>
              <a:buClr>
                <a:srgbClr val="3075FF"/>
              </a:buClr>
            </a:pPr>
            <a:r>
              <a:rPr lang="en-US">
                <a:solidFill>
                  <a:srgbClr val="FFFFFF">
                    <a:lumMod val="75000"/>
                  </a:srgbClr>
                </a:solidFill>
              </a:rPr>
              <a:t> [Internal Use] for Check Point employees​</a:t>
            </a:r>
          </a:p>
        </p:txBody>
      </p:sp>
      <p:sp>
        <p:nvSpPr>
          <p:cNvPr id="2" name="Title 1"/>
          <p:cNvSpPr>
            <a:spLocks noGrp="1"/>
          </p:cNvSpPr>
          <p:nvPr>
            <p:ph type="title"/>
          </p:nvPr>
        </p:nvSpPr>
        <p:spPr>
          <a:xfrm>
            <a:off x="583842" y="460552"/>
            <a:ext cx="11712067" cy="914400"/>
          </a:xfrm>
        </p:spPr>
        <p:txBody>
          <a:bodyPr/>
          <a:lstStyle/>
          <a:p>
            <a:r>
              <a:rPr lang="en-US" sz="2800" b="1" kern="1200">
                <a:gradFill flip="none" rotWithShape="1">
                  <a:gsLst>
                    <a:gs pos="0">
                      <a:schemeClr val="accent6"/>
                    </a:gs>
                    <a:gs pos="100000">
                      <a:schemeClr val="accent1"/>
                    </a:gs>
                  </a:gsLst>
                  <a:lin ang="10800000" scaled="1"/>
                  <a:tileRect/>
                </a:gradFill>
                <a:latin typeface="Arial"/>
                <a:cs typeface="Arial"/>
              </a:rPr>
              <a:t>Cyberattacks become more sophisticated and costly</a:t>
            </a:r>
            <a:br>
              <a:rPr lang="en-US" sz="3600"/>
            </a:br>
            <a:endParaRPr lang="en-US"/>
          </a:p>
        </p:txBody>
      </p:sp>
      <p:sp>
        <p:nvSpPr>
          <p:cNvPr id="5" name="Date Placeholder 4" hidden="1"/>
          <p:cNvSpPr>
            <a:spLocks noGrp="1"/>
          </p:cNvSpPr>
          <p:nvPr>
            <p:ph type="dt" sz="half" idx="12"/>
          </p:nvPr>
        </p:nvSpPr>
        <p:spPr/>
        <p:txBody>
          <a:bodyPr/>
          <a:lstStyle/>
          <a:p>
            <a:pPr>
              <a:buClr>
                <a:srgbClr val="3075FF"/>
              </a:buClr>
            </a:pPr>
            <a:endParaRPr lang="en-US">
              <a:solidFill>
                <a:srgbClr val="4D4D4F">
                  <a:tint val="75000"/>
                </a:srgbClr>
              </a:solidFill>
            </a:endParaRPr>
          </a:p>
        </p:txBody>
      </p:sp>
      <p:sp>
        <p:nvSpPr>
          <p:cNvPr id="14" name="Freeform: Shape 24">
            <a:extLst>
              <a:ext uri="{FF2B5EF4-FFF2-40B4-BE49-F238E27FC236}">
                <a16:creationId xmlns:a16="http://schemas.microsoft.com/office/drawing/2014/main" id="{FF57442F-2D52-48BE-852D-4D61FC913E23}"/>
              </a:ext>
            </a:extLst>
          </p:cNvPr>
          <p:cNvSpPr/>
          <p:nvPr/>
        </p:nvSpPr>
        <p:spPr>
          <a:xfrm>
            <a:off x="1543396" y="1499373"/>
            <a:ext cx="1840780" cy="974521"/>
          </a:xfrm>
          <a:custGeom>
            <a:avLst/>
            <a:gdLst>
              <a:gd name="connsiteX0" fmla="*/ 1065229 w 2130458"/>
              <a:gd name="connsiteY0" fmla="*/ 0 h 1127878"/>
              <a:gd name="connsiteX1" fmla="*/ 2130458 w 2130458"/>
              <a:gd name="connsiteY1" fmla="*/ 1065229 h 1127878"/>
              <a:gd name="connsiteX2" fmla="*/ 2124143 w 2130458"/>
              <a:gd name="connsiteY2" fmla="*/ 1127878 h 1127878"/>
              <a:gd name="connsiteX3" fmla="*/ 1816931 w 2130458"/>
              <a:gd name="connsiteY3" fmla="*/ 1127878 h 1127878"/>
              <a:gd name="connsiteX4" fmla="*/ 1820094 w 2130458"/>
              <a:gd name="connsiteY4" fmla="*/ 1065229 h 1127878"/>
              <a:gd name="connsiteX5" fmla="*/ 1065229 w 2130458"/>
              <a:gd name="connsiteY5" fmla="*/ 310364 h 1127878"/>
              <a:gd name="connsiteX6" fmla="*/ 310364 w 2130458"/>
              <a:gd name="connsiteY6" fmla="*/ 1065229 h 1127878"/>
              <a:gd name="connsiteX7" fmla="*/ 313528 w 2130458"/>
              <a:gd name="connsiteY7" fmla="*/ 1127878 h 1127878"/>
              <a:gd name="connsiteX8" fmla="*/ 6316 w 2130458"/>
              <a:gd name="connsiteY8" fmla="*/ 1127878 h 1127878"/>
              <a:gd name="connsiteX9" fmla="*/ 0 w 2130458"/>
              <a:gd name="connsiteY9" fmla="*/ 1065229 h 1127878"/>
              <a:gd name="connsiteX10" fmla="*/ 1065229 w 2130458"/>
              <a:gd name="connsiteY10" fmla="*/ 0 h 11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30458" h="1127878">
                <a:moveTo>
                  <a:pt x="1065229" y="0"/>
                </a:moveTo>
                <a:cubicBezTo>
                  <a:pt x="1653539" y="0"/>
                  <a:pt x="2130458" y="476919"/>
                  <a:pt x="2130458" y="1065229"/>
                </a:cubicBezTo>
                <a:lnTo>
                  <a:pt x="2124143" y="1127878"/>
                </a:lnTo>
                <a:lnTo>
                  <a:pt x="1816931" y="1127878"/>
                </a:lnTo>
                <a:lnTo>
                  <a:pt x="1820094" y="1065229"/>
                </a:lnTo>
                <a:cubicBezTo>
                  <a:pt x="1820094" y="648329"/>
                  <a:pt x="1482129" y="310364"/>
                  <a:pt x="1065229" y="310364"/>
                </a:cubicBezTo>
                <a:cubicBezTo>
                  <a:pt x="648329" y="310364"/>
                  <a:pt x="310364" y="648329"/>
                  <a:pt x="310364" y="1065229"/>
                </a:cubicBezTo>
                <a:lnTo>
                  <a:pt x="313528" y="1127878"/>
                </a:lnTo>
                <a:lnTo>
                  <a:pt x="6316" y="1127878"/>
                </a:lnTo>
                <a:lnTo>
                  <a:pt x="0" y="1065229"/>
                </a:lnTo>
                <a:cubicBezTo>
                  <a:pt x="0" y="476919"/>
                  <a:pt x="476919" y="0"/>
                  <a:pt x="1065229" y="0"/>
                </a:cubicBezTo>
                <a:close/>
              </a:path>
            </a:pathLst>
          </a:custGeom>
          <a:solidFill>
            <a:srgbClr val="D5106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16" name="Freeform: Shape 29">
            <a:extLst>
              <a:ext uri="{FF2B5EF4-FFF2-40B4-BE49-F238E27FC236}">
                <a16:creationId xmlns:a16="http://schemas.microsoft.com/office/drawing/2014/main" id="{AFC7AF21-56EB-4FE0-BB7B-3A19C35092EA}"/>
              </a:ext>
            </a:extLst>
          </p:cNvPr>
          <p:cNvSpPr/>
          <p:nvPr/>
        </p:nvSpPr>
        <p:spPr>
          <a:xfrm>
            <a:off x="1559768" y="2582155"/>
            <a:ext cx="1808039" cy="757998"/>
          </a:xfrm>
          <a:custGeom>
            <a:avLst/>
            <a:gdLst>
              <a:gd name="connsiteX0" fmla="*/ 0 w 2092565"/>
              <a:gd name="connsiteY0" fmla="*/ 0 h 877282"/>
              <a:gd name="connsiteX1" fmla="*/ 317871 w 2092565"/>
              <a:gd name="connsiteY1" fmla="*/ 0 h 877282"/>
              <a:gd name="connsiteX2" fmla="*/ 350738 w 2092565"/>
              <a:gd name="connsiteY2" fmla="*/ 105880 h 877282"/>
              <a:gd name="connsiteX3" fmla="*/ 1046282 w 2092565"/>
              <a:gd name="connsiteY3" fmla="*/ 566918 h 877282"/>
              <a:gd name="connsiteX4" fmla="*/ 1741826 w 2092565"/>
              <a:gd name="connsiteY4" fmla="*/ 105880 h 877282"/>
              <a:gd name="connsiteX5" fmla="*/ 1774693 w 2092565"/>
              <a:gd name="connsiteY5" fmla="*/ 0 h 877282"/>
              <a:gd name="connsiteX6" fmla="*/ 2092565 w 2092565"/>
              <a:gd name="connsiteY6" fmla="*/ 0 h 877282"/>
              <a:gd name="connsiteX7" fmla="*/ 2089870 w 2092565"/>
              <a:gd name="connsiteY7" fmla="*/ 26734 h 877282"/>
              <a:gd name="connsiteX8" fmla="*/ 1046282 w 2092565"/>
              <a:gd name="connsiteY8" fmla="*/ 877282 h 877282"/>
              <a:gd name="connsiteX9" fmla="*/ 2695 w 2092565"/>
              <a:gd name="connsiteY9" fmla="*/ 26734 h 877282"/>
              <a:gd name="connsiteX10" fmla="*/ 0 w 2092565"/>
              <a:gd name="connsiteY10" fmla="*/ 0 h 87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2565" h="877282">
                <a:moveTo>
                  <a:pt x="0" y="0"/>
                </a:moveTo>
                <a:lnTo>
                  <a:pt x="317871" y="0"/>
                </a:lnTo>
                <a:lnTo>
                  <a:pt x="350738" y="105880"/>
                </a:lnTo>
                <a:cubicBezTo>
                  <a:pt x="465333" y="376813"/>
                  <a:pt x="733607" y="566918"/>
                  <a:pt x="1046282" y="566918"/>
                </a:cubicBezTo>
                <a:cubicBezTo>
                  <a:pt x="1358957" y="566918"/>
                  <a:pt x="1627231" y="376813"/>
                  <a:pt x="1741826" y="105880"/>
                </a:cubicBezTo>
                <a:lnTo>
                  <a:pt x="1774693" y="0"/>
                </a:lnTo>
                <a:lnTo>
                  <a:pt x="2092565" y="0"/>
                </a:lnTo>
                <a:lnTo>
                  <a:pt x="2089870" y="26734"/>
                </a:lnTo>
                <a:cubicBezTo>
                  <a:pt x="1990541" y="512141"/>
                  <a:pt x="1561054" y="877282"/>
                  <a:pt x="1046282" y="877282"/>
                </a:cubicBezTo>
                <a:cubicBezTo>
                  <a:pt x="531511" y="877282"/>
                  <a:pt x="102024" y="512141"/>
                  <a:pt x="2695" y="26734"/>
                </a:cubicBezTo>
                <a:lnTo>
                  <a:pt x="0" y="0"/>
                </a:lnTo>
                <a:close/>
              </a:path>
            </a:pathLst>
          </a:custGeom>
          <a:solidFill>
            <a:srgbClr val="92005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0" name="Freeform: Shape 30">
            <a:extLst>
              <a:ext uri="{FF2B5EF4-FFF2-40B4-BE49-F238E27FC236}">
                <a16:creationId xmlns:a16="http://schemas.microsoft.com/office/drawing/2014/main" id="{FA9A791F-9AC0-42AD-9613-774398B7F0B6}"/>
              </a:ext>
            </a:extLst>
          </p:cNvPr>
          <p:cNvSpPr/>
          <p:nvPr/>
        </p:nvSpPr>
        <p:spPr>
          <a:xfrm>
            <a:off x="5171753" y="1499373"/>
            <a:ext cx="1808039" cy="757998"/>
          </a:xfrm>
          <a:custGeom>
            <a:avLst/>
            <a:gdLst>
              <a:gd name="connsiteX0" fmla="*/ 1046282 w 2092565"/>
              <a:gd name="connsiteY0" fmla="*/ 0 h 877282"/>
              <a:gd name="connsiteX1" fmla="*/ 2089870 w 2092565"/>
              <a:gd name="connsiteY1" fmla="*/ 850548 h 877282"/>
              <a:gd name="connsiteX2" fmla="*/ 2092565 w 2092565"/>
              <a:gd name="connsiteY2" fmla="*/ 877282 h 877282"/>
              <a:gd name="connsiteX3" fmla="*/ 1774694 w 2092565"/>
              <a:gd name="connsiteY3" fmla="*/ 877282 h 877282"/>
              <a:gd name="connsiteX4" fmla="*/ 1741826 w 2092565"/>
              <a:gd name="connsiteY4" fmla="*/ 771401 h 877282"/>
              <a:gd name="connsiteX5" fmla="*/ 1046282 w 2092565"/>
              <a:gd name="connsiteY5" fmla="*/ 310363 h 877282"/>
              <a:gd name="connsiteX6" fmla="*/ 350738 w 2092565"/>
              <a:gd name="connsiteY6" fmla="*/ 771401 h 877282"/>
              <a:gd name="connsiteX7" fmla="*/ 317871 w 2092565"/>
              <a:gd name="connsiteY7" fmla="*/ 877282 h 877282"/>
              <a:gd name="connsiteX8" fmla="*/ 0 w 2092565"/>
              <a:gd name="connsiteY8" fmla="*/ 877282 h 877282"/>
              <a:gd name="connsiteX9" fmla="*/ 2695 w 2092565"/>
              <a:gd name="connsiteY9" fmla="*/ 850548 h 877282"/>
              <a:gd name="connsiteX10" fmla="*/ 1046282 w 2092565"/>
              <a:gd name="connsiteY10" fmla="*/ 0 h 87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2565" h="877282">
                <a:moveTo>
                  <a:pt x="1046282" y="0"/>
                </a:moveTo>
                <a:cubicBezTo>
                  <a:pt x="1561054" y="0"/>
                  <a:pt x="1990541" y="365141"/>
                  <a:pt x="2089870" y="850548"/>
                </a:cubicBezTo>
                <a:lnTo>
                  <a:pt x="2092565" y="877282"/>
                </a:lnTo>
                <a:lnTo>
                  <a:pt x="1774694" y="877282"/>
                </a:lnTo>
                <a:lnTo>
                  <a:pt x="1741826" y="771401"/>
                </a:lnTo>
                <a:cubicBezTo>
                  <a:pt x="1627231" y="500468"/>
                  <a:pt x="1358957" y="310363"/>
                  <a:pt x="1046282" y="310363"/>
                </a:cubicBezTo>
                <a:cubicBezTo>
                  <a:pt x="733607" y="310363"/>
                  <a:pt x="465333" y="500468"/>
                  <a:pt x="350738" y="771401"/>
                </a:cubicBezTo>
                <a:lnTo>
                  <a:pt x="317871" y="877282"/>
                </a:lnTo>
                <a:lnTo>
                  <a:pt x="0" y="877282"/>
                </a:lnTo>
                <a:lnTo>
                  <a:pt x="2695" y="850548"/>
                </a:lnTo>
                <a:cubicBezTo>
                  <a:pt x="102023" y="365141"/>
                  <a:pt x="531511" y="0"/>
                  <a:pt x="1046282" y="0"/>
                </a:cubicBezTo>
                <a:close/>
              </a:path>
            </a:pathLst>
          </a:custGeom>
          <a:solidFill>
            <a:srgbClr val="92005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1" name="Freeform: Shape 31">
            <a:extLst>
              <a:ext uri="{FF2B5EF4-FFF2-40B4-BE49-F238E27FC236}">
                <a16:creationId xmlns:a16="http://schemas.microsoft.com/office/drawing/2014/main" id="{C1F40095-5648-4B34-9426-155C4DF0B7A4}"/>
              </a:ext>
            </a:extLst>
          </p:cNvPr>
          <p:cNvSpPr/>
          <p:nvPr/>
        </p:nvSpPr>
        <p:spPr>
          <a:xfrm>
            <a:off x="5155382" y="2365632"/>
            <a:ext cx="1840780" cy="974521"/>
          </a:xfrm>
          <a:custGeom>
            <a:avLst/>
            <a:gdLst>
              <a:gd name="connsiteX0" fmla="*/ 6316 w 2130458"/>
              <a:gd name="connsiteY0" fmla="*/ 0 h 1127878"/>
              <a:gd name="connsiteX1" fmla="*/ 313528 w 2130458"/>
              <a:gd name="connsiteY1" fmla="*/ 0 h 1127878"/>
              <a:gd name="connsiteX2" fmla="*/ 310364 w 2130458"/>
              <a:gd name="connsiteY2" fmla="*/ 62648 h 1127878"/>
              <a:gd name="connsiteX3" fmla="*/ 1065229 w 2130458"/>
              <a:gd name="connsiteY3" fmla="*/ 817513 h 1127878"/>
              <a:gd name="connsiteX4" fmla="*/ 1820094 w 2130458"/>
              <a:gd name="connsiteY4" fmla="*/ 62648 h 1127878"/>
              <a:gd name="connsiteX5" fmla="*/ 1816931 w 2130458"/>
              <a:gd name="connsiteY5" fmla="*/ 0 h 1127878"/>
              <a:gd name="connsiteX6" fmla="*/ 2124143 w 2130458"/>
              <a:gd name="connsiteY6" fmla="*/ 0 h 1127878"/>
              <a:gd name="connsiteX7" fmla="*/ 2130458 w 2130458"/>
              <a:gd name="connsiteY7" fmla="*/ 62649 h 1127878"/>
              <a:gd name="connsiteX8" fmla="*/ 1065229 w 2130458"/>
              <a:gd name="connsiteY8" fmla="*/ 1127878 h 1127878"/>
              <a:gd name="connsiteX9" fmla="*/ 0 w 2130458"/>
              <a:gd name="connsiteY9" fmla="*/ 62649 h 1127878"/>
              <a:gd name="connsiteX10" fmla="*/ 6316 w 2130458"/>
              <a:gd name="connsiteY10" fmla="*/ 0 h 11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30458" h="1127878">
                <a:moveTo>
                  <a:pt x="6316" y="0"/>
                </a:moveTo>
                <a:lnTo>
                  <a:pt x="313528" y="0"/>
                </a:lnTo>
                <a:lnTo>
                  <a:pt x="310364" y="62648"/>
                </a:lnTo>
                <a:cubicBezTo>
                  <a:pt x="310364" y="479548"/>
                  <a:pt x="648329" y="817513"/>
                  <a:pt x="1065229" y="817513"/>
                </a:cubicBezTo>
                <a:cubicBezTo>
                  <a:pt x="1482129" y="817513"/>
                  <a:pt x="1820094" y="479548"/>
                  <a:pt x="1820094" y="62648"/>
                </a:cubicBezTo>
                <a:lnTo>
                  <a:pt x="1816931" y="0"/>
                </a:lnTo>
                <a:lnTo>
                  <a:pt x="2124143" y="0"/>
                </a:lnTo>
                <a:lnTo>
                  <a:pt x="2130458" y="62649"/>
                </a:lnTo>
                <a:cubicBezTo>
                  <a:pt x="2130458" y="650959"/>
                  <a:pt x="1653539" y="1127878"/>
                  <a:pt x="1065229" y="1127878"/>
                </a:cubicBezTo>
                <a:cubicBezTo>
                  <a:pt x="476919" y="1127878"/>
                  <a:pt x="0" y="650959"/>
                  <a:pt x="0" y="62649"/>
                </a:cubicBezTo>
                <a:lnTo>
                  <a:pt x="6316" y="0"/>
                </a:lnTo>
                <a:close/>
              </a:path>
            </a:pathLst>
          </a:custGeom>
          <a:solidFill>
            <a:srgbClr val="D5106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2" name="Rectangle 21">
            <a:extLst>
              <a:ext uri="{FF2B5EF4-FFF2-40B4-BE49-F238E27FC236}">
                <a16:creationId xmlns:a16="http://schemas.microsoft.com/office/drawing/2014/main" id="{8356D279-F9E2-488C-9EB0-C2A6C3D84778}"/>
              </a:ext>
            </a:extLst>
          </p:cNvPr>
          <p:cNvSpPr/>
          <p:nvPr/>
        </p:nvSpPr>
        <p:spPr>
          <a:xfrm>
            <a:off x="3342953" y="2365632"/>
            <a:ext cx="1828800" cy="108261"/>
          </a:xfrm>
          <a:prstGeom prst="rect">
            <a:avLst/>
          </a:prstGeom>
          <a:solidFill>
            <a:srgbClr val="D5106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Rectangle 22">
            <a:extLst>
              <a:ext uri="{FF2B5EF4-FFF2-40B4-BE49-F238E27FC236}">
                <a16:creationId xmlns:a16="http://schemas.microsoft.com/office/drawing/2014/main" id="{3E3C3CC2-12A9-448A-B366-647AA5DBB703}"/>
              </a:ext>
            </a:extLst>
          </p:cNvPr>
          <p:cNvSpPr/>
          <p:nvPr/>
        </p:nvSpPr>
        <p:spPr>
          <a:xfrm>
            <a:off x="6954939" y="2365632"/>
            <a:ext cx="1828800" cy="108261"/>
          </a:xfrm>
          <a:prstGeom prst="rect">
            <a:avLst/>
          </a:prstGeom>
          <a:solidFill>
            <a:srgbClr val="D5106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32">
            <a:extLst>
              <a:ext uri="{FF2B5EF4-FFF2-40B4-BE49-F238E27FC236}">
                <a16:creationId xmlns:a16="http://schemas.microsoft.com/office/drawing/2014/main" id="{63C6E1CE-46ED-4FBF-BC29-06CCAF861612}"/>
              </a:ext>
            </a:extLst>
          </p:cNvPr>
          <p:cNvSpPr/>
          <p:nvPr/>
        </p:nvSpPr>
        <p:spPr>
          <a:xfrm>
            <a:off x="8726145" y="1499373"/>
            <a:ext cx="1840780" cy="974521"/>
          </a:xfrm>
          <a:custGeom>
            <a:avLst/>
            <a:gdLst>
              <a:gd name="connsiteX0" fmla="*/ 1065229 w 2130458"/>
              <a:gd name="connsiteY0" fmla="*/ 0 h 1127878"/>
              <a:gd name="connsiteX1" fmla="*/ 2130458 w 2130458"/>
              <a:gd name="connsiteY1" fmla="*/ 1065229 h 1127878"/>
              <a:gd name="connsiteX2" fmla="*/ 2124142 w 2130458"/>
              <a:gd name="connsiteY2" fmla="*/ 1127878 h 1127878"/>
              <a:gd name="connsiteX3" fmla="*/ 1816931 w 2130458"/>
              <a:gd name="connsiteY3" fmla="*/ 1127878 h 1127878"/>
              <a:gd name="connsiteX4" fmla="*/ 1820094 w 2130458"/>
              <a:gd name="connsiteY4" fmla="*/ 1065228 h 1127878"/>
              <a:gd name="connsiteX5" fmla="*/ 1065229 w 2130458"/>
              <a:gd name="connsiteY5" fmla="*/ 310363 h 1127878"/>
              <a:gd name="connsiteX6" fmla="*/ 310364 w 2130458"/>
              <a:gd name="connsiteY6" fmla="*/ 1065228 h 1127878"/>
              <a:gd name="connsiteX7" fmla="*/ 313528 w 2130458"/>
              <a:gd name="connsiteY7" fmla="*/ 1127878 h 1127878"/>
              <a:gd name="connsiteX8" fmla="*/ 6316 w 2130458"/>
              <a:gd name="connsiteY8" fmla="*/ 1127878 h 1127878"/>
              <a:gd name="connsiteX9" fmla="*/ 0 w 2130458"/>
              <a:gd name="connsiteY9" fmla="*/ 1065229 h 1127878"/>
              <a:gd name="connsiteX10" fmla="*/ 1065229 w 2130458"/>
              <a:gd name="connsiteY10" fmla="*/ 0 h 1127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30458" h="1127878">
                <a:moveTo>
                  <a:pt x="1065229" y="0"/>
                </a:moveTo>
                <a:cubicBezTo>
                  <a:pt x="1653539" y="0"/>
                  <a:pt x="2130458" y="476919"/>
                  <a:pt x="2130458" y="1065229"/>
                </a:cubicBezTo>
                <a:lnTo>
                  <a:pt x="2124142" y="1127878"/>
                </a:lnTo>
                <a:lnTo>
                  <a:pt x="1816931" y="1127878"/>
                </a:lnTo>
                <a:lnTo>
                  <a:pt x="1820094" y="1065228"/>
                </a:lnTo>
                <a:cubicBezTo>
                  <a:pt x="1820094" y="648328"/>
                  <a:pt x="1482129" y="310363"/>
                  <a:pt x="1065229" y="310363"/>
                </a:cubicBezTo>
                <a:cubicBezTo>
                  <a:pt x="648329" y="310363"/>
                  <a:pt x="310364" y="648328"/>
                  <a:pt x="310364" y="1065228"/>
                </a:cubicBezTo>
                <a:lnTo>
                  <a:pt x="313528" y="1127878"/>
                </a:lnTo>
                <a:lnTo>
                  <a:pt x="6316" y="1127878"/>
                </a:lnTo>
                <a:lnTo>
                  <a:pt x="0" y="1065229"/>
                </a:lnTo>
                <a:cubicBezTo>
                  <a:pt x="0" y="476919"/>
                  <a:pt x="476919" y="0"/>
                  <a:pt x="1065229" y="0"/>
                </a:cubicBezTo>
                <a:close/>
              </a:path>
            </a:pathLst>
          </a:custGeom>
          <a:solidFill>
            <a:srgbClr val="D5106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5" name="Freeform: Shape 40">
            <a:extLst>
              <a:ext uri="{FF2B5EF4-FFF2-40B4-BE49-F238E27FC236}">
                <a16:creationId xmlns:a16="http://schemas.microsoft.com/office/drawing/2014/main" id="{3C091D8B-41B7-44D0-8268-6D0C7645EF98}"/>
              </a:ext>
            </a:extLst>
          </p:cNvPr>
          <p:cNvSpPr/>
          <p:nvPr/>
        </p:nvSpPr>
        <p:spPr>
          <a:xfrm>
            <a:off x="8742516" y="2582155"/>
            <a:ext cx="1808038" cy="757998"/>
          </a:xfrm>
          <a:custGeom>
            <a:avLst/>
            <a:gdLst>
              <a:gd name="connsiteX0" fmla="*/ 0 w 2092564"/>
              <a:gd name="connsiteY0" fmla="*/ 0 h 877282"/>
              <a:gd name="connsiteX1" fmla="*/ 317872 w 2092564"/>
              <a:gd name="connsiteY1" fmla="*/ 0 h 877282"/>
              <a:gd name="connsiteX2" fmla="*/ 350738 w 2092564"/>
              <a:gd name="connsiteY2" fmla="*/ 105879 h 877282"/>
              <a:gd name="connsiteX3" fmla="*/ 1046282 w 2092564"/>
              <a:gd name="connsiteY3" fmla="*/ 566917 h 877282"/>
              <a:gd name="connsiteX4" fmla="*/ 1741826 w 2092564"/>
              <a:gd name="connsiteY4" fmla="*/ 105879 h 877282"/>
              <a:gd name="connsiteX5" fmla="*/ 1774693 w 2092564"/>
              <a:gd name="connsiteY5" fmla="*/ 0 h 877282"/>
              <a:gd name="connsiteX6" fmla="*/ 2092564 w 2092564"/>
              <a:gd name="connsiteY6" fmla="*/ 0 h 877282"/>
              <a:gd name="connsiteX7" fmla="*/ 2089869 w 2092564"/>
              <a:gd name="connsiteY7" fmla="*/ 26734 h 877282"/>
              <a:gd name="connsiteX8" fmla="*/ 1046282 w 2092564"/>
              <a:gd name="connsiteY8" fmla="*/ 877282 h 877282"/>
              <a:gd name="connsiteX9" fmla="*/ 2695 w 2092564"/>
              <a:gd name="connsiteY9" fmla="*/ 26734 h 877282"/>
              <a:gd name="connsiteX10" fmla="*/ 0 w 2092564"/>
              <a:gd name="connsiteY10" fmla="*/ 0 h 87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92564" h="877282">
                <a:moveTo>
                  <a:pt x="0" y="0"/>
                </a:moveTo>
                <a:lnTo>
                  <a:pt x="317872" y="0"/>
                </a:lnTo>
                <a:lnTo>
                  <a:pt x="350738" y="105879"/>
                </a:lnTo>
                <a:cubicBezTo>
                  <a:pt x="465333" y="376812"/>
                  <a:pt x="733607" y="566917"/>
                  <a:pt x="1046282" y="566917"/>
                </a:cubicBezTo>
                <a:cubicBezTo>
                  <a:pt x="1358957" y="566917"/>
                  <a:pt x="1627231" y="376812"/>
                  <a:pt x="1741826" y="105879"/>
                </a:cubicBezTo>
                <a:lnTo>
                  <a:pt x="1774693" y="0"/>
                </a:lnTo>
                <a:lnTo>
                  <a:pt x="2092564" y="0"/>
                </a:lnTo>
                <a:lnTo>
                  <a:pt x="2089869" y="26734"/>
                </a:lnTo>
                <a:cubicBezTo>
                  <a:pt x="1990541" y="512141"/>
                  <a:pt x="1561053" y="877282"/>
                  <a:pt x="1046282" y="877282"/>
                </a:cubicBezTo>
                <a:cubicBezTo>
                  <a:pt x="531511" y="877282"/>
                  <a:pt x="102024" y="512141"/>
                  <a:pt x="2695" y="26734"/>
                </a:cubicBezTo>
                <a:lnTo>
                  <a:pt x="0" y="0"/>
                </a:lnTo>
                <a:close/>
              </a:path>
            </a:pathLst>
          </a:custGeom>
          <a:solidFill>
            <a:srgbClr val="92005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26" name="TextBox 25"/>
          <p:cNvSpPr txBox="1"/>
          <p:nvPr/>
        </p:nvSpPr>
        <p:spPr bwMode="auto">
          <a:xfrm>
            <a:off x="1986791" y="1983824"/>
            <a:ext cx="1301025" cy="861774"/>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pPr>
            <a:r>
              <a:rPr lang="en-US" sz="3200" b="1">
                <a:latin typeface="Arial" panose="020B0604020202020204" pitchFamily="34" charset="0"/>
                <a:cs typeface="Arial" panose="020B0604020202020204" pitchFamily="34" charset="0"/>
              </a:rPr>
              <a:t>38%</a:t>
            </a:r>
            <a:br>
              <a:rPr lang="en-US" sz="3200" b="1">
                <a:latin typeface="Arial" panose="020B0604020202020204" pitchFamily="34" charset="0"/>
                <a:cs typeface="Arial" panose="020B0604020202020204" pitchFamily="34" charset="0"/>
              </a:rPr>
            </a:br>
            <a:r>
              <a:rPr lang="en-US" sz="1600" b="1">
                <a:latin typeface="Arial" panose="020B0604020202020204" pitchFamily="34" charset="0"/>
                <a:cs typeface="Arial" panose="020B0604020202020204" pitchFamily="34" charset="0"/>
              </a:rPr>
              <a:t>increase</a:t>
            </a:r>
          </a:p>
        </p:txBody>
      </p:sp>
      <p:sp>
        <p:nvSpPr>
          <p:cNvPr id="27" name="TextBox 26"/>
          <p:cNvSpPr txBox="1"/>
          <p:nvPr/>
        </p:nvSpPr>
        <p:spPr bwMode="auto">
          <a:xfrm>
            <a:off x="5557130" y="2089965"/>
            <a:ext cx="1301025" cy="861774"/>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pPr>
            <a:r>
              <a:rPr lang="en-US" sz="3200" b="1">
                <a:latin typeface="Arial" panose="020B0604020202020204" pitchFamily="34" charset="0"/>
                <a:cs typeface="Arial" panose="020B0604020202020204" pitchFamily="34" charset="0"/>
              </a:rPr>
              <a:t>1150</a:t>
            </a:r>
            <a:br>
              <a:rPr lang="en-US" sz="3200" b="1">
                <a:latin typeface="Arial" panose="020B0604020202020204" pitchFamily="34" charset="0"/>
                <a:cs typeface="Arial" panose="020B0604020202020204" pitchFamily="34" charset="0"/>
              </a:rPr>
            </a:br>
            <a:endParaRPr lang="en-US" sz="1600" b="1">
              <a:latin typeface="Arial" panose="020B0604020202020204" pitchFamily="34" charset="0"/>
              <a:cs typeface="Arial" panose="020B0604020202020204" pitchFamily="34" charset="0"/>
            </a:endParaRPr>
          </a:p>
        </p:txBody>
      </p:sp>
      <p:sp>
        <p:nvSpPr>
          <p:cNvPr id="28" name="TextBox 27"/>
          <p:cNvSpPr txBox="1"/>
          <p:nvPr/>
        </p:nvSpPr>
        <p:spPr bwMode="auto">
          <a:xfrm>
            <a:off x="9175489" y="2045379"/>
            <a:ext cx="1301025" cy="738664"/>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pPr>
            <a:r>
              <a:rPr lang="en-US" sz="2400" b="1">
                <a:latin typeface="Arial" panose="020B0604020202020204" pitchFamily="34" charset="0"/>
                <a:cs typeface="Arial" panose="020B0604020202020204" pitchFamily="34" charset="0"/>
              </a:rPr>
              <a:t>Gen V</a:t>
            </a:r>
            <a:br>
              <a:rPr lang="en-US" sz="2400" b="1">
                <a:latin typeface="Arial" panose="020B0604020202020204" pitchFamily="34" charset="0"/>
                <a:cs typeface="Arial" panose="020B0604020202020204" pitchFamily="34" charset="0"/>
              </a:rPr>
            </a:br>
            <a:r>
              <a:rPr lang="en-US" sz="1800" b="1">
                <a:latin typeface="Arial" panose="020B0604020202020204" pitchFamily="34" charset="0"/>
                <a:cs typeface="Arial" panose="020B0604020202020204" pitchFamily="34" charset="0"/>
              </a:rPr>
              <a:t>attacks</a:t>
            </a:r>
            <a:endParaRPr lang="en-US" sz="1050" b="1">
              <a:latin typeface="Arial" panose="020B0604020202020204" pitchFamily="34" charset="0"/>
              <a:cs typeface="Arial" panose="020B0604020202020204" pitchFamily="34" charset="0"/>
            </a:endParaRPr>
          </a:p>
        </p:txBody>
      </p:sp>
      <p:sp>
        <p:nvSpPr>
          <p:cNvPr id="29" name="Rectangle 28">
            <a:hlinkClick r:id="" action="ppaction://noaction"/>
            <a:extLst>
              <a:ext uri="{FF2B5EF4-FFF2-40B4-BE49-F238E27FC236}">
                <a16:creationId xmlns:a16="http://schemas.microsoft.com/office/drawing/2014/main" id="{40CD64FF-6F0E-4456-B0DE-BE5EAB2D506B}"/>
              </a:ext>
            </a:extLst>
          </p:cNvPr>
          <p:cNvSpPr/>
          <p:nvPr/>
        </p:nvSpPr>
        <p:spPr>
          <a:xfrm flipH="1">
            <a:off x="1382388" y="3362709"/>
            <a:ext cx="2162796" cy="646331"/>
          </a:xfrm>
          <a:prstGeom prst="rect">
            <a:avLst/>
          </a:prstGeom>
        </p:spPr>
        <p:txBody>
          <a:bodyPr wrap="square">
            <a:spAutoFit/>
          </a:bodyPr>
          <a:lstStyle/>
          <a:p>
            <a:pPr lvl="0" algn="ctr">
              <a:spcBef>
                <a:spcPct val="0"/>
              </a:spcBef>
              <a:buClr>
                <a:srgbClr val="FF0000"/>
              </a:buClr>
              <a:defRPr/>
            </a:pPr>
            <a:r>
              <a:rPr lang="en-US" sz="1800">
                <a:latin typeface="Calibri"/>
                <a:cs typeface="Arial" panose="020B0604020202020204" pitchFamily="34" charset="0"/>
              </a:rPr>
              <a:t>in global weekly cyber attacks (YoY)</a:t>
            </a:r>
          </a:p>
        </p:txBody>
      </p:sp>
      <p:sp>
        <p:nvSpPr>
          <p:cNvPr id="31" name="Rectangle 30">
            <a:hlinkClick r:id="" action="ppaction://noaction"/>
            <a:extLst>
              <a:ext uri="{FF2B5EF4-FFF2-40B4-BE49-F238E27FC236}">
                <a16:creationId xmlns:a16="http://schemas.microsoft.com/office/drawing/2014/main" id="{40CD64FF-6F0E-4456-B0DE-BE5EAB2D506B}"/>
              </a:ext>
            </a:extLst>
          </p:cNvPr>
          <p:cNvSpPr/>
          <p:nvPr/>
        </p:nvSpPr>
        <p:spPr>
          <a:xfrm flipH="1">
            <a:off x="8670994" y="3362709"/>
            <a:ext cx="2162796" cy="646331"/>
          </a:xfrm>
          <a:prstGeom prst="rect">
            <a:avLst/>
          </a:prstGeom>
        </p:spPr>
        <p:txBody>
          <a:bodyPr wrap="square">
            <a:spAutoFit/>
          </a:bodyPr>
          <a:lstStyle/>
          <a:p>
            <a:pPr lvl="0" algn="ctr">
              <a:spcBef>
                <a:spcPct val="0"/>
              </a:spcBef>
              <a:buClr>
                <a:srgbClr val="FF0000"/>
              </a:buClr>
              <a:defRPr/>
            </a:pPr>
            <a:r>
              <a:rPr lang="en-US" sz="1800">
                <a:latin typeface="Calibri"/>
                <a:cs typeface="Arial" panose="020B0604020202020204" pitchFamily="34" charset="0"/>
              </a:rPr>
              <a:t>at nation </a:t>
            </a:r>
            <a:br>
              <a:rPr lang="en-US" sz="1800">
                <a:latin typeface="Calibri"/>
                <a:cs typeface="Arial" panose="020B0604020202020204" pitchFamily="34" charset="0"/>
              </a:rPr>
            </a:br>
            <a:r>
              <a:rPr lang="en-US" sz="1800">
                <a:latin typeface="Calibri"/>
                <a:cs typeface="Arial" panose="020B0604020202020204" pitchFamily="34" charset="0"/>
              </a:rPr>
              <a:t>state scale</a:t>
            </a:r>
          </a:p>
        </p:txBody>
      </p:sp>
      <p:sp>
        <p:nvSpPr>
          <p:cNvPr id="8" name="Rectangle: Top Corners Rounded 13">
            <a:extLst>
              <a:ext uri="{FF2B5EF4-FFF2-40B4-BE49-F238E27FC236}">
                <a16:creationId xmlns:a16="http://schemas.microsoft.com/office/drawing/2014/main" id="{EABE6EA5-68B1-480E-81FF-82A4774D769B}"/>
              </a:ext>
            </a:extLst>
          </p:cNvPr>
          <p:cNvSpPr/>
          <p:nvPr/>
        </p:nvSpPr>
        <p:spPr bwMode="auto">
          <a:xfrm rot="5400000">
            <a:off x="4881854" y="-313096"/>
            <a:ext cx="1944492" cy="11594136"/>
          </a:xfrm>
          <a:prstGeom prst="round2SameRect">
            <a:avLst>
              <a:gd name="adj1" fmla="val 50000"/>
              <a:gd name="adj2" fmla="val 0"/>
            </a:avLst>
          </a:prstGeom>
          <a:solidFill>
            <a:schemeClr val="bg1">
              <a:lumMod val="95000"/>
            </a:scheme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80000"/>
              </a:lnSpc>
              <a:spcBef>
                <a:spcPts val="1200"/>
              </a:spcBef>
              <a:spcAft>
                <a:spcPts val="0"/>
              </a:spcAft>
              <a:buClr>
                <a:srgbClr val="3075FF"/>
              </a:buClr>
              <a:buSzPct val="115000"/>
              <a:buFont typeface="Wingdings" pitchFamily="2" charset="2"/>
              <a:buNone/>
              <a:tabLst/>
              <a:defRPr/>
            </a:pPr>
            <a:endParaRPr kumimoji="0" lang="en-US" sz="2400" b="0" i="0" u="none" strike="noStrike" kern="1200" cap="none" spc="0" normalizeH="0" baseline="0" noProof="0">
              <a:ln>
                <a:noFill/>
              </a:ln>
              <a:solidFill>
                <a:srgbClr val="4D4D4F"/>
              </a:solidFill>
              <a:effectLst/>
              <a:uLnTx/>
              <a:uFillTx/>
              <a:latin typeface="Calibri"/>
              <a:ea typeface="+mn-ea"/>
              <a:cs typeface="+mn-cs"/>
            </a:endParaRPr>
          </a:p>
        </p:txBody>
      </p:sp>
      <p:sp>
        <p:nvSpPr>
          <p:cNvPr id="10" name="Rectangle 9">
            <a:hlinkClick r:id="" action="ppaction://noaction"/>
            <a:extLst>
              <a:ext uri="{FF2B5EF4-FFF2-40B4-BE49-F238E27FC236}">
                <a16:creationId xmlns:a16="http://schemas.microsoft.com/office/drawing/2014/main" id="{8DAFFC5F-1786-8A92-F8C6-9212C57CD2F4}"/>
              </a:ext>
            </a:extLst>
          </p:cNvPr>
          <p:cNvSpPr/>
          <p:nvPr/>
        </p:nvSpPr>
        <p:spPr>
          <a:xfrm flipH="1">
            <a:off x="199538" y="4699327"/>
            <a:ext cx="3504962" cy="181588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
                <a:srgbClr val="FF0000"/>
              </a:buClr>
              <a:buSzPct val="65000"/>
              <a:buFont typeface="Wingdings" pitchFamily="2" charset="2"/>
              <a:buNone/>
              <a:tabLst/>
              <a:defRPr/>
            </a:pPr>
            <a:r>
              <a:rPr kumimoji="0" lang="en-US" sz="28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Security Teams Struggle to shutdown attacks</a:t>
            </a:r>
          </a:p>
        </p:txBody>
      </p:sp>
      <p:grpSp>
        <p:nvGrpSpPr>
          <p:cNvPr id="11" name="Group 10">
            <a:extLst>
              <a:ext uri="{FF2B5EF4-FFF2-40B4-BE49-F238E27FC236}">
                <a16:creationId xmlns:a16="http://schemas.microsoft.com/office/drawing/2014/main" id="{67E9BB3E-36B1-E8D6-8837-B37B408A5275}"/>
              </a:ext>
            </a:extLst>
          </p:cNvPr>
          <p:cNvGrpSpPr/>
          <p:nvPr/>
        </p:nvGrpSpPr>
        <p:grpSpPr>
          <a:xfrm>
            <a:off x="4454121" y="4626833"/>
            <a:ext cx="3611409" cy="1646505"/>
            <a:chOff x="3912409" y="4786853"/>
            <a:chExt cx="3611409" cy="1646505"/>
          </a:xfrm>
        </p:grpSpPr>
        <p:sp>
          <p:nvSpPr>
            <p:cNvPr id="12" name="Rectangle 11">
              <a:hlinkClick r:id="" action="ppaction://noaction"/>
              <a:extLst>
                <a:ext uri="{FF2B5EF4-FFF2-40B4-BE49-F238E27FC236}">
                  <a16:creationId xmlns:a16="http://schemas.microsoft.com/office/drawing/2014/main" id="{2440A567-BB92-86EE-1382-D1E9D21D7317}"/>
                </a:ext>
              </a:extLst>
            </p:cNvPr>
            <p:cNvSpPr/>
            <p:nvPr/>
          </p:nvSpPr>
          <p:spPr>
            <a:xfrm flipH="1">
              <a:off x="3912410" y="4786853"/>
              <a:ext cx="3609221" cy="400110"/>
            </a:xfrm>
            <a:prstGeom prst="rect">
              <a:avLst/>
            </a:prstGeom>
          </p:spPr>
          <p:txBody>
            <a:bodyPr wrap="square">
              <a:spAutoFit/>
            </a:bodyPr>
            <a:lstStyle/>
            <a:p>
              <a:pPr marL="285750" marR="0" lvl="0" indent="-285750" algn="l" defTabSz="914400" rtl="0" eaLnBrk="1" fontAlgn="base" latinLnBrk="0" hangingPunct="1">
                <a:lnSpc>
                  <a:spcPct val="100000"/>
                </a:lnSpc>
                <a:spcBef>
                  <a:spcPct val="0"/>
                </a:spcBef>
                <a:spcAft>
                  <a:spcPct val="0"/>
                </a:spcAft>
                <a:buClr>
                  <a:srgbClr val="DA1572"/>
                </a:buClr>
                <a:buSzPct val="100000"/>
                <a:buFont typeface="Calibri" panose="020F0502020204030204" pitchFamily="34" charset="0"/>
                <a:buChar char="»"/>
                <a:tabLst/>
                <a:defRPr/>
              </a:pPr>
              <a:r>
                <a:rPr kumimoji="0" lang="en-US" sz="2000" b="0" i="0" u="none" strike="noStrike" kern="1200" cap="none" spc="0" normalizeH="0" baseline="0" noProof="0">
                  <a:ln>
                    <a:noFill/>
                  </a:ln>
                  <a:solidFill>
                    <a:srgbClr val="4D4D4F"/>
                  </a:solidFill>
                  <a:effectLst/>
                  <a:uLnTx/>
                  <a:uFillTx/>
                  <a:latin typeface="Calibri"/>
                  <a:ea typeface="+mn-ea"/>
                  <a:cs typeface="Arial" panose="020B0604020202020204" pitchFamily="34" charset="0"/>
                </a:rPr>
                <a:t>Endless alerts, false positives</a:t>
              </a:r>
            </a:p>
          </p:txBody>
        </p:sp>
        <p:sp>
          <p:nvSpPr>
            <p:cNvPr id="13" name="Rectangle 12">
              <a:hlinkClick r:id="" action="ppaction://noaction"/>
              <a:extLst>
                <a:ext uri="{FF2B5EF4-FFF2-40B4-BE49-F238E27FC236}">
                  <a16:creationId xmlns:a16="http://schemas.microsoft.com/office/drawing/2014/main" id="{A0CA9BAF-AFD2-4CE6-D9E9-ECDEBAE34914}"/>
                </a:ext>
              </a:extLst>
            </p:cNvPr>
            <p:cNvSpPr/>
            <p:nvPr/>
          </p:nvSpPr>
          <p:spPr>
            <a:xfrm flipH="1">
              <a:off x="3912410" y="5203246"/>
              <a:ext cx="3609221" cy="400110"/>
            </a:xfrm>
            <a:prstGeom prst="rect">
              <a:avLst/>
            </a:prstGeom>
          </p:spPr>
          <p:txBody>
            <a:bodyPr wrap="square">
              <a:spAutoFit/>
            </a:bodyPr>
            <a:lstStyle/>
            <a:p>
              <a:pPr marL="285750" marR="0" lvl="0" indent="-285750" algn="l" defTabSz="914400" rtl="0" eaLnBrk="1" fontAlgn="base" latinLnBrk="0" hangingPunct="1">
                <a:lnSpc>
                  <a:spcPct val="100000"/>
                </a:lnSpc>
                <a:spcBef>
                  <a:spcPct val="0"/>
                </a:spcBef>
                <a:spcAft>
                  <a:spcPct val="0"/>
                </a:spcAft>
                <a:buClr>
                  <a:srgbClr val="DA1572"/>
                </a:buClr>
                <a:buSzPct val="100000"/>
                <a:buFont typeface="Calibri" panose="020F0502020204030204" pitchFamily="34" charset="0"/>
                <a:buChar char="»"/>
                <a:tabLst/>
                <a:defRPr/>
              </a:pPr>
              <a:r>
                <a:rPr kumimoji="0" lang="en-US" sz="2000" b="0" i="0" u="none" strike="noStrike" kern="1200" cap="none" spc="0" normalizeH="0" baseline="0" noProof="0">
                  <a:ln>
                    <a:noFill/>
                  </a:ln>
                  <a:solidFill>
                    <a:srgbClr val="4D4D4F"/>
                  </a:solidFill>
                  <a:effectLst/>
                  <a:uLnTx/>
                  <a:uFillTx/>
                  <a:latin typeface="Calibri"/>
                  <a:ea typeface="+mn-ea"/>
                  <a:cs typeface="Arial" panose="020B0604020202020204" pitchFamily="34" charset="0"/>
                </a:rPr>
                <a:t>Multiple tools in siloes</a:t>
              </a:r>
            </a:p>
          </p:txBody>
        </p:sp>
        <p:sp>
          <p:nvSpPr>
            <p:cNvPr id="15" name="Rectangle 14">
              <a:hlinkClick r:id="" action="ppaction://noaction"/>
              <a:extLst>
                <a:ext uri="{FF2B5EF4-FFF2-40B4-BE49-F238E27FC236}">
                  <a16:creationId xmlns:a16="http://schemas.microsoft.com/office/drawing/2014/main" id="{B5182B55-5A4D-7B96-7533-D1710EC4515B}"/>
                </a:ext>
              </a:extLst>
            </p:cNvPr>
            <p:cNvSpPr/>
            <p:nvPr/>
          </p:nvSpPr>
          <p:spPr>
            <a:xfrm flipH="1">
              <a:off x="3914597" y="5617850"/>
              <a:ext cx="3609221" cy="400110"/>
            </a:xfrm>
            <a:prstGeom prst="rect">
              <a:avLst/>
            </a:prstGeom>
          </p:spPr>
          <p:txBody>
            <a:bodyPr wrap="square">
              <a:spAutoFit/>
            </a:bodyPr>
            <a:lstStyle/>
            <a:p>
              <a:pPr marL="285750" marR="0" lvl="0" indent="-285750" algn="l" defTabSz="914400" rtl="0" eaLnBrk="1" fontAlgn="base" latinLnBrk="0" hangingPunct="1">
                <a:lnSpc>
                  <a:spcPct val="100000"/>
                </a:lnSpc>
                <a:spcBef>
                  <a:spcPct val="0"/>
                </a:spcBef>
                <a:spcAft>
                  <a:spcPct val="0"/>
                </a:spcAft>
                <a:buClr>
                  <a:srgbClr val="DA1572"/>
                </a:buClr>
                <a:buSzPct val="100000"/>
                <a:buFont typeface="Calibri" panose="020F0502020204030204" pitchFamily="34" charset="0"/>
                <a:buChar char="»"/>
                <a:tabLst/>
                <a:defRPr/>
              </a:pPr>
              <a:r>
                <a:rPr kumimoji="0" lang="en-US" sz="2000" b="0" i="0" u="none" strike="noStrike" kern="1200" cap="none" spc="0" normalizeH="0" baseline="0" noProof="0">
                  <a:ln>
                    <a:noFill/>
                  </a:ln>
                  <a:solidFill>
                    <a:srgbClr val="4D4D4F"/>
                  </a:solidFill>
                  <a:effectLst/>
                  <a:uLnTx/>
                  <a:uFillTx/>
                  <a:latin typeface="Calibri"/>
                  <a:ea typeface="+mn-ea"/>
                  <a:cs typeface="Arial" panose="020B0604020202020204" pitchFamily="34" charset="0"/>
                </a:rPr>
                <a:t>Narrow </a:t>
              </a:r>
              <a:r>
                <a:rPr lang="en-US" sz="2000">
                  <a:solidFill>
                    <a:srgbClr val="4D4D4F"/>
                  </a:solidFill>
                  <a:latin typeface="Calibri"/>
                  <a:cs typeface="Arial" panose="020B0604020202020204" pitchFamily="34" charset="0"/>
                </a:rPr>
                <a:t>view of the </a:t>
              </a:r>
              <a:r>
                <a:rPr kumimoji="0" lang="en-US" sz="2000" b="0" i="0" u="none" strike="noStrike" kern="1200" cap="none" spc="0" normalizeH="0" baseline="0" noProof="0">
                  <a:ln>
                    <a:noFill/>
                  </a:ln>
                  <a:solidFill>
                    <a:srgbClr val="4D4D4F"/>
                  </a:solidFill>
                  <a:effectLst/>
                  <a:uLnTx/>
                  <a:uFillTx/>
                  <a:latin typeface="Calibri"/>
                  <a:ea typeface="+mn-ea"/>
                  <a:cs typeface="Arial" panose="020B0604020202020204" pitchFamily="34" charset="0"/>
                </a:rPr>
                <a:t>attack</a:t>
              </a:r>
            </a:p>
          </p:txBody>
        </p:sp>
        <p:sp>
          <p:nvSpPr>
            <p:cNvPr id="17" name="Rectangle 16">
              <a:hlinkClick r:id="" action="ppaction://noaction"/>
              <a:extLst>
                <a:ext uri="{FF2B5EF4-FFF2-40B4-BE49-F238E27FC236}">
                  <a16:creationId xmlns:a16="http://schemas.microsoft.com/office/drawing/2014/main" id="{08FCD26B-8365-A87A-641C-42AA49750D7E}"/>
                </a:ext>
              </a:extLst>
            </p:cNvPr>
            <p:cNvSpPr/>
            <p:nvPr/>
          </p:nvSpPr>
          <p:spPr>
            <a:xfrm flipH="1">
              <a:off x="3912409" y="6033248"/>
              <a:ext cx="3609221" cy="400110"/>
            </a:xfrm>
            <a:prstGeom prst="rect">
              <a:avLst/>
            </a:prstGeom>
          </p:spPr>
          <p:txBody>
            <a:bodyPr wrap="square">
              <a:spAutoFit/>
            </a:bodyPr>
            <a:lstStyle/>
            <a:p>
              <a:pPr marL="285750" marR="0" lvl="0" indent="-285750" algn="l" defTabSz="914400" rtl="0" eaLnBrk="1" fontAlgn="base" latinLnBrk="0" hangingPunct="1">
                <a:lnSpc>
                  <a:spcPct val="100000"/>
                </a:lnSpc>
                <a:spcBef>
                  <a:spcPct val="0"/>
                </a:spcBef>
                <a:spcAft>
                  <a:spcPct val="0"/>
                </a:spcAft>
                <a:buClr>
                  <a:srgbClr val="DA1572"/>
                </a:buClr>
                <a:buSzPct val="100000"/>
                <a:buFont typeface="Calibri" panose="020F0502020204030204" pitchFamily="34" charset="0"/>
                <a:buChar char="»"/>
                <a:tabLst/>
                <a:defRPr/>
              </a:pPr>
              <a:r>
                <a:rPr kumimoji="0" lang="en-US" sz="2000" b="0" i="0" u="none" strike="noStrike" kern="1200" cap="none" spc="0" normalizeH="0" baseline="0" noProof="0">
                  <a:ln>
                    <a:noFill/>
                  </a:ln>
                  <a:solidFill>
                    <a:srgbClr val="4D4D4F"/>
                  </a:solidFill>
                  <a:effectLst/>
                  <a:uLnTx/>
                  <a:uFillTx/>
                  <a:latin typeface="Calibri"/>
                  <a:ea typeface="+mn-ea"/>
                  <a:cs typeface="Arial" panose="020B0604020202020204" pitchFamily="34" charset="0"/>
                </a:rPr>
                <a:t>Cyber skills shortage</a:t>
              </a:r>
            </a:p>
          </p:txBody>
        </p:sp>
      </p:grpSp>
      <p:sp>
        <p:nvSpPr>
          <p:cNvPr id="32" name="Rectangle 31">
            <a:hlinkClick r:id="" action="ppaction://noaction"/>
            <a:extLst>
              <a:ext uri="{FF2B5EF4-FFF2-40B4-BE49-F238E27FC236}">
                <a16:creationId xmlns:a16="http://schemas.microsoft.com/office/drawing/2014/main" id="{61447780-032B-7B66-B351-F37CA0C00D3C}"/>
              </a:ext>
            </a:extLst>
          </p:cNvPr>
          <p:cNvSpPr/>
          <p:nvPr/>
        </p:nvSpPr>
        <p:spPr>
          <a:xfrm flipH="1">
            <a:off x="4914301" y="3362709"/>
            <a:ext cx="2162796" cy="646331"/>
          </a:xfrm>
          <a:prstGeom prst="rect">
            <a:avLst/>
          </a:prstGeom>
        </p:spPr>
        <p:txBody>
          <a:bodyPr wrap="square">
            <a:spAutoFit/>
          </a:bodyPr>
          <a:lstStyle/>
          <a:p>
            <a:pPr lvl="0" algn="ctr">
              <a:spcBef>
                <a:spcPct val="0"/>
              </a:spcBef>
              <a:buClr>
                <a:srgbClr val="FF0000"/>
              </a:buClr>
              <a:defRPr/>
            </a:pPr>
            <a:r>
              <a:rPr lang="en-US" sz="1800">
                <a:latin typeface="Calibri"/>
                <a:cs typeface="Arial" panose="020B0604020202020204" pitchFamily="34" charset="0"/>
              </a:rPr>
              <a:t>attacks per week on every organization</a:t>
            </a:r>
          </a:p>
        </p:txBody>
      </p:sp>
      <p:sp>
        <p:nvSpPr>
          <p:cNvPr id="34" name="TextBox 33">
            <a:extLst>
              <a:ext uri="{FF2B5EF4-FFF2-40B4-BE49-F238E27FC236}">
                <a16:creationId xmlns:a16="http://schemas.microsoft.com/office/drawing/2014/main" id="{8E3701A4-73B5-A99B-31D0-7A3D47DA194B}"/>
              </a:ext>
            </a:extLst>
          </p:cNvPr>
          <p:cNvSpPr txBox="1"/>
          <p:nvPr/>
        </p:nvSpPr>
        <p:spPr bwMode="auto">
          <a:xfrm>
            <a:off x="8800156" y="4678605"/>
            <a:ext cx="2607332" cy="1569660"/>
          </a:xfrm>
          <a:prstGeom prst="rect">
            <a:avLst/>
          </a:prstGeom>
          <a:noFill/>
          <a:ln>
            <a:noFill/>
          </a:ln>
          <a:effectLst/>
        </p:spPr>
        <p:txBody>
          <a:bodyPr wrap="square">
            <a:spAutoFit/>
          </a:bodyPr>
          <a:lstStyle/>
          <a:p>
            <a:r>
              <a:rPr kumimoji="0" lang="en-US" sz="32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277 days to contain an attack </a:t>
            </a:r>
            <a:endParaRPr lang="en-IL" sz="3200"/>
          </a:p>
        </p:txBody>
      </p:sp>
      <p:sp>
        <p:nvSpPr>
          <p:cNvPr id="35" name="Isosceles Triangle 34">
            <a:extLst>
              <a:ext uri="{FF2B5EF4-FFF2-40B4-BE49-F238E27FC236}">
                <a16:creationId xmlns:a16="http://schemas.microsoft.com/office/drawing/2014/main" id="{162D0B19-BB1F-B3A9-8717-EB5CAE9CA688}"/>
              </a:ext>
            </a:extLst>
          </p:cNvPr>
          <p:cNvSpPr/>
          <p:nvPr/>
        </p:nvSpPr>
        <p:spPr bwMode="auto">
          <a:xfrm rot="5400000">
            <a:off x="7939263" y="5239711"/>
            <a:ext cx="680244" cy="407250"/>
          </a:xfrm>
          <a:prstGeom prst="triangle">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
        <p:nvSpPr>
          <p:cNvPr id="36" name="Isosceles Triangle 35">
            <a:extLst>
              <a:ext uri="{FF2B5EF4-FFF2-40B4-BE49-F238E27FC236}">
                <a16:creationId xmlns:a16="http://schemas.microsoft.com/office/drawing/2014/main" id="{7F64EA50-0A71-3C03-7071-0A236158D5D5}"/>
              </a:ext>
            </a:extLst>
          </p:cNvPr>
          <p:cNvSpPr/>
          <p:nvPr/>
        </p:nvSpPr>
        <p:spPr bwMode="auto">
          <a:xfrm rot="5400000">
            <a:off x="3577996" y="5238917"/>
            <a:ext cx="680244" cy="407250"/>
          </a:xfrm>
          <a:prstGeom prst="triangle">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spTree>
    <p:extLst>
      <p:ext uri="{BB962C8B-B14F-4D97-AF65-F5344CB8AC3E}">
        <p14:creationId xmlns:p14="http://schemas.microsoft.com/office/powerpoint/2010/main" val="407662064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p:cNvSpPr>
            <a:spLocks noGrp="1"/>
          </p:cNvSpPr>
          <p:nvPr>
            <p:ph type="ftr" sz="quarter" idx="11"/>
          </p:nvPr>
        </p:nvSpPr>
        <p:spPr/>
        <p:txBody>
          <a:bodyPr/>
          <a:lstStyle/>
          <a:p>
            <a:pPr>
              <a:buClr>
                <a:srgbClr val="FF0000"/>
              </a:buClr>
            </a:pPr>
            <a:r>
              <a:rPr lang="en-US">
                <a:solidFill>
                  <a:srgbClr val="FFFFFF">
                    <a:lumMod val="75000"/>
                  </a:srgbClr>
                </a:solidFill>
              </a:rPr>
              <a:t> [Internal Use] for Check Point employees​</a:t>
            </a:r>
          </a:p>
        </p:txBody>
      </p:sp>
      <p:sp>
        <p:nvSpPr>
          <p:cNvPr id="3" name="Title 1"/>
          <p:cNvSpPr>
            <a:spLocks noGrp="1"/>
          </p:cNvSpPr>
          <p:nvPr>
            <p:ph type="title"/>
          </p:nvPr>
        </p:nvSpPr>
        <p:spPr>
          <a:xfrm>
            <a:off x="583843" y="516233"/>
            <a:ext cx="10687720" cy="1183503"/>
          </a:xfrm>
        </p:spPr>
        <p:txBody>
          <a:bodyPr/>
          <a:lstStyle/>
          <a:p>
            <a:r>
              <a:rPr lang="en-US" sz="2800" b="1" kern="1200">
                <a:gradFill flip="none" rotWithShape="1">
                  <a:gsLst>
                    <a:gs pos="0">
                      <a:schemeClr val="accent6"/>
                    </a:gs>
                    <a:gs pos="100000">
                      <a:schemeClr val="accent1"/>
                    </a:gs>
                  </a:gsLst>
                  <a:lin ang="10800000" scaled="1"/>
                  <a:tileRect/>
                </a:gradFill>
              </a:rPr>
              <a:t>Current SOC Affairs:</a:t>
            </a:r>
            <a:br>
              <a:rPr lang="en-US" sz="2800" b="1" kern="1200">
                <a:gradFill flip="none" rotWithShape="1">
                  <a:gsLst>
                    <a:gs pos="0">
                      <a:schemeClr val="accent6"/>
                    </a:gs>
                    <a:gs pos="100000">
                      <a:schemeClr val="accent1"/>
                    </a:gs>
                  </a:gsLst>
                  <a:lin ang="10800000" scaled="1"/>
                  <a:tileRect/>
                </a:gradFill>
              </a:rPr>
            </a:br>
            <a:r>
              <a:rPr lang="en-US" sz="2800" b="1" kern="1200">
                <a:gradFill flip="none" rotWithShape="1">
                  <a:gsLst>
                    <a:gs pos="0">
                      <a:schemeClr val="accent6"/>
                    </a:gs>
                    <a:gs pos="100000">
                      <a:schemeClr val="accent1"/>
                    </a:gs>
                  </a:gsLst>
                  <a:lin ang="10800000" scaled="1"/>
                  <a:tileRect/>
                </a:gradFill>
              </a:rPr>
              <a:t>It’s all about detection and reducing alert queue</a:t>
            </a:r>
          </a:p>
        </p:txBody>
      </p:sp>
      <p:sp>
        <p:nvSpPr>
          <p:cNvPr id="6" name="Date Placeholder 5" hidden="1"/>
          <p:cNvSpPr>
            <a:spLocks noGrp="1"/>
          </p:cNvSpPr>
          <p:nvPr>
            <p:ph type="dt" sz="half" idx="12"/>
          </p:nvPr>
        </p:nvSpPr>
        <p:spPr/>
        <p:txBody>
          <a:bodyPr/>
          <a:lstStyle/>
          <a:p>
            <a:endParaRPr lang="en-US"/>
          </a:p>
        </p:txBody>
      </p:sp>
      <p:pic>
        <p:nvPicPr>
          <p:cNvPr id="8" name="Picture 4">
            <a:extLst>
              <a:ext uri="{FF2B5EF4-FFF2-40B4-BE49-F238E27FC236}">
                <a16:creationId xmlns:a16="http://schemas.microsoft.com/office/drawing/2014/main" id="{3C1D8763-70CC-4C4F-86C0-94E47A000AB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055708" y="2775043"/>
            <a:ext cx="1747607" cy="34231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rowdStrike | Technology Partner | Endpoint Protection | activereach">
            <a:extLst>
              <a:ext uri="{FF2B5EF4-FFF2-40B4-BE49-F238E27FC236}">
                <a16:creationId xmlns:a16="http://schemas.microsoft.com/office/drawing/2014/main" id="{EE282FE5-8924-45D9-9704-93BAECE26EC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t="12928" b="20074"/>
          <a:stretch>
            <a:fillRect/>
          </a:stretch>
        </p:blipFill>
        <p:spPr bwMode="auto">
          <a:xfrm>
            <a:off x="7372504" y="3111689"/>
            <a:ext cx="1586513" cy="44544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5E320A26-237C-4033-B2FD-A39A4DEB7F5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980572" y="2368044"/>
            <a:ext cx="1843198" cy="342319"/>
          </a:xfrm>
          <a:prstGeom prst="rect">
            <a:avLst/>
          </a:prstGeom>
        </p:spPr>
      </p:pic>
      <p:pic>
        <p:nvPicPr>
          <p:cNvPr id="11" name="Picture 8">
            <a:extLst>
              <a:ext uri="{FF2B5EF4-FFF2-40B4-BE49-F238E27FC236}">
                <a16:creationId xmlns:a16="http://schemas.microsoft.com/office/drawing/2014/main" id="{A2B3E6AB-65E6-44DB-8720-31E60783852A}"/>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2980572" y="3204946"/>
            <a:ext cx="1744192" cy="34232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a:extLst>
              <a:ext uri="{FF2B5EF4-FFF2-40B4-BE49-F238E27FC236}">
                <a16:creationId xmlns:a16="http://schemas.microsoft.com/office/drawing/2014/main" id="{F61BAEF7-2B9E-4149-A1FF-1CC71A70ECE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7372524" y="2368045"/>
            <a:ext cx="1579178" cy="34232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6">
            <a:extLst>
              <a:ext uri="{FF2B5EF4-FFF2-40B4-BE49-F238E27FC236}">
                <a16:creationId xmlns:a16="http://schemas.microsoft.com/office/drawing/2014/main" id="{A00F457C-A686-4218-8516-2A89D723AA1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9769450" y="2657050"/>
            <a:ext cx="1494591" cy="33230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8">
            <a:extLst>
              <a:ext uri="{FF2B5EF4-FFF2-40B4-BE49-F238E27FC236}">
                <a16:creationId xmlns:a16="http://schemas.microsoft.com/office/drawing/2014/main" id="{7502951C-7057-4E31-8A0C-B8890E1874A2}"/>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tretch>
            <a:fillRect/>
          </a:stretch>
        </p:blipFill>
        <p:spPr bwMode="auto">
          <a:xfrm>
            <a:off x="1121322" y="2559096"/>
            <a:ext cx="1174772" cy="487024"/>
          </a:xfrm>
          <a:prstGeom prst="rect">
            <a:avLst/>
          </a:prstGeom>
          <a:noFill/>
          <a:extLst>
            <a:ext uri="{909E8E84-426E-40DD-AFC4-6F175D3DCCD1}">
              <a14:hiddenFill xmlns:a14="http://schemas.microsoft.com/office/drawing/2010/main">
                <a:solidFill>
                  <a:srgbClr val="FFFFFF"/>
                </a:solidFill>
              </a14:hiddenFill>
            </a:ext>
          </a:extLst>
        </p:spPr>
      </p:pic>
      <p:sp>
        <p:nvSpPr>
          <p:cNvPr id="19" name="Content Placeholder 2">
            <a:extLst>
              <a:ext uri="{FF2B5EF4-FFF2-40B4-BE49-F238E27FC236}">
                <a16:creationId xmlns:a16="http://schemas.microsoft.com/office/drawing/2014/main" id="{C9D2EC32-0F76-4BED-B3BC-4A2D9E5A92C6}"/>
              </a:ext>
            </a:extLst>
          </p:cNvPr>
          <p:cNvSpPr txBox="1"/>
          <p:nvPr/>
        </p:nvSpPr>
        <p:spPr>
          <a:xfrm>
            <a:off x="630241" y="4454112"/>
            <a:ext cx="11304584" cy="1627027"/>
          </a:xfrm>
          <a:prstGeom prst="rect">
            <a:avLst/>
          </a:prstGeom>
        </p:spPr>
        <p:txBody>
          <a:bodyPr/>
          <a:lstStyle>
            <a:lvl1pPr marL="228600" indent="-228600" algn="l" rtl="0" eaLnBrk="1" fontAlgn="base" hangingPunct="1">
              <a:lnSpc>
                <a:spcPct val="95000"/>
              </a:lnSpc>
              <a:spcBef>
                <a:spcPts val="1000"/>
              </a:spcBef>
              <a:spcAft>
                <a:spcPct val="0"/>
              </a:spcAft>
              <a:buClr>
                <a:schemeClr val="tx2"/>
              </a:buClr>
              <a:buSzPct val="85000"/>
              <a:buFont typeface="Arial" panose="020B0604020202020204" pitchFamily="34" charset="0"/>
              <a:buChar char="•"/>
              <a:defRPr lang="en-US" sz="2800" smtClean="0">
                <a:solidFill>
                  <a:schemeClr val="tx1"/>
                </a:solidFill>
                <a:latin typeface="Arial" panose="020B0604020202020204" pitchFamily="34" charset="0"/>
                <a:ea typeface="+mn-ea"/>
                <a:cs typeface="Arial" panose="020B0604020202020204" pitchFamily="34" charset="0"/>
              </a:defRPr>
            </a:lvl1pPr>
            <a:lvl2pPr marL="576072" indent="-228600" algn="l" rtl="0" eaLnBrk="1" fontAlgn="base" hangingPunct="1">
              <a:lnSpc>
                <a:spcPct val="95000"/>
              </a:lnSpc>
              <a:spcBef>
                <a:spcPts val="800"/>
              </a:spcBef>
              <a:spcAft>
                <a:spcPct val="0"/>
              </a:spcAft>
              <a:buClr>
                <a:schemeClr val="tx2"/>
              </a:buClr>
              <a:buSzTx/>
              <a:buFont typeface="Arial" panose="020B0604020202020204" pitchFamily="34" charset="0"/>
              <a:buChar char="•"/>
              <a:defRPr lang="en-US" sz="240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tx2"/>
              </a:buClr>
              <a:buSzTx/>
              <a:buFont typeface="Arial" panose="020B0604020202020204" pitchFamily="34" charset="0"/>
              <a:buChar char="•"/>
              <a:defRPr lang="en-US" sz="200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Tx/>
              <a:buFont typeface="Arial" panose="020B0604020202020204" pitchFamily="34" charset="0"/>
              <a:buChar char="̶"/>
              <a:defRPr lang="en-US" sz="180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a:buNone/>
            </a:pPr>
            <a:r>
              <a:rPr lang="en-US" sz="2400" kern="0"/>
              <a:t>Everybody talks about offering better </a:t>
            </a:r>
            <a:r>
              <a:rPr lang="en-US" sz="2400" b="1" kern="0"/>
              <a:t>detection and reducing the alert queue </a:t>
            </a:r>
            <a:r>
              <a:rPr lang="en-US" sz="2400" kern="0"/>
              <a:t>for analysts on endpoint and beyond</a:t>
            </a:r>
          </a:p>
        </p:txBody>
      </p:sp>
    </p:spTree>
    <p:extLst>
      <p:ext uri="{BB962C8B-B14F-4D97-AF65-F5344CB8AC3E}">
        <p14:creationId xmlns:p14="http://schemas.microsoft.com/office/powerpoint/2010/main" val="765107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hidden="1">
            <a:extLst>
              <a:ext uri="{FF2B5EF4-FFF2-40B4-BE49-F238E27FC236}">
                <a16:creationId xmlns:a16="http://schemas.microsoft.com/office/drawing/2014/main" id="{FBA5F06A-9835-8FA2-EDF4-55C20362248D}"/>
              </a:ext>
            </a:extLst>
          </p:cNvPr>
          <p:cNvSpPr>
            <a:spLocks noGrp="1"/>
          </p:cNvSpPr>
          <p:nvPr>
            <p:ph type="ftr" sz="quarter" idx="11"/>
          </p:nvPr>
        </p:nvSpPr>
        <p:spPr/>
        <p:txBody>
          <a:bodyPr/>
          <a:lstStyle/>
          <a:p>
            <a:r>
              <a:rPr lang="en-US"/>
              <a:t> [Internal Use] for Check Point employees​</a:t>
            </a:r>
          </a:p>
        </p:txBody>
      </p:sp>
      <p:sp>
        <p:nvSpPr>
          <p:cNvPr id="5" name="TextBox 4">
            <a:extLst>
              <a:ext uri="{FF2B5EF4-FFF2-40B4-BE49-F238E27FC236}">
                <a16:creationId xmlns:a16="http://schemas.microsoft.com/office/drawing/2014/main" id="{5F450C19-8086-C96D-091A-2D4AA41C9654}"/>
              </a:ext>
            </a:extLst>
          </p:cNvPr>
          <p:cNvSpPr txBox="1"/>
          <p:nvPr/>
        </p:nvSpPr>
        <p:spPr bwMode="auto">
          <a:xfrm>
            <a:off x="-74432" y="2505670"/>
            <a:ext cx="12188825" cy="923330"/>
          </a:xfrm>
          <a:prstGeom prst="rect">
            <a:avLst/>
          </a:prstGeom>
          <a:noFill/>
          <a:ln>
            <a:noFill/>
          </a:ln>
          <a:effectLst/>
        </p:spPr>
        <p:txBody>
          <a:bodyPr wrap="square">
            <a:spAutoFit/>
          </a:bodyPr>
          <a:lstStyle/>
          <a:p>
            <a:pPr marL="457200" algn="ctr">
              <a:spcAft>
                <a:spcPts val="600"/>
              </a:spcAft>
            </a:pPr>
            <a:r>
              <a:rPr lang="en-US" sz="5400" b="1">
                <a:effectLst/>
                <a:latin typeface="Arial" panose="020B0604020202020204" pitchFamily="34" charset="0"/>
                <a:ea typeface="Calibri" panose="020F0502020204030204" pitchFamily="34" charset="0"/>
                <a:cs typeface="Arial" panose="020B0604020202020204" pitchFamily="34" charset="0"/>
              </a:rPr>
              <a:t>We </a:t>
            </a:r>
            <a:r>
              <a:rPr lang="en-IL" sz="5400" b="1">
                <a:effectLst/>
                <a:latin typeface="Arial" panose="020B0604020202020204" pitchFamily="34" charset="0"/>
                <a:ea typeface="Calibri" panose="020F0502020204030204" pitchFamily="34" charset="0"/>
                <a:cs typeface="Arial" panose="020B0604020202020204" pitchFamily="34" charset="0"/>
              </a:rPr>
              <a:t>need prevention-first security</a:t>
            </a:r>
          </a:p>
        </p:txBody>
      </p:sp>
      <p:sp>
        <p:nvSpPr>
          <p:cNvPr id="2" name="Date Placeholder 1" hidden="1">
            <a:extLst>
              <a:ext uri="{FF2B5EF4-FFF2-40B4-BE49-F238E27FC236}">
                <a16:creationId xmlns:a16="http://schemas.microsoft.com/office/drawing/2014/main" id="{E352E178-8B57-7EE3-66A7-EF40671A3F4D}"/>
              </a:ext>
            </a:extLst>
          </p:cNvPr>
          <p:cNvSpPr>
            <a:spLocks noGrp="1"/>
          </p:cNvSpPr>
          <p:nvPr>
            <p:ph type="dt" sz="half" idx="12"/>
          </p:nvPr>
        </p:nvSpPr>
        <p:spPr/>
        <p:txBody>
          <a:bodyPr/>
          <a:lstStyle/>
          <a:p>
            <a:endParaRPr lang="en-IL"/>
          </a:p>
        </p:txBody>
      </p:sp>
    </p:spTree>
    <p:extLst>
      <p:ext uri="{BB962C8B-B14F-4D97-AF65-F5344CB8AC3E}">
        <p14:creationId xmlns:p14="http://schemas.microsoft.com/office/powerpoint/2010/main" val="220808473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0A16F87-F09B-4D4F-A5B3-FCE193870CEE}"/>
              </a:ext>
            </a:extLst>
          </p:cNvPr>
          <p:cNvSpPr/>
          <p:nvPr/>
        </p:nvSpPr>
        <p:spPr bwMode="auto">
          <a:xfrm>
            <a:off x="-1" y="893"/>
            <a:ext cx="12188825" cy="6856214"/>
          </a:xfrm>
          <a:prstGeom prst="rect">
            <a:avLst/>
          </a:prstGeom>
          <a:gradFill flip="none" rotWithShape="1">
            <a:gsLst>
              <a:gs pos="15000">
                <a:srgbClr val="239174"/>
              </a:gs>
              <a:gs pos="50000">
                <a:srgbClr val="7CE0C6"/>
              </a:gs>
              <a:gs pos="83000">
                <a:srgbClr val="089195"/>
              </a:gs>
            </a:gsLst>
            <a:lin ang="13500000" scaled="1"/>
            <a:tileRect/>
          </a:gra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pPr>
            <a:endParaRPr lang="en-IL" sz="2399" err="1">
              <a:solidFill>
                <a:srgbClr val="4D4D4F"/>
              </a:solidFill>
              <a:latin typeface="Calibri"/>
            </a:endParaRPr>
          </a:p>
        </p:txBody>
      </p:sp>
      <p:sp>
        <p:nvSpPr>
          <p:cNvPr id="6" name="Date Placeholder 5" hidden="1">
            <a:extLst>
              <a:ext uri="{FF2B5EF4-FFF2-40B4-BE49-F238E27FC236}">
                <a16:creationId xmlns:a16="http://schemas.microsoft.com/office/drawing/2014/main" id="{50EEF5AF-6556-4ADE-8B07-1F5F37C39CBC}"/>
              </a:ext>
            </a:extLst>
          </p:cNvPr>
          <p:cNvSpPr>
            <a:spLocks noGrp="1"/>
          </p:cNvSpPr>
          <p:nvPr>
            <p:ph type="dt" sz="half" idx="12"/>
          </p:nvPr>
        </p:nvSpPr>
        <p:spPr/>
        <p:txBody>
          <a:bodyPr/>
          <a:lstStyle/>
          <a:p>
            <a:pPr defTabSz="914126" fontAlgn="auto">
              <a:spcBef>
                <a:spcPts val="0"/>
              </a:spcBef>
              <a:spcAft>
                <a:spcPts val="0"/>
              </a:spcAft>
              <a:buClrTx/>
              <a:buSzTx/>
            </a:pPr>
            <a:endParaRPr lang="en-IL">
              <a:solidFill>
                <a:srgbClr val="4D4D4F">
                  <a:tint val="75000"/>
                </a:srgbClr>
              </a:solidFill>
              <a:latin typeface="Calibri"/>
            </a:endParaRPr>
          </a:p>
        </p:txBody>
      </p:sp>
      <p:grpSp>
        <p:nvGrpSpPr>
          <p:cNvPr id="11" name="Group 10">
            <a:extLst>
              <a:ext uri="{FF2B5EF4-FFF2-40B4-BE49-F238E27FC236}">
                <a16:creationId xmlns:a16="http://schemas.microsoft.com/office/drawing/2014/main" id="{82FE6042-D819-AB52-82D6-D9D68C5DE4D9}"/>
              </a:ext>
            </a:extLst>
          </p:cNvPr>
          <p:cNvGrpSpPr/>
          <p:nvPr/>
        </p:nvGrpSpPr>
        <p:grpSpPr>
          <a:xfrm>
            <a:off x="4374472" y="558749"/>
            <a:ext cx="3439880" cy="3533284"/>
            <a:chOff x="4417630" y="1507231"/>
            <a:chExt cx="3351927" cy="3351927"/>
          </a:xfrm>
        </p:grpSpPr>
        <p:sp>
          <p:nvSpPr>
            <p:cNvPr id="8" name="Oval 7">
              <a:extLst>
                <a:ext uri="{FF2B5EF4-FFF2-40B4-BE49-F238E27FC236}">
                  <a16:creationId xmlns:a16="http://schemas.microsoft.com/office/drawing/2014/main" id="{2995E70D-7A4E-4BEA-80B4-0394CB479B01}"/>
                </a:ext>
              </a:extLst>
            </p:cNvPr>
            <p:cNvSpPr/>
            <p:nvPr/>
          </p:nvSpPr>
          <p:spPr bwMode="auto">
            <a:xfrm>
              <a:off x="4417630" y="1507231"/>
              <a:ext cx="3351927" cy="3351927"/>
            </a:xfrm>
            <a:prstGeom prst="ellipse">
              <a:avLst/>
            </a:prstGeom>
            <a:solidFill>
              <a:schemeClr val="bg1"/>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pPr>
              <a:endParaRPr lang="en-IL" sz="2399" err="1">
                <a:solidFill>
                  <a:srgbClr val="4D4D4F"/>
                </a:solidFill>
                <a:latin typeface="Calibri"/>
              </a:endParaRPr>
            </a:p>
          </p:txBody>
        </p:sp>
        <p:pic>
          <p:nvPicPr>
            <p:cNvPr id="9" name="Picture 8" descr="Logo, company name&#10;&#10;Description automatically generated">
              <a:extLst>
                <a:ext uri="{FF2B5EF4-FFF2-40B4-BE49-F238E27FC236}">
                  <a16:creationId xmlns:a16="http://schemas.microsoft.com/office/drawing/2014/main" id="{0B3C091A-5E33-DC3A-5756-135C393478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3050" y="2072640"/>
              <a:ext cx="2229890" cy="2229890"/>
            </a:xfrm>
            <a:prstGeom prst="rect">
              <a:avLst/>
            </a:prstGeom>
          </p:spPr>
        </p:pic>
      </p:grpSp>
      <p:sp>
        <p:nvSpPr>
          <p:cNvPr id="2" name="Footer Placeholder 1" hidden="1">
            <a:extLst>
              <a:ext uri="{FF2B5EF4-FFF2-40B4-BE49-F238E27FC236}">
                <a16:creationId xmlns:a16="http://schemas.microsoft.com/office/drawing/2014/main" id="{C9F0A2D6-50D3-516D-E06D-539EF4DAD536}"/>
              </a:ext>
            </a:extLst>
          </p:cNvPr>
          <p:cNvSpPr>
            <a:spLocks noGrp="1"/>
          </p:cNvSpPr>
          <p:nvPr>
            <p:ph type="ftr" sz="quarter" idx="11"/>
          </p:nvPr>
        </p:nvSpPr>
        <p:spPr/>
        <p:txBody>
          <a:bodyPr/>
          <a:lstStyle/>
          <a:p>
            <a:r>
              <a:rPr lang="en-US"/>
              <a:t> [Internal Use] for Check Point employees​</a:t>
            </a:r>
            <a:endParaRPr lang="en-IL"/>
          </a:p>
        </p:txBody>
      </p:sp>
      <p:sp>
        <p:nvSpPr>
          <p:cNvPr id="5" name="Text Placeholder 3">
            <a:extLst>
              <a:ext uri="{FF2B5EF4-FFF2-40B4-BE49-F238E27FC236}">
                <a16:creationId xmlns:a16="http://schemas.microsoft.com/office/drawing/2014/main" id="{15E55137-B3C6-D3CD-589D-62B3F01B5090}"/>
              </a:ext>
            </a:extLst>
          </p:cNvPr>
          <p:cNvSpPr txBox="1">
            <a:spLocks/>
          </p:cNvSpPr>
          <p:nvPr/>
        </p:nvSpPr>
        <p:spPr>
          <a:xfrm>
            <a:off x="562836" y="4532609"/>
            <a:ext cx="11076453" cy="565804"/>
          </a:xfrm>
          <a:prstGeom prst="rect">
            <a:avLst/>
          </a:prstGeom>
        </p:spPr>
        <p:txBody>
          <a:bodyPr lIns="91440" tIns="45720" rIns="91440" bIns="45720" anchor="t"/>
          <a:lstStyle>
            <a:lvl1pPr marL="228600" indent="-228600" algn="l" rtl="0" eaLnBrk="1" fontAlgn="base" hangingPunct="1">
              <a:lnSpc>
                <a:spcPct val="95000"/>
              </a:lnSpc>
              <a:spcBef>
                <a:spcPts val="1000"/>
              </a:spcBef>
              <a:spcAft>
                <a:spcPct val="0"/>
              </a:spcAft>
              <a:buClr>
                <a:schemeClr val="tx2"/>
              </a:buClr>
              <a:buSzPct val="85000"/>
              <a:buFont typeface="Arial" panose="020B0604020202020204" pitchFamily="34" charset="0"/>
              <a:buChar char="•"/>
              <a:defRPr lang="en-US" sz="2800" smtClean="0">
                <a:solidFill>
                  <a:schemeClr val="tx1"/>
                </a:solidFill>
                <a:latin typeface="Arial" panose="020B0604020202020204" pitchFamily="34" charset="0"/>
                <a:ea typeface="+mn-ea"/>
                <a:cs typeface="Arial" panose="020B0604020202020204" pitchFamily="34" charset="0"/>
              </a:defRPr>
            </a:lvl1pPr>
            <a:lvl2pPr marL="576072" indent="-228600" algn="l" rtl="0" eaLnBrk="1" fontAlgn="base" hangingPunct="1">
              <a:lnSpc>
                <a:spcPct val="95000"/>
              </a:lnSpc>
              <a:spcBef>
                <a:spcPts val="800"/>
              </a:spcBef>
              <a:spcAft>
                <a:spcPct val="0"/>
              </a:spcAft>
              <a:buClr>
                <a:schemeClr val="tx2"/>
              </a:buClr>
              <a:buSzTx/>
              <a:buFont typeface="Arial" panose="020B0604020202020204" pitchFamily="34" charset="0"/>
              <a:buChar char="•"/>
              <a:defRPr lang="en-US" sz="240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tx2"/>
              </a:buClr>
              <a:buSzTx/>
              <a:buFont typeface="Arial" panose="020B0604020202020204" pitchFamily="34" charset="0"/>
              <a:buChar char="•"/>
              <a:defRPr lang="en-US" sz="200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Tx/>
              <a:buFont typeface="Arial" panose="020B0604020202020204" pitchFamily="34" charset="0"/>
              <a:buChar char="̶"/>
              <a:defRPr lang="en-US" sz="180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a:buNone/>
            </a:pPr>
            <a:r>
              <a:rPr lang="en-US" sz="3600" kern="0">
                <a:solidFill>
                  <a:schemeClr val="bg1"/>
                </a:solidFill>
                <a:latin typeface="Arial"/>
                <a:cs typeface="Arial"/>
              </a:rPr>
              <a:t>YOU NEED A COMPREHENSIVE SOLUTION THAT WILL PREVENT ATTACKS EVERYWHERE </a:t>
            </a:r>
          </a:p>
          <a:p>
            <a:pPr marL="0" indent="0" algn="ctr">
              <a:buNone/>
            </a:pPr>
            <a:endParaRPr lang="en-US" sz="3600" kern="0">
              <a:solidFill>
                <a:schemeClr val="bg1"/>
              </a:solidFill>
            </a:endParaRPr>
          </a:p>
        </p:txBody>
      </p:sp>
    </p:spTree>
    <p:extLst>
      <p:ext uri="{BB962C8B-B14F-4D97-AF65-F5344CB8AC3E}">
        <p14:creationId xmlns:p14="http://schemas.microsoft.com/office/powerpoint/2010/main" val="211172666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B71ABC29-26A4-4387-9F4B-5F3643085079}"/>
              </a:ext>
            </a:extLst>
          </p:cNvPr>
          <p:cNvSpPr/>
          <p:nvPr/>
        </p:nvSpPr>
        <p:spPr>
          <a:xfrm>
            <a:off x="897360" y="5825525"/>
            <a:ext cx="10270040" cy="646159"/>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sp>
        <p:nvSpPr>
          <p:cNvPr id="3" name="Date Placeholder 2" hidden="1">
            <a:extLst>
              <a:ext uri="{FF2B5EF4-FFF2-40B4-BE49-F238E27FC236}">
                <a16:creationId xmlns:a16="http://schemas.microsoft.com/office/drawing/2014/main" id="{7E80CF35-4258-4306-A73E-F9BF90ECEBC1}"/>
              </a:ext>
            </a:extLst>
          </p:cNvPr>
          <p:cNvSpPr>
            <a:spLocks noGrp="1"/>
          </p:cNvSpPr>
          <p:nvPr>
            <p:ph type="dt" sz="quarter" idx="11"/>
          </p:nvPr>
        </p:nvSpPr>
        <p:spPr/>
        <p:txBody>
          <a:bodyPr/>
          <a:lstStyle/>
          <a:p>
            <a:pPr marL="0" marR="0" lvl="0" indent="0" algn="ctr" defTabSz="914400" rtl="0" eaLnBrk="1" fontAlgn="base" latinLnBrk="0" hangingPunct="1">
              <a:lnSpc>
                <a:spcPct val="100000"/>
              </a:lnSpc>
              <a:spcBef>
                <a:spcPct val="20000"/>
              </a:spcBef>
              <a:spcAft>
                <a:spcPct val="0"/>
              </a:spcAft>
              <a:buClr>
                <a:srgbClr val="3075FF"/>
              </a:buClr>
              <a:buSzPct val="65000"/>
              <a:buFont typeface="Wingdings" pitchFamily="2" charset="2"/>
              <a:buNone/>
              <a:tabLst/>
              <a:defRPr/>
            </a:pPr>
            <a:endParaRPr kumimoji="0" lang="en-IL" sz="900" b="0" i="0" u="none" strike="noStrike" kern="1200" cap="none" spc="0" normalizeH="0" baseline="0" noProof="0">
              <a:ln>
                <a:noFill/>
              </a:ln>
              <a:solidFill>
                <a:srgbClr val="FFFFFF">
                  <a:lumMod val="75000"/>
                </a:srgbClr>
              </a:solidFill>
              <a:effectLst/>
              <a:uLnTx/>
              <a:uFillTx/>
              <a:latin typeface="Arial" panose="020B0604020202020204" pitchFamily="34" charset="0"/>
              <a:ea typeface="+mn-ea"/>
              <a:cs typeface="+mn-cs"/>
            </a:endParaRPr>
          </a:p>
        </p:txBody>
      </p:sp>
      <p:sp>
        <p:nvSpPr>
          <p:cNvPr id="22" name="Title 2"/>
          <p:cNvSpPr txBox="1">
            <a:spLocks/>
          </p:cNvSpPr>
          <p:nvPr/>
        </p:nvSpPr>
        <p:spPr>
          <a:xfrm>
            <a:off x="1804479" y="359725"/>
            <a:ext cx="11019501" cy="914162"/>
          </a:xfrm>
          <a:prstGeom prst="rect">
            <a:avLst/>
          </a:prstGeom>
        </p:spPr>
        <p:txBody>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endParaRPr kumimoji="0" lang="en-US" sz="2798" b="1" i="0" u="none" strike="noStrike" kern="0" cap="all" spc="0" normalizeH="0" baseline="0" noProof="0">
              <a:ln>
                <a:noFill/>
              </a:ln>
              <a:solidFill>
                <a:srgbClr val="D51067"/>
              </a:solidFill>
              <a:effectLst/>
              <a:uLnTx/>
              <a:uFillTx/>
              <a:latin typeface="Arial" panose="020B0604020202020204" pitchFamily="34" charset="0"/>
              <a:ea typeface="+mj-ea"/>
              <a:cs typeface="Arial" panose="020B0604020202020204" pitchFamily="34" charset="0"/>
            </a:endParaRPr>
          </a:p>
        </p:txBody>
      </p:sp>
      <p:sp>
        <p:nvSpPr>
          <p:cNvPr id="23" name="Title 13"/>
          <p:cNvSpPr>
            <a:spLocks noGrp="1"/>
          </p:cNvSpPr>
          <p:nvPr>
            <p:ph type="title"/>
          </p:nvPr>
        </p:nvSpPr>
        <p:spPr>
          <a:xfrm>
            <a:off x="2701342" y="660962"/>
            <a:ext cx="11022371" cy="914400"/>
          </a:xfrm>
        </p:spPr>
        <p:txBody>
          <a:bodyPr/>
          <a:lstStyle/>
          <a:p>
            <a:r>
              <a:rPr lang="en-US" sz="2800" b="1" kern="1200">
                <a:gradFill flip="none" rotWithShape="1">
                  <a:gsLst>
                    <a:gs pos="0">
                      <a:schemeClr val="accent6"/>
                    </a:gs>
                    <a:gs pos="100000">
                      <a:schemeClr val="accent1"/>
                    </a:gs>
                  </a:gsLst>
                  <a:lin ang="10800000" scaled="1"/>
                  <a:tileRect/>
                </a:gradFill>
                <a:latin typeface="Arial"/>
                <a:cs typeface="Arial"/>
              </a:rPr>
              <a:t>Horizon: Prevention first security operations</a:t>
            </a:r>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24226" t="10099" r="23687" b="44267"/>
          <a:stretch/>
        </p:blipFill>
        <p:spPr>
          <a:xfrm>
            <a:off x="839234" y="207362"/>
            <a:ext cx="1769669" cy="1368000"/>
          </a:xfrm>
          <a:prstGeom prst="rect">
            <a:avLst/>
          </a:prstGeom>
        </p:spPr>
      </p:pic>
      <p:pic>
        <p:nvPicPr>
          <p:cNvPr id="4098" name="Picture 2" descr="Healthcare Cloud Security - Check Point Softwar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86932" y="5788459"/>
            <a:ext cx="1611919" cy="75960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Zero-Day Protection - Check Point Softwar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5614" y="5755152"/>
            <a:ext cx="1682598" cy="79291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Midsize Enterprise Security Gateways - Check Point Softwar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25902" y="5736552"/>
            <a:ext cx="1825622" cy="86031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a:extLst>
              <a:ext uri="{FF2B5EF4-FFF2-40B4-BE49-F238E27FC236}">
                <a16:creationId xmlns:a16="http://schemas.microsoft.com/office/drawing/2014/main" id="{C5E23858-DC7F-F23A-7344-5839A1E3803D}"/>
              </a:ext>
            </a:extLst>
          </p:cNvPr>
          <p:cNvGrpSpPr/>
          <p:nvPr/>
        </p:nvGrpSpPr>
        <p:grpSpPr>
          <a:xfrm>
            <a:off x="897360" y="1995936"/>
            <a:ext cx="10270040" cy="1003314"/>
            <a:chOff x="897360" y="1995936"/>
            <a:chExt cx="10270040" cy="1003314"/>
          </a:xfrm>
        </p:grpSpPr>
        <p:sp>
          <p:nvSpPr>
            <p:cNvPr id="34" name="Rectangle 33">
              <a:extLst>
                <a:ext uri="{FF2B5EF4-FFF2-40B4-BE49-F238E27FC236}">
                  <a16:creationId xmlns:a16="http://schemas.microsoft.com/office/drawing/2014/main" id="{B71ABC29-26A4-4387-9F4B-5F3643085079}"/>
                </a:ext>
              </a:extLst>
            </p:cNvPr>
            <p:cNvSpPr/>
            <p:nvPr/>
          </p:nvSpPr>
          <p:spPr>
            <a:xfrm>
              <a:off x="897360" y="1995936"/>
              <a:ext cx="10270040" cy="1003314"/>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sp>
          <p:nvSpPr>
            <p:cNvPr id="41" name="TextBox 40">
              <a:extLst>
                <a:ext uri="{FF2B5EF4-FFF2-40B4-BE49-F238E27FC236}">
                  <a16:creationId xmlns:a16="http://schemas.microsoft.com/office/drawing/2014/main" id="{E52CDC24-130A-45B3-9CEC-2129534919DE}"/>
                </a:ext>
              </a:extLst>
            </p:cNvPr>
            <p:cNvSpPr txBox="1"/>
            <p:nvPr/>
          </p:nvSpPr>
          <p:spPr bwMode="auto">
            <a:xfrm>
              <a:off x="3335941" y="2081552"/>
              <a:ext cx="6408878" cy="830997"/>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lgn="ctr">
                <a:spcBef>
                  <a:spcPts val="0"/>
                </a:spcBef>
                <a:buClr>
                  <a:srgbClr val="3075FF"/>
                </a:buClr>
                <a:defRPr/>
              </a:pPr>
              <a:r>
                <a:rPr lang="en-US" sz="1600" b="1">
                  <a:solidFill>
                    <a:srgbClr val="4D4D4F"/>
                  </a:solidFill>
                  <a:latin typeface="Arial" panose="020B0604020202020204" pitchFamily="34" charset="0"/>
                  <a:cs typeface="Arial" panose="020B0604020202020204" pitchFamily="34" charset="0"/>
                </a:rPr>
                <a:t>Managed Prevention and Response</a:t>
              </a:r>
              <a:br>
                <a:rPr lang="en-US" sz="1600" b="1">
                  <a:solidFill>
                    <a:srgbClr val="4D4D4F"/>
                  </a:solidFill>
                  <a:latin typeface="Arial" panose="020B0604020202020204" pitchFamily="34" charset="0"/>
                  <a:cs typeface="Arial" panose="020B0604020202020204" pitchFamily="34" charset="0"/>
                </a:rPr>
              </a:br>
              <a:r>
                <a:rPr lang="en-US" sz="1600" b="1">
                  <a:solidFill>
                    <a:srgbClr val="4D4D4F"/>
                  </a:solidFill>
                  <a:latin typeface="Arial" panose="020B0604020202020204" pitchFamily="34" charset="0"/>
                  <a:cs typeface="Arial" panose="020B0604020202020204" pitchFamily="34" charset="0"/>
                </a:rPr>
                <a:t>24/7 SOC Service</a:t>
              </a:r>
              <a:br>
                <a:rPr lang="en-US" sz="1600" b="1">
                  <a:solidFill>
                    <a:srgbClr val="4D4D4F"/>
                  </a:solidFill>
                  <a:latin typeface="Arial" panose="020B0604020202020204" pitchFamily="34" charset="0"/>
                  <a:cs typeface="Arial" panose="020B0604020202020204" pitchFamily="34" charset="0"/>
                </a:rPr>
              </a:br>
              <a:r>
                <a:rPr lang="en-US" sz="1600">
                  <a:solidFill>
                    <a:srgbClr val="4D4D4F"/>
                  </a:solidFill>
                  <a:latin typeface="Arial" panose="020B0604020202020204" pitchFamily="34" charset="0"/>
                  <a:cs typeface="Arial" panose="020B0604020202020204" pitchFamily="34" charset="0"/>
                </a:rPr>
                <a:t>Full Threat Management  |  Incident Response  |  Elite Experts</a:t>
              </a:r>
              <a:endParaRPr kumimoji="0" lang="en-US" sz="900" b="0"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endParaRPr>
            </a:p>
          </p:txBody>
        </p:sp>
        <p:pic>
          <p:nvPicPr>
            <p:cNvPr id="21" name="Picture 20">
              <a:extLst>
                <a:ext uri="{FF2B5EF4-FFF2-40B4-BE49-F238E27FC236}">
                  <a16:creationId xmlns:a16="http://schemas.microsoft.com/office/drawing/2014/main" id="{4F3E8995-8404-3813-F6F0-E30E79F3FD2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4226" t="10099" r="23687" b="44267"/>
            <a:stretch/>
          </p:blipFill>
          <p:spPr>
            <a:xfrm>
              <a:off x="1165890" y="2324480"/>
              <a:ext cx="638589" cy="493646"/>
            </a:xfrm>
            <a:prstGeom prst="rect">
              <a:avLst/>
            </a:prstGeom>
          </p:spPr>
        </p:pic>
        <p:sp>
          <p:nvSpPr>
            <p:cNvPr id="27" name="TextBox 26">
              <a:extLst>
                <a:ext uri="{FF2B5EF4-FFF2-40B4-BE49-F238E27FC236}">
                  <a16:creationId xmlns:a16="http://schemas.microsoft.com/office/drawing/2014/main" id="{DD6E476A-5ABA-C616-AF03-E3BEFB9324A5}"/>
                </a:ext>
              </a:extLst>
            </p:cNvPr>
            <p:cNvSpPr txBox="1"/>
            <p:nvPr/>
          </p:nvSpPr>
          <p:spPr bwMode="auto">
            <a:xfrm>
              <a:off x="1862462" y="2297411"/>
              <a:ext cx="1815192" cy="584775"/>
            </a:xfrm>
            <a:prstGeom prst="rect">
              <a:avLst/>
            </a:prstGeom>
            <a:noFill/>
            <a:ln>
              <a:noFill/>
            </a:ln>
            <a:effectLst/>
          </p:spPr>
          <p:txBody>
            <a:bodyPr wrap="square">
              <a:spAutoFit/>
            </a:bodyPr>
            <a:lstStyle/>
            <a:p>
              <a:r>
                <a:rPr kumimoji="0" lang="en-US" sz="16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HORIZON MDR/MPR</a:t>
              </a:r>
              <a:endParaRPr lang="en-IL"/>
            </a:p>
          </p:txBody>
        </p:sp>
      </p:grpSp>
      <p:grpSp>
        <p:nvGrpSpPr>
          <p:cNvPr id="4" name="Group 3">
            <a:extLst>
              <a:ext uri="{FF2B5EF4-FFF2-40B4-BE49-F238E27FC236}">
                <a16:creationId xmlns:a16="http://schemas.microsoft.com/office/drawing/2014/main" id="{46D7E1D6-8B90-3A7E-8BC1-3539B57B79F2}"/>
              </a:ext>
            </a:extLst>
          </p:cNvPr>
          <p:cNvGrpSpPr/>
          <p:nvPr/>
        </p:nvGrpSpPr>
        <p:grpSpPr>
          <a:xfrm>
            <a:off x="897360" y="3304567"/>
            <a:ext cx="10270040" cy="1003314"/>
            <a:chOff x="897360" y="3304567"/>
            <a:chExt cx="10270040" cy="1003314"/>
          </a:xfrm>
        </p:grpSpPr>
        <p:sp>
          <p:nvSpPr>
            <p:cNvPr id="33" name="Rectangle 32">
              <a:extLst>
                <a:ext uri="{FF2B5EF4-FFF2-40B4-BE49-F238E27FC236}">
                  <a16:creationId xmlns:a16="http://schemas.microsoft.com/office/drawing/2014/main" id="{B71ABC29-26A4-4387-9F4B-5F3643085079}"/>
                </a:ext>
              </a:extLst>
            </p:cNvPr>
            <p:cNvSpPr/>
            <p:nvPr/>
          </p:nvSpPr>
          <p:spPr>
            <a:xfrm>
              <a:off x="897360" y="3304567"/>
              <a:ext cx="10270040" cy="1003314"/>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sp>
          <p:nvSpPr>
            <p:cNvPr id="40" name="TextBox 39">
              <a:extLst>
                <a:ext uri="{FF2B5EF4-FFF2-40B4-BE49-F238E27FC236}">
                  <a16:creationId xmlns:a16="http://schemas.microsoft.com/office/drawing/2014/main" id="{E52CDC24-130A-45B3-9CEC-2129534919DE}"/>
                </a:ext>
              </a:extLst>
            </p:cNvPr>
            <p:cNvSpPr txBox="1"/>
            <p:nvPr/>
          </p:nvSpPr>
          <p:spPr bwMode="auto">
            <a:xfrm>
              <a:off x="3335941" y="3512953"/>
              <a:ext cx="6408878" cy="584775"/>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lgn="ctr">
                <a:spcBef>
                  <a:spcPts val="0"/>
                </a:spcBef>
                <a:buClr>
                  <a:srgbClr val="3075FF"/>
                </a:buClr>
                <a:defRPr/>
              </a:pPr>
              <a:r>
                <a:rPr lang="en-US" sz="1600" b="1">
                  <a:solidFill>
                    <a:srgbClr val="4D4D4F"/>
                  </a:solidFill>
                  <a:latin typeface="Arial" panose="020B0604020202020204" pitchFamily="34" charset="0"/>
                  <a:cs typeface="Arial" panose="020B0604020202020204" pitchFamily="34" charset="0"/>
                </a:rPr>
                <a:t>Extended Prevention &amp; Response</a:t>
              </a:r>
              <a:br>
                <a:rPr lang="en-US" sz="1600">
                  <a:solidFill>
                    <a:srgbClr val="4D4D4F"/>
                  </a:solidFill>
                  <a:latin typeface="Arial" panose="020B0604020202020204" pitchFamily="34" charset="0"/>
                  <a:cs typeface="Arial" panose="020B0604020202020204" pitchFamily="34" charset="0"/>
                </a:rPr>
              </a:br>
              <a:r>
                <a:rPr lang="en-US" sz="1600">
                  <a:solidFill>
                    <a:srgbClr val="4D4D4F"/>
                  </a:solidFill>
                  <a:latin typeface="Arial" panose="020B0604020202020204" pitchFamily="34" charset="0"/>
                  <a:cs typeface="Arial" panose="020B0604020202020204" pitchFamily="34" charset="0"/>
                </a:rPr>
                <a:t>Incident Prevention |  Hunting </a:t>
              </a:r>
              <a:endParaRPr kumimoji="0" lang="en-US" sz="900" b="0"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endParaRPr>
            </a:p>
          </p:txBody>
        </p:sp>
        <p:pic>
          <p:nvPicPr>
            <p:cNvPr id="28" name="Picture 27">
              <a:extLst>
                <a:ext uri="{FF2B5EF4-FFF2-40B4-BE49-F238E27FC236}">
                  <a16:creationId xmlns:a16="http://schemas.microsoft.com/office/drawing/2014/main" id="{137780BD-62C8-3378-B108-CC33B22302F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4226" t="10099" r="23687" b="44267"/>
            <a:stretch/>
          </p:blipFill>
          <p:spPr>
            <a:xfrm>
              <a:off x="1178134" y="3540547"/>
              <a:ext cx="638589" cy="493646"/>
            </a:xfrm>
            <a:prstGeom prst="rect">
              <a:avLst/>
            </a:prstGeom>
          </p:spPr>
        </p:pic>
        <p:sp>
          <p:nvSpPr>
            <p:cNvPr id="29" name="TextBox 28">
              <a:extLst>
                <a:ext uri="{FF2B5EF4-FFF2-40B4-BE49-F238E27FC236}">
                  <a16:creationId xmlns:a16="http://schemas.microsoft.com/office/drawing/2014/main" id="{FF453C40-392D-DB20-425B-E92B0EC4C148}"/>
                </a:ext>
              </a:extLst>
            </p:cNvPr>
            <p:cNvSpPr txBox="1"/>
            <p:nvPr/>
          </p:nvSpPr>
          <p:spPr bwMode="auto">
            <a:xfrm>
              <a:off x="1874706" y="3513478"/>
              <a:ext cx="1815192" cy="584775"/>
            </a:xfrm>
            <a:prstGeom prst="rect">
              <a:avLst/>
            </a:prstGeom>
            <a:noFill/>
            <a:ln>
              <a:noFill/>
            </a:ln>
            <a:effectLst/>
          </p:spPr>
          <p:txBody>
            <a:bodyPr wrap="square">
              <a:spAutoFit/>
            </a:bodyPr>
            <a:lstStyle/>
            <a:p>
              <a:r>
                <a:rPr kumimoji="0" lang="en-US" sz="16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HORIZON XDR/XPR</a:t>
              </a:r>
              <a:endParaRPr lang="en-IL"/>
            </a:p>
          </p:txBody>
        </p:sp>
      </p:grpSp>
      <p:grpSp>
        <p:nvGrpSpPr>
          <p:cNvPr id="2" name="Group 1">
            <a:extLst>
              <a:ext uri="{FF2B5EF4-FFF2-40B4-BE49-F238E27FC236}">
                <a16:creationId xmlns:a16="http://schemas.microsoft.com/office/drawing/2014/main" id="{2DD6C94C-16AD-EFAE-5BFF-CC70109DA863}"/>
              </a:ext>
            </a:extLst>
          </p:cNvPr>
          <p:cNvGrpSpPr/>
          <p:nvPr/>
        </p:nvGrpSpPr>
        <p:grpSpPr>
          <a:xfrm>
            <a:off x="897360" y="4631717"/>
            <a:ext cx="10270040" cy="1003314"/>
            <a:chOff x="897360" y="4631717"/>
            <a:chExt cx="10270040" cy="1003314"/>
          </a:xfrm>
        </p:grpSpPr>
        <p:sp>
          <p:nvSpPr>
            <p:cNvPr id="20" name="Rectangle 19">
              <a:extLst>
                <a:ext uri="{FF2B5EF4-FFF2-40B4-BE49-F238E27FC236}">
                  <a16:creationId xmlns:a16="http://schemas.microsoft.com/office/drawing/2014/main" id="{B71ABC29-26A4-4387-9F4B-5F3643085079}"/>
                </a:ext>
              </a:extLst>
            </p:cNvPr>
            <p:cNvSpPr/>
            <p:nvPr/>
          </p:nvSpPr>
          <p:spPr>
            <a:xfrm>
              <a:off x="897360" y="4631717"/>
              <a:ext cx="10270040" cy="1003314"/>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E52CDC24-130A-45B3-9CEC-2129534919DE}"/>
                </a:ext>
              </a:extLst>
            </p:cNvPr>
            <p:cNvSpPr txBox="1"/>
            <p:nvPr/>
          </p:nvSpPr>
          <p:spPr bwMode="auto">
            <a:xfrm>
              <a:off x="3335940" y="4840987"/>
              <a:ext cx="6728809" cy="584775"/>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lgn="ctr">
                <a:spcBef>
                  <a:spcPts val="0"/>
                </a:spcBef>
                <a:buClr>
                  <a:srgbClr val="3075FF"/>
                </a:buClr>
                <a:defRPr/>
              </a:pPr>
              <a:r>
                <a:rPr lang="en-US" sz="1600" b="1">
                  <a:solidFill>
                    <a:srgbClr val="4D4D4F"/>
                  </a:solidFill>
                  <a:latin typeface="Arial" panose="020B0604020202020204" pitchFamily="34" charset="0"/>
                  <a:cs typeface="Arial" panose="020B0604020202020204" pitchFamily="34" charset="0"/>
                </a:rPr>
                <a:t>Unified Data Platform</a:t>
              </a:r>
              <a:br>
                <a:rPr lang="en-US" sz="1600" b="1">
                  <a:solidFill>
                    <a:srgbClr val="4D4D4F"/>
                  </a:solidFill>
                  <a:latin typeface="Arial" panose="020B0604020202020204" pitchFamily="34" charset="0"/>
                  <a:cs typeface="Arial" panose="020B0604020202020204" pitchFamily="34" charset="0"/>
                </a:rPr>
              </a:br>
              <a:r>
                <a:rPr lang="en-US" sz="1600">
                  <a:solidFill>
                    <a:srgbClr val="4D4D4F"/>
                  </a:solidFill>
                  <a:latin typeface="Arial" panose="020B0604020202020204" pitchFamily="34" charset="0"/>
                  <a:cs typeface="Arial" panose="020B0604020202020204" pitchFamily="34" charset="0"/>
                </a:rPr>
                <a:t>Troubleshoot  |  Investigate  |  Reports  |  Retention  |  SIEM Connectors</a:t>
              </a:r>
              <a:endParaRPr kumimoji="0" lang="en-US" sz="900" b="0"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endParaRPr>
            </a:p>
          </p:txBody>
        </p:sp>
        <p:pic>
          <p:nvPicPr>
            <p:cNvPr id="30" name="Picture 29">
              <a:extLst>
                <a:ext uri="{FF2B5EF4-FFF2-40B4-BE49-F238E27FC236}">
                  <a16:creationId xmlns:a16="http://schemas.microsoft.com/office/drawing/2014/main" id="{EAA9ACBD-CC31-8449-C46E-B8A4C2A8251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24226" t="10099" r="23687" b="44267"/>
            <a:stretch/>
          </p:blipFill>
          <p:spPr>
            <a:xfrm>
              <a:off x="1178134" y="4952733"/>
              <a:ext cx="638589" cy="493646"/>
            </a:xfrm>
            <a:prstGeom prst="rect">
              <a:avLst/>
            </a:prstGeom>
          </p:spPr>
        </p:pic>
        <p:sp>
          <p:nvSpPr>
            <p:cNvPr id="32" name="TextBox 31">
              <a:extLst>
                <a:ext uri="{FF2B5EF4-FFF2-40B4-BE49-F238E27FC236}">
                  <a16:creationId xmlns:a16="http://schemas.microsoft.com/office/drawing/2014/main" id="{44C78794-0FFE-58C7-9BDC-AF2E1CC5AD18}"/>
                </a:ext>
              </a:extLst>
            </p:cNvPr>
            <p:cNvSpPr txBox="1"/>
            <p:nvPr/>
          </p:nvSpPr>
          <p:spPr bwMode="auto">
            <a:xfrm>
              <a:off x="1874706" y="4925664"/>
              <a:ext cx="1815192" cy="584775"/>
            </a:xfrm>
            <a:prstGeom prst="rect">
              <a:avLst/>
            </a:prstGeom>
            <a:noFill/>
            <a:ln>
              <a:noFill/>
            </a:ln>
            <a:effectLst/>
          </p:spPr>
          <p:txBody>
            <a:bodyPr wrap="square">
              <a:spAutoFit/>
            </a:bodyPr>
            <a:lstStyle/>
            <a:p>
              <a:r>
                <a:rPr kumimoji="0" lang="en-US" sz="16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HORIZON</a:t>
              </a:r>
              <a:br>
                <a:rPr kumimoji="0" lang="en-US" sz="16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br>
              <a:r>
                <a:rPr kumimoji="0" lang="en-US" sz="1600" b="1" i="0" u="none" strike="noStrike" kern="120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rPr>
                <a:t>EVENTS</a:t>
              </a:r>
              <a:endParaRPr lang="en-IL"/>
            </a:p>
          </p:txBody>
        </p:sp>
      </p:grpSp>
      <p:sp>
        <p:nvSpPr>
          <p:cNvPr id="10" name="Rectangle 9">
            <a:extLst>
              <a:ext uri="{FF2B5EF4-FFF2-40B4-BE49-F238E27FC236}">
                <a16:creationId xmlns:a16="http://schemas.microsoft.com/office/drawing/2014/main" id="{7920CBB3-127E-9828-ED68-C4A5A770C5EC}"/>
              </a:ext>
            </a:extLst>
          </p:cNvPr>
          <p:cNvSpPr/>
          <p:nvPr/>
        </p:nvSpPr>
        <p:spPr bwMode="auto">
          <a:xfrm>
            <a:off x="842790" y="3251933"/>
            <a:ext cx="10391631" cy="1130462"/>
          </a:xfrm>
          <a:prstGeom prst="rect">
            <a:avLst/>
          </a:prstGeom>
          <a:noFill/>
          <a:ln w="57150" algn="ctr">
            <a:gradFill>
              <a:gsLst>
                <a:gs pos="85000">
                  <a:schemeClr val="accent1"/>
                </a:gs>
                <a:gs pos="34000">
                  <a:schemeClr val="tx2"/>
                </a:gs>
                <a:gs pos="100000">
                  <a:schemeClr val="accent4"/>
                </a:gs>
              </a:gsLst>
              <a:lin ang="5400000" scaled="1"/>
            </a:grad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a:lnSpc>
                <a:spcPct val="80000"/>
              </a:lnSpc>
              <a:spcBef>
                <a:spcPts val="1200"/>
              </a:spcBef>
              <a:spcAft>
                <a:spcPts val="0"/>
              </a:spcAft>
              <a:buClr>
                <a:srgbClr val="FF0000"/>
              </a:buClr>
              <a:buSzPct val="115000"/>
            </a:pPr>
            <a:endParaRPr lang="en-US" sz="2399" err="1">
              <a:solidFill>
                <a:srgbClr val="4D4D4F"/>
              </a:solidFill>
              <a:latin typeface="Arial" panose="020B0604020202020204" pitchFamily="34" charset="0"/>
            </a:endParaRPr>
          </a:p>
        </p:txBody>
      </p:sp>
      <p:sp>
        <p:nvSpPr>
          <p:cNvPr id="7" name="Rectangle 6">
            <a:extLst>
              <a:ext uri="{FF2B5EF4-FFF2-40B4-BE49-F238E27FC236}">
                <a16:creationId xmlns:a16="http://schemas.microsoft.com/office/drawing/2014/main" id="{CE7AC5E8-4777-B9F9-5E1E-1F898623FFF1}"/>
              </a:ext>
            </a:extLst>
          </p:cNvPr>
          <p:cNvSpPr/>
          <p:nvPr/>
        </p:nvSpPr>
        <p:spPr bwMode="auto">
          <a:xfrm>
            <a:off x="8382151" y="5917583"/>
            <a:ext cx="1682598" cy="511832"/>
          </a:xfrm>
          <a:prstGeom prst="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1600">
                <a:solidFill>
                  <a:schemeClr val="bg1"/>
                </a:solidFill>
                <a:latin typeface="+mn-lt"/>
              </a:rPr>
              <a:t>Third-party security solutions</a:t>
            </a:r>
            <a:endParaRPr lang="en-IL" sz="1600" err="1">
              <a:solidFill>
                <a:schemeClr val="bg1"/>
              </a:solidFill>
              <a:latin typeface="+mn-lt"/>
            </a:endParaRPr>
          </a:p>
        </p:txBody>
      </p:sp>
    </p:spTree>
    <p:extLst>
      <p:ext uri="{BB962C8B-B14F-4D97-AF65-F5344CB8AC3E}">
        <p14:creationId xmlns:p14="http://schemas.microsoft.com/office/powerpoint/2010/main" val="66582634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9D668CD-2FBF-FFCF-A705-B749E99E9A66}"/>
              </a:ext>
            </a:extLst>
          </p:cNvPr>
          <p:cNvSpPr/>
          <p:nvPr/>
        </p:nvSpPr>
        <p:spPr>
          <a:xfrm>
            <a:off x="953421" y="3738819"/>
            <a:ext cx="10270040" cy="2478494"/>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sp>
        <p:nvSpPr>
          <p:cNvPr id="22" name="Title 2"/>
          <p:cNvSpPr txBox="1">
            <a:spLocks/>
          </p:cNvSpPr>
          <p:nvPr/>
        </p:nvSpPr>
        <p:spPr>
          <a:xfrm>
            <a:off x="1840584" y="394656"/>
            <a:ext cx="11019501" cy="914162"/>
          </a:xfrm>
          <a:prstGeom prst="rect">
            <a:avLst/>
          </a:prstGeom>
        </p:spPr>
        <p:txBody>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marL="0" marR="0" lvl="0" indent="0" algn="l" defTabSz="914400" rtl="0" eaLnBrk="1" fontAlgn="base" latinLnBrk="0" hangingPunct="1">
              <a:lnSpc>
                <a:spcPct val="85000"/>
              </a:lnSpc>
              <a:spcBef>
                <a:spcPct val="0"/>
              </a:spcBef>
              <a:spcAft>
                <a:spcPct val="0"/>
              </a:spcAft>
              <a:buClrTx/>
              <a:buSzTx/>
              <a:buFontTx/>
              <a:buNone/>
              <a:tabLst/>
              <a:defRPr/>
            </a:pPr>
            <a:endParaRPr kumimoji="0" lang="en-US" sz="2798" b="1" i="0" u="none" strike="noStrike" kern="0" cap="all" spc="0" normalizeH="0" baseline="0" noProof="0">
              <a:ln>
                <a:noFill/>
              </a:ln>
              <a:solidFill>
                <a:srgbClr val="D51067"/>
              </a:solidFill>
              <a:effectLst/>
              <a:uLnTx/>
              <a:uFillTx/>
              <a:latin typeface="Arial" panose="020B0604020202020204" pitchFamily="34" charset="0"/>
              <a:ea typeface="+mj-ea"/>
              <a:cs typeface="Arial" panose="020B0604020202020204" pitchFamily="34" charset="0"/>
            </a:endParaRPr>
          </a:p>
        </p:txBody>
      </p:sp>
      <p:grpSp>
        <p:nvGrpSpPr>
          <p:cNvPr id="2" name="Group 1">
            <a:extLst>
              <a:ext uri="{FF2B5EF4-FFF2-40B4-BE49-F238E27FC236}">
                <a16:creationId xmlns:a16="http://schemas.microsoft.com/office/drawing/2014/main" id="{F3E33704-3705-0C0F-B951-ECE8E4EFF835}"/>
              </a:ext>
            </a:extLst>
          </p:cNvPr>
          <p:cNvGrpSpPr/>
          <p:nvPr/>
        </p:nvGrpSpPr>
        <p:grpSpPr>
          <a:xfrm>
            <a:off x="397933" y="1229599"/>
            <a:ext cx="10766257" cy="1533028"/>
            <a:chOff x="968898" y="1873067"/>
            <a:chExt cx="10195292" cy="1533028"/>
          </a:xfrm>
        </p:grpSpPr>
        <p:sp>
          <p:nvSpPr>
            <p:cNvPr id="34" name="Rectangle 33">
              <a:extLst>
                <a:ext uri="{FF2B5EF4-FFF2-40B4-BE49-F238E27FC236}">
                  <a16:creationId xmlns:a16="http://schemas.microsoft.com/office/drawing/2014/main" id="{A371EE47-ECA1-8CE2-E9F4-BEB2E85B0277}"/>
                </a:ext>
              </a:extLst>
            </p:cNvPr>
            <p:cNvSpPr/>
            <p:nvPr/>
          </p:nvSpPr>
          <p:spPr>
            <a:xfrm>
              <a:off x="968898" y="1873067"/>
              <a:ext cx="10195292" cy="1533028"/>
            </a:xfrm>
            <a:prstGeom prst="rect">
              <a:avLst/>
            </a:prstGeom>
            <a:solidFill>
              <a:schemeClr val="bg1">
                <a:lumMod val="95000"/>
              </a:schemeClr>
            </a:solidFill>
            <a:ln>
              <a:noFill/>
            </a:ln>
            <a:effectLst>
              <a:outerShdw blurRad="444500" dist="266700" dir="3300000" sx="102000" sy="102000" algn="ctr">
                <a:srgbClr val="000000">
                  <a:alpha val="2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FF0000"/>
                </a:buClr>
                <a:buSzPct val="65000"/>
                <a:buFont typeface="Wingdings" pitchFamily="2" charset="2"/>
                <a:buNone/>
                <a:tabLst/>
                <a:defRPr/>
              </a:pPr>
              <a:endParaRPr kumimoji="0" lang="id-ID" sz="4000" b="0" i="0" u="none" strike="noStrike" kern="1200" cap="none" spc="0" normalizeH="0" baseline="0" noProof="0">
                <a:ln>
                  <a:noFill/>
                </a:ln>
                <a:solidFill>
                  <a:srgbClr val="4D4D4F"/>
                </a:solidFill>
                <a:effectLst/>
                <a:uLnTx/>
                <a:uFillTx/>
                <a:latin typeface="Calibri"/>
                <a:ea typeface="+mn-ea"/>
                <a:cs typeface="+mn-cs"/>
              </a:endParaRPr>
            </a:p>
          </p:txBody>
        </p:sp>
        <p:sp>
          <p:nvSpPr>
            <p:cNvPr id="10" name="TextBox 9">
              <a:extLst>
                <a:ext uri="{FF2B5EF4-FFF2-40B4-BE49-F238E27FC236}">
                  <a16:creationId xmlns:a16="http://schemas.microsoft.com/office/drawing/2014/main" id="{BB03FF77-656A-4BCD-CE5F-1D92E0666289}"/>
                </a:ext>
              </a:extLst>
            </p:cNvPr>
            <p:cNvSpPr txBox="1"/>
            <p:nvPr/>
          </p:nvSpPr>
          <p:spPr bwMode="auto">
            <a:xfrm>
              <a:off x="1200102" y="2127932"/>
              <a:ext cx="6992908" cy="1015663"/>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buClr>
                  <a:srgbClr val="3075FF"/>
                </a:buClr>
                <a:defRPr/>
              </a:pPr>
              <a:r>
                <a:rPr lang="en-US" sz="2000">
                  <a:solidFill>
                    <a:schemeClr val="bg2"/>
                  </a:solidFill>
                  <a:latin typeface="Arial"/>
                  <a:cs typeface="Arial"/>
                </a:rPr>
                <a:t>Automatically prevent attacks</a:t>
              </a:r>
              <a:r>
                <a:rPr lang="en-US" sz="2000">
                  <a:latin typeface="Arial"/>
                  <a:cs typeface="Arial"/>
                </a:rPr>
                <a:t> from spreading through </a:t>
              </a:r>
              <a:r>
                <a:rPr lang="en-US" sz="2000">
                  <a:solidFill>
                    <a:schemeClr val="bg2"/>
                  </a:solidFill>
                  <a:latin typeface="Arial"/>
                  <a:cs typeface="Arial"/>
                </a:rPr>
                <a:t>intelligent AI correlation </a:t>
              </a:r>
              <a:r>
                <a:rPr lang="en-US" sz="2000">
                  <a:latin typeface="Arial"/>
                  <a:cs typeface="Arial"/>
                </a:rPr>
                <a:t>of billions of security events across Network, Cloud, Users and Devices</a:t>
              </a:r>
              <a:endParaRPr kumimoji="0" lang="en-US" sz="2000" i="0" u="none" strike="noStrike" kern="1200" cap="none" spc="0" normalizeH="0" baseline="0" noProof="0">
                <a:ln>
                  <a:noFill/>
                </a:ln>
                <a:effectLst/>
                <a:uLnTx/>
                <a:uFillTx/>
                <a:latin typeface="Arial"/>
                <a:cs typeface="Arial"/>
              </a:endParaRPr>
            </a:p>
          </p:txBody>
        </p:sp>
      </p:grpSp>
      <p:pic>
        <p:nvPicPr>
          <p:cNvPr id="14" name="Picture 4">
            <a:extLst>
              <a:ext uri="{FF2B5EF4-FFF2-40B4-BE49-F238E27FC236}">
                <a16:creationId xmlns:a16="http://schemas.microsoft.com/office/drawing/2014/main" id="{F35A84C3-DFE5-9692-FB68-802EF6BA385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4114" y="5064592"/>
            <a:ext cx="656765" cy="39302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a:extLst>
              <a:ext uri="{FF2B5EF4-FFF2-40B4-BE49-F238E27FC236}">
                <a16:creationId xmlns:a16="http://schemas.microsoft.com/office/drawing/2014/main" id="{393998DA-468C-38E0-0F6B-9C875C04AEA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0176" y="5039481"/>
            <a:ext cx="1089264" cy="31486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4" descr="Active Directory Backup/Restore , Troubleshooting – Short Notes | Syed  Jahanzaib Personal Blog to Share Knowledge !">
            <a:extLst>
              <a:ext uri="{FF2B5EF4-FFF2-40B4-BE49-F238E27FC236}">
                <a16:creationId xmlns:a16="http://schemas.microsoft.com/office/drawing/2014/main" id="{64EAEDC6-DD20-C154-CC5F-0ADD87BD412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38020" y="4986223"/>
            <a:ext cx="1504938" cy="421383"/>
          </a:xfrm>
          <a:prstGeom prst="rect">
            <a:avLst/>
          </a:prstGeom>
          <a:noFill/>
          <a:extLst>
            <a:ext uri="{909E8E84-426E-40DD-AFC4-6F175D3DCCD1}">
              <a14:hiddenFill xmlns:a14="http://schemas.microsoft.com/office/drawing/2010/main">
                <a:solidFill>
                  <a:srgbClr val="FFFFFF"/>
                </a:solidFill>
              </a14:hiddenFill>
            </a:ext>
          </a:extLst>
        </p:spPr>
      </p:pic>
      <p:cxnSp>
        <p:nvCxnSpPr>
          <p:cNvPr id="30" name="Straight Connector 29">
            <a:extLst>
              <a:ext uri="{FF2B5EF4-FFF2-40B4-BE49-F238E27FC236}">
                <a16:creationId xmlns:a16="http://schemas.microsoft.com/office/drawing/2014/main" id="{AA3FA149-EB13-8E86-7D83-D4FC6918691D}"/>
              </a:ext>
            </a:extLst>
          </p:cNvPr>
          <p:cNvCxnSpPr/>
          <p:nvPr/>
        </p:nvCxnSpPr>
        <p:spPr bwMode="auto">
          <a:xfrm>
            <a:off x="1070569" y="4856144"/>
            <a:ext cx="9736861" cy="0"/>
          </a:xfrm>
          <a:prstGeom prst="line">
            <a:avLst/>
          </a:prstGeom>
          <a:solidFill>
            <a:schemeClr val="bg1"/>
          </a:solidFill>
          <a:ln w="3175" cap="flat" cmpd="sng" algn="ctr">
            <a:solidFill>
              <a:schemeClr val="accent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1" name="Group 30">
            <a:extLst>
              <a:ext uri="{FF2B5EF4-FFF2-40B4-BE49-F238E27FC236}">
                <a16:creationId xmlns:a16="http://schemas.microsoft.com/office/drawing/2014/main" id="{0D766060-F692-81F0-0E0D-022779AA32D5}"/>
              </a:ext>
            </a:extLst>
          </p:cNvPr>
          <p:cNvGrpSpPr/>
          <p:nvPr/>
        </p:nvGrpSpPr>
        <p:grpSpPr>
          <a:xfrm>
            <a:off x="7184087" y="4732971"/>
            <a:ext cx="3720647" cy="1331466"/>
            <a:chOff x="5779741" y="4841001"/>
            <a:chExt cx="3720647" cy="1331466"/>
          </a:xfrm>
        </p:grpSpPr>
        <p:pic>
          <p:nvPicPr>
            <p:cNvPr id="1026" name="Picture 2">
              <a:extLst>
                <a:ext uri="{FF2B5EF4-FFF2-40B4-BE49-F238E27FC236}">
                  <a16:creationId xmlns:a16="http://schemas.microsoft.com/office/drawing/2014/main" id="{B816D744-AAC4-E813-4744-F9D751FC857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26992" y="5101988"/>
              <a:ext cx="334841" cy="3516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44EF215-89BA-F098-7907-BAE53DC4E30E}"/>
                </a:ext>
              </a:extLst>
            </p:cNvPr>
            <p:cNvSpPr txBox="1"/>
            <p:nvPr/>
          </p:nvSpPr>
          <p:spPr bwMode="auto">
            <a:xfrm>
              <a:off x="6246413" y="5092956"/>
              <a:ext cx="1140567" cy="381541"/>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pPr>
              <a:r>
                <a:rPr lang="en-US" sz="1200">
                  <a:solidFill>
                    <a:srgbClr val="0177D7"/>
                  </a:solidFill>
                  <a:latin typeface="Arial" panose="020B0604020202020204" pitchFamily="34" charset="0"/>
                  <a:cs typeface="Arial" panose="020B0604020202020204" pitchFamily="34" charset="0"/>
                </a:rPr>
                <a:t>Microsoft Defender</a:t>
              </a:r>
              <a:endParaRPr lang="en-IL" sz="1200">
                <a:solidFill>
                  <a:srgbClr val="0177D7"/>
                </a:solidFill>
                <a:latin typeface="Arial" panose="020B0604020202020204" pitchFamily="34" charset="0"/>
                <a:cs typeface="Arial" panose="020B0604020202020204" pitchFamily="34" charset="0"/>
              </a:endParaRPr>
            </a:p>
          </p:txBody>
        </p:sp>
        <p:pic>
          <p:nvPicPr>
            <p:cNvPr id="19" name="Picture 8" descr="Microsoft Office 365 Logo, symbol, meaning, history, PNG, brand">
              <a:extLst>
                <a:ext uri="{FF2B5EF4-FFF2-40B4-BE49-F238E27FC236}">
                  <a16:creationId xmlns:a16="http://schemas.microsoft.com/office/drawing/2014/main" id="{51D73969-AE80-5FB5-6C85-F7FB44D492A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91006" y="4841001"/>
              <a:ext cx="1237477" cy="69610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0" descr="Slack Logo and symbol, meaning, history, PNG">
              <a:extLst>
                <a:ext uri="{FF2B5EF4-FFF2-40B4-BE49-F238E27FC236}">
                  <a16:creationId xmlns:a16="http://schemas.microsoft.com/office/drawing/2014/main" id="{17D3EEBB-2688-D1B5-5CF1-3DB65B01D60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64351" y="5779535"/>
              <a:ext cx="698524" cy="39293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2" descr="Google Workspace | Business Apps &amp; Collaboration Tools">
              <a:extLst>
                <a:ext uri="{FF2B5EF4-FFF2-40B4-BE49-F238E27FC236}">
                  <a16:creationId xmlns:a16="http://schemas.microsoft.com/office/drawing/2014/main" id="{CE857666-2290-45D1-5EF8-FE492BE8224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07418" y="5481483"/>
              <a:ext cx="1992970" cy="26190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Visitor Management Software With Azure Active Directory Integration">
              <a:extLst>
                <a:ext uri="{FF2B5EF4-FFF2-40B4-BE49-F238E27FC236}">
                  <a16:creationId xmlns:a16="http://schemas.microsoft.com/office/drawing/2014/main" id="{37821DA3-F18B-1C91-CCCA-E268AD5C634C}"/>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79741" y="5550871"/>
              <a:ext cx="1582955" cy="478656"/>
            </a:xfrm>
            <a:prstGeom prst="rect">
              <a:avLst/>
            </a:prstGeom>
            <a:noFill/>
            <a:extLst>
              <a:ext uri="{909E8E84-426E-40DD-AFC4-6F175D3DCCD1}">
                <a14:hiddenFill xmlns:a14="http://schemas.microsoft.com/office/drawing/2010/main">
                  <a:solidFill>
                    <a:srgbClr val="FFFFFF"/>
                  </a:solidFill>
                </a14:hiddenFill>
              </a:ext>
            </a:extLst>
          </p:spPr>
        </p:pic>
      </p:grpSp>
      <p:pic>
        <p:nvPicPr>
          <p:cNvPr id="35" name="Picture 34">
            <a:extLst>
              <a:ext uri="{FF2B5EF4-FFF2-40B4-BE49-F238E27FC236}">
                <a16:creationId xmlns:a16="http://schemas.microsoft.com/office/drawing/2014/main" id="{68BB38EB-2694-A5F7-E9E6-4ACC32471D1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888800" y="5209032"/>
            <a:ext cx="1351529" cy="835673"/>
          </a:xfrm>
          <a:prstGeom prst="rect">
            <a:avLst/>
          </a:prstGeom>
        </p:spPr>
      </p:pic>
      <p:pic>
        <p:nvPicPr>
          <p:cNvPr id="36" name="Picture 2" descr="Introducing the Bullet Series: Our Toughest Line of Cameras Yet">
            <a:extLst>
              <a:ext uri="{FF2B5EF4-FFF2-40B4-BE49-F238E27FC236}">
                <a16:creationId xmlns:a16="http://schemas.microsoft.com/office/drawing/2014/main" id="{0604E09B-A0FE-534B-6C0C-1C53D9B10006}"/>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635273" y="4945969"/>
            <a:ext cx="738620" cy="4616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7" name="Picture 36">
            <a:extLst>
              <a:ext uri="{FF2B5EF4-FFF2-40B4-BE49-F238E27FC236}">
                <a16:creationId xmlns:a16="http://schemas.microsoft.com/office/drawing/2014/main" id="{E3A74E88-9D17-6AE4-938D-D633727F2FE9}"/>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173691" y="5444841"/>
            <a:ext cx="855971" cy="652091"/>
          </a:xfrm>
          <a:prstGeom prst="rect">
            <a:avLst/>
          </a:prstGeom>
        </p:spPr>
      </p:pic>
      <p:cxnSp>
        <p:nvCxnSpPr>
          <p:cNvPr id="47" name="Straight Connector 46">
            <a:extLst>
              <a:ext uri="{FF2B5EF4-FFF2-40B4-BE49-F238E27FC236}">
                <a16:creationId xmlns:a16="http://schemas.microsoft.com/office/drawing/2014/main" id="{8E48FF7C-0ADA-F203-5355-797CD26C158C}"/>
              </a:ext>
            </a:extLst>
          </p:cNvPr>
          <p:cNvCxnSpPr>
            <a:cxnSpLocks/>
          </p:cNvCxnSpPr>
          <p:nvPr/>
        </p:nvCxnSpPr>
        <p:spPr bwMode="auto">
          <a:xfrm>
            <a:off x="1132292" y="3730918"/>
            <a:ext cx="10031898" cy="0"/>
          </a:xfrm>
          <a:prstGeom prst="line">
            <a:avLst/>
          </a:prstGeom>
          <a:solidFill>
            <a:schemeClr val="bg1"/>
          </a:solidFill>
          <a:ln w="2857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052" name="Picture 4">
            <a:extLst>
              <a:ext uri="{FF2B5EF4-FFF2-40B4-BE49-F238E27FC236}">
                <a16:creationId xmlns:a16="http://schemas.microsoft.com/office/drawing/2014/main" id="{71F04EAA-9469-D9AE-D5D9-3B4A4C89ADC8}"/>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943480" y="5784748"/>
            <a:ext cx="845214" cy="166445"/>
          </a:xfrm>
          <a:prstGeom prst="rect">
            <a:avLst/>
          </a:prstGeom>
          <a:noFill/>
          <a:extLst>
            <a:ext uri="{909E8E84-426E-40DD-AFC4-6F175D3DCCD1}">
              <a14:hiddenFill xmlns:a14="http://schemas.microsoft.com/office/drawing/2010/main">
                <a:solidFill>
                  <a:srgbClr val="FFFFFF"/>
                </a:solidFill>
              </a14:hiddenFill>
            </a:ext>
          </a:extLst>
        </p:spPr>
      </p:pic>
      <p:sp>
        <p:nvSpPr>
          <p:cNvPr id="21" name="Isosceles Triangle 20">
            <a:extLst>
              <a:ext uri="{FF2B5EF4-FFF2-40B4-BE49-F238E27FC236}">
                <a16:creationId xmlns:a16="http://schemas.microsoft.com/office/drawing/2014/main" id="{8B1DA24F-F3ED-640D-1218-2EDB17E64F29}"/>
              </a:ext>
            </a:extLst>
          </p:cNvPr>
          <p:cNvSpPr/>
          <p:nvPr/>
        </p:nvSpPr>
        <p:spPr bwMode="auto">
          <a:xfrm>
            <a:off x="5342394" y="2976114"/>
            <a:ext cx="1268884" cy="759659"/>
          </a:xfrm>
          <a:prstGeom prst="triangle">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err="1">
              <a:latin typeface="+mn-lt"/>
            </a:endParaRPr>
          </a:p>
        </p:txBody>
      </p:sp>
      <p:pic>
        <p:nvPicPr>
          <p:cNvPr id="23" name="Picture 22" descr="Graphical user interface&#10;&#10;Description automatically generated">
            <a:extLst>
              <a:ext uri="{FF2B5EF4-FFF2-40B4-BE49-F238E27FC236}">
                <a16:creationId xmlns:a16="http://schemas.microsoft.com/office/drawing/2014/main" id="{E6B34B72-A46E-5707-7F8E-3A6909C316E0}"/>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519" t="6848" r="53073" b="25840"/>
          <a:stretch/>
        </p:blipFill>
        <p:spPr>
          <a:xfrm>
            <a:off x="8445779" y="640683"/>
            <a:ext cx="3283265" cy="2620089"/>
          </a:xfrm>
          <a:prstGeom prst="rect">
            <a:avLst/>
          </a:prstGeom>
          <a:ln>
            <a:noFill/>
          </a:ln>
          <a:effectLst>
            <a:outerShdw blurRad="292100" dist="139700" dir="2700000" algn="tl" rotWithShape="0">
              <a:srgbClr val="333333">
                <a:alpha val="65000"/>
              </a:srgbClr>
            </a:outerShdw>
          </a:effectLst>
        </p:spPr>
      </p:pic>
      <p:sp>
        <p:nvSpPr>
          <p:cNvPr id="28" name="Title 12">
            <a:extLst>
              <a:ext uri="{FF2B5EF4-FFF2-40B4-BE49-F238E27FC236}">
                <a16:creationId xmlns:a16="http://schemas.microsoft.com/office/drawing/2014/main" id="{48CD0FD4-6BC1-A588-592F-DD761900B22D}"/>
              </a:ext>
            </a:extLst>
          </p:cNvPr>
          <p:cNvSpPr txBox="1">
            <a:spLocks/>
          </p:cNvSpPr>
          <p:nvPr/>
        </p:nvSpPr>
        <p:spPr bwMode="auto">
          <a:xfrm>
            <a:off x="1373459" y="460552"/>
            <a:ext cx="10232754" cy="943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1" fontAlgn="base" hangingPunct="1">
              <a:lnSpc>
                <a:spcPct val="85000"/>
              </a:lnSpc>
              <a:spcBef>
                <a:spcPct val="0"/>
              </a:spcBef>
              <a:spcAft>
                <a:spcPct val="0"/>
              </a:spcAft>
              <a:defRPr sz="3400" b="0">
                <a:solidFill>
                  <a:schemeClr val="bg2"/>
                </a:solidFill>
                <a:latin typeface="Arial" panose="020B0604020202020204" pitchFamily="34" charset="0"/>
                <a:ea typeface="+mj-ea"/>
                <a:cs typeface="Arial" panose="020B0604020202020204" pitchFamily="34" charset="0"/>
              </a:defRPr>
            </a:lvl1pPr>
            <a:lvl2pPr algn="l" rtl="0" eaLnBrk="1" fontAlgn="base" hangingPunct="1">
              <a:lnSpc>
                <a:spcPct val="85000"/>
              </a:lnSpc>
              <a:spcBef>
                <a:spcPct val="0"/>
              </a:spcBef>
              <a:spcAft>
                <a:spcPct val="0"/>
              </a:spcAft>
              <a:defRPr sz="3700" b="1">
                <a:solidFill>
                  <a:srgbClr val="4E4E4E"/>
                </a:solidFill>
                <a:latin typeface="Helvetica" pitchFamily="34" charset="0"/>
              </a:defRPr>
            </a:lvl2pPr>
            <a:lvl3pPr algn="l" rtl="0" eaLnBrk="1" fontAlgn="base" hangingPunct="1">
              <a:lnSpc>
                <a:spcPct val="85000"/>
              </a:lnSpc>
              <a:spcBef>
                <a:spcPct val="0"/>
              </a:spcBef>
              <a:spcAft>
                <a:spcPct val="0"/>
              </a:spcAft>
              <a:defRPr sz="3700" b="1">
                <a:solidFill>
                  <a:srgbClr val="4E4E4E"/>
                </a:solidFill>
                <a:latin typeface="Helvetica" pitchFamily="34" charset="0"/>
              </a:defRPr>
            </a:lvl3pPr>
            <a:lvl4pPr algn="l" rtl="0" eaLnBrk="1" fontAlgn="base" hangingPunct="1">
              <a:lnSpc>
                <a:spcPct val="85000"/>
              </a:lnSpc>
              <a:spcBef>
                <a:spcPct val="0"/>
              </a:spcBef>
              <a:spcAft>
                <a:spcPct val="0"/>
              </a:spcAft>
              <a:defRPr sz="3700" b="1">
                <a:solidFill>
                  <a:srgbClr val="4E4E4E"/>
                </a:solidFill>
                <a:latin typeface="Helvetica" pitchFamily="34" charset="0"/>
              </a:defRPr>
            </a:lvl4pPr>
            <a:lvl5pPr algn="l" rtl="0" eaLnBrk="1" fontAlgn="base" hangingPunct="1">
              <a:lnSpc>
                <a:spcPct val="85000"/>
              </a:lnSpc>
              <a:spcBef>
                <a:spcPct val="0"/>
              </a:spcBef>
              <a:spcAft>
                <a:spcPct val="0"/>
              </a:spcAft>
              <a:defRPr sz="3700" b="1">
                <a:solidFill>
                  <a:srgbClr val="4E4E4E"/>
                </a:solidFill>
                <a:latin typeface="Helvetica" pitchFamily="34" charset="0"/>
              </a:defRPr>
            </a:lvl5pPr>
            <a:lvl6pPr marL="609493" algn="l" rtl="0"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0"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0"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0" eaLnBrk="1" fontAlgn="base" hangingPunct="1">
              <a:lnSpc>
                <a:spcPct val="85000"/>
              </a:lnSpc>
              <a:spcBef>
                <a:spcPct val="0"/>
              </a:spcBef>
              <a:spcAft>
                <a:spcPct val="0"/>
              </a:spcAft>
              <a:defRPr sz="3700" b="1">
                <a:solidFill>
                  <a:srgbClr val="4E4E4E"/>
                </a:solidFill>
                <a:latin typeface="Helvetica" pitchFamily="34" charset="0"/>
              </a:defRPr>
            </a:lvl9pPr>
          </a:lstStyle>
          <a:p>
            <a:pPr>
              <a:buClrTx/>
              <a:buSzTx/>
              <a:buFontTx/>
            </a:pPr>
            <a:r>
              <a:rPr lang="en-US" kern="0">
                <a:latin typeface="Arial"/>
                <a:cs typeface="Arial"/>
              </a:rPr>
              <a:t>Horizon XDR/XPR</a:t>
            </a:r>
            <a:r>
              <a:rPr lang="en-US" b="1" kern="0">
                <a:latin typeface="Arial"/>
                <a:cs typeface="Arial"/>
              </a:rPr>
              <a:t>       </a:t>
            </a:r>
          </a:p>
          <a:p>
            <a:pPr>
              <a:buClrTx/>
              <a:buSzTx/>
              <a:buFontTx/>
            </a:pPr>
            <a:endParaRPr lang="en-US" kern="0"/>
          </a:p>
        </p:txBody>
      </p:sp>
      <p:pic>
        <p:nvPicPr>
          <p:cNvPr id="4" name="Picture 8" descr="Logo&#10;&#10;Description automatically generated">
            <a:extLst>
              <a:ext uri="{FF2B5EF4-FFF2-40B4-BE49-F238E27FC236}">
                <a16:creationId xmlns:a16="http://schemas.microsoft.com/office/drawing/2014/main" id="{85D53CD7-37A9-E6CC-ACD8-4B682CB6676F}"/>
              </a:ext>
            </a:extLst>
          </p:cNvPr>
          <p:cNvPicPr>
            <a:picLocks noChangeAspect="1"/>
          </p:cNvPicPr>
          <p:nvPr/>
        </p:nvPicPr>
        <p:blipFill rotWithShape="1">
          <a:blip r:embed="rId16"/>
          <a:srcRect l="222" b="37404"/>
          <a:stretch/>
        </p:blipFill>
        <p:spPr>
          <a:xfrm>
            <a:off x="-855" y="250457"/>
            <a:ext cx="1558199" cy="853679"/>
          </a:xfrm>
          <a:prstGeom prst="rect">
            <a:avLst/>
          </a:prstGeom>
        </p:spPr>
      </p:pic>
      <p:pic>
        <p:nvPicPr>
          <p:cNvPr id="3" name="Picture 20" descr="Logo&#10;&#10;Description automatically generated">
            <a:extLst>
              <a:ext uri="{FF2B5EF4-FFF2-40B4-BE49-F238E27FC236}">
                <a16:creationId xmlns:a16="http://schemas.microsoft.com/office/drawing/2014/main" id="{46B3149F-C14A-1F5A-6D66-E5670DA71A6D}"/>
              </a:ext>
            </a:extLst>
          </p:cNvPr>
          <p:cNvPicPr>
            <a:picLocks noChangeAspect="1"/>
          </p:cNvPicPr>
          <p:nvPr/>
        </p:nvPicPr>
        <p:blipFill>
          <a:blip r:embed="rId17"/>
          <a:stretch>
            <a:fillRect/>
          </a:stretch>
        </p:blipFill>
        <p:spPr>
          <a:xfrm>
            <a:off x="1051995" y="3757346"/>
            <a:ext cx="2742227" cy="1145865"/>
          </a:xfrm>
          <a:prstGeom prst="rect">
            <a:avLst/>
          </a:prstGeom>
        </p:spPr>
      </p:pic>
      <p:pic>
        <p:nvPicPr>
          <p:cNvPr id="6" name="Picture 22" descr="Logo&#10;&#10;Description automatically generated">
            <a:extLst>
              <a:ext uri="{FF2B5EF4-FFF2-40B4-BE49-F238E27FC236}">
                <a16:creationId xmlns:a16="http://schemas.microsoft.com/office/drawing/2014/main" id="{0C85C59E-2189-8915-D973-A020E6667C9C}"/>
              </a:ext>
            </a:extLst>
          </p:cNvPr>
          <p:cNvPicPr>
            <a:picLocks noChangeAspect="1"/>
          </p:cNvPicPr>
          <p:nvPr/>
        </p:nvPicPr>
        <p:blipFill>
          <a:blip r:embed="rId18"/>
          <a:stretch>
            <a:fillRect/>
          </a:stretch>
        </p:blipFill>
        <p:spPr>
          <a:xfrm>
            <a:off x="4728319" y="3736627"/>
            <a:ext cx="2742227" cy="1145865"/>
          </a:xfrm>
          <a:prstGeom prst="rect">
            <a:avLst/>
          </a:prstGeom>
        </p:spPr>
      </p:pic>
      <p:pic>
        <p:nvPicPr>
          <p:cNvPr id="7" name="Picture 28">
            <a:extLst>
              <a:ext uri="{FF2B5EF4-FFF2-40B4-BE49-F238E27FC236}">
                <a16:creationId xmlns:a16="http://schemas.microsoft.com/office/drawing/2014/main" id="{877E7BD6-83B5-763C-F3E9-C581C0760CA2}"/>
              </a:ext>
            </a:extLst>
          </p:cNvPr>
          <p:cNvPicPr>
            <a:picLocks noChangeAspect="1"/>
          </p:cNvPicPr>
          <p:nvPr/>
        </p:nvPicPr>
        <p:blipFill>
          <a:blip r:embed="rId19"/>
          <a:stretch>
            <a:fillRect/>
          </a:stretch>
        </p:blipFill>
        <p:spPr>
          <a:xfrm>
            <a:off x="8280372" y="3757346"/>
            <a:ext cx="2742227" cy="1145865"/>
          </a:xfrm>
          <a:prstGeom prst="rect">
            <a:avLst/>
          </a:prstGeom>
        </p:spPr>
      </p:pic>
    </p:spTree>
    <p:extLst>
      <p:ext uri="{BB962C8B-B14F-4D97-AF65-F5344CB8AC3E}">
        <p14:creationId xmlns:p14="http://schemas.microsoft.com/office/powerpoint/2010/main" val="3891000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P_CorpTemp2020 (1)">
  <a:themeElements>
    <a:clrScheme name="Check Point 2022">
      <a:dk1>
        <a:srgbClr val="4D4D4F"/>
      </a:dk1>
      <a:lt1>
        <a:srgbClr val="FFFFFF"/>
      </a:lt1>
      <a:dk2>
        <a:srgbClr val="920053"/>
      </a:dk2>
      <a:lt2>
        <a:srgbClr val="DA1572"/>
      </a:lt2>
      <a:accent1>
        <a:srgbClr val="DA1572"/>
      </a:accent1>
      <a:accent2>
        <a:srgbClr val="3075FF"/>
      </a:accent2>
      <a:accent3>
        <a:srgbClr val="B6DB19"/>
      </a:accent3>
      <a:accent4>
        <a:srgbClr val="FFC000"/>
      </a:accent4>
      <a:accent5>
        <a:srgbClr val="FF6600"/>
      </a:accent5>
      <a:accent6>
        <a:srgbClr val="293896"/>
      </a:accent6>
      <a:hlink>
        <a:srgbClr val="293896"/>
      </a:hlink>
      <a:folHlink>
        <a:srgbClr val="00B0F0"/>
      </a:folHlink>
    </a:clrScheme>
    <a:fontScheme name="Check Point 2016">
      <a:majorFont>
        <a:latin typeface="Calibri"/>
        <a:ea typeface=""/>
        <a:cs typeface=""/>
      </a:majorFont>
      <a:minorFont>
        <a:latin typeface="Calibri"/>
        <a:ea typeface=""/>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Arial" panose="020B0604020202020204" pitchFamily="34" charset="0"/>
            <a:cs typeface="Arial" panose="020B0604020202020204" pitchFamily="34" charset="0"/>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P_CorpTemp_2022.potx" id="{7FCE50DC-3398-4FF8-9936-A5D65B4BBDA2}" vid="{CE42E83D-A6DE-4647-B90E-C6A560B26724}"/>
    </a:ext>
  </a:extLst>
</a:theme>
</file>

<file path=ppt/theme/theme2.xml><?xml version="1.0" encoding="utf-8"?>
<a:theme xmlns:a="http://schemas.openxmlformats.org/drawingml/2006/main" name="Office Theme">
  <a:themeElements>
    <a:clrScheme name="Checkpoint">
      <a:dk1>
        <a:srgbClr val="4D4D4F"/>
      </a:dk1>
      <a:lt1>
        <a:srgbClr val="FFFFFF"/>
      </a:lt1>
      <a:dk2>
        <a:srgbClr val="777777"/>
      </a:dk2>
      <a:lt2>
        <a:srgbClr val="D5D5D5"/>
      </a:lt2>
      <a:accent1>
        <a:srgbClr val="F599B1"/>
      </a:accent1>
      <a:accent2>
        <a:srgbClr val="E45785"/>
      </a:accent2>
      <a:accent3>
        <a:srgbClr val="A82B52"/>
      </a:accent3>
      <a:accent4>
        <a:srgbClr val="72173D"/>
      </a:accent4>
      <a:accent5>
        <a:srgbClr val="E06025"/>
      </a:accent5>
      <a:accent6>
        <a:srgbClr val="FFE600"/>
      </a:accent6>
      <a:hlink>
        <a:srgbClr val="293896"/>
      </a:hlink>
      <a:folHlink>
        <a:srgbClr val="592351"/>
      </a:folHlink>
    </a:clrScheme>
    <a:fontScheme name="Check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eckpoint">
      <a:dk1>
        <a:srgbClr val="4D4D4F"/>
      </a:dk1>
      <a:lt1>
        <a:srgbClr val="FFFFFF"/>
      </a:lt1>
      <a:dk2>
        <a:srgbClr val="777777"/>
      </a:dk2>
      <a:lt2>
        <a:srgbClr val="D5D5D5"/>
      </a:lt2>
      <a:accent1>
        <a:srgbClr val="F599B1"/>
      </a:accent1>
      <a:accent2>
        <a:srgbClr val="E45785"/>
      </a:accent2>
      <a:accent3>
        <a:srgbClr val="A82B52"/>
      </a:accent3>
      <a:accent4>
        <a:srgbClr val="72173D"/>
      </a:accent4>
      <a:accent5>
        <a:srgbClr val="E06025"/>
      </a:accent5>
      <a:accent6>
        <a:srgbClr val="FFE600"/>
      </a:accent6>
      <a:hlink>
        <a:srgbClr val="293896"/>
      </a:hlink>
      <a:folHlink>
        <a:srgbClr val="592351"/>
      </a:folHlink>
    </a:clrScheme>
    <a:fontScheme name="Check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e0cf9a1c-2cb1-4d38-9733-321b2d511f49}" enabled="1" method="Standard" siteId="{612a5289-89a8-45c2-a40d-f36fadb6d37c}" removed="0"/>
</clbl:labelList>
</file>

<file path=docProps/app.xml><?xml version="1.0" encoding="utf-8"?>
<Properties xmlns="http://schemas.openxmlformats.org/officeDocument/2006/extended-properties" xmlns:vt="http://schemas.openxmlformats.org/officeDocument/2006/docPropsVTypes">
  <Template>blank</Template>
  <TotalTime>0</TotalTime>
  <Words>1869</Words>
  <Application>Microsoft Office PowerPoint</Application>
  <PresentationFormat>Custom</PresentationFormat>
  <Paragraphs>231</Paragraphs>
  <Slides>22</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vt:lpstr>
      <vt:lpstr>Calibri</vt:lpstr>
      <vt:lpstr>Ciscolight</vt:lpstr>
      <vt:lpstr>Helvetica</vt:lpstr>
      <vt:lpstr>Helvetica Neue</vt:lpstr>
      <vt:lpstr>Wingdings</vt:lpstr>
      <vt:lpstr>CP_CorpTemp2020 (1)</vt:lpstr>
      <vt:lpstr>PowerPoint Presentation</vt:lpstr>
      <vt:lpstr>Agenda</vt:lpstr>
      <vt:lpstr>Horizon</vt:lpstr>
      <vt:lpstr>Cyberattacks become more sophisticated and costly </vt:lpstr>
      <vt:lpstr>Current SOC Affairs: It’s all about detection and reducing alert queue</vt:lpstr>
      <vt:lpstr>PowerPoint Presentation</vt:lpstr>
      <vt:lpstr>PowerPoint Presentation</vt:lpstr>
      <vt:lpstr>Horizon: Prevention first security operations</vt:lpstr>
      <vt:lpstr>PowerPoint Presentation</vt:lpstr>
      <vt:lpstr>HORIZON XDR/XPR- Enabling prevention-first for everyone</vt:lpstr>
      <vt:lpstr>THE CHALLENGE: TOO MANY DATA FRAGMENTS</vt:lpstr>
      <vt:lpstr>THE GOAL: BUILDING THE PIECES TOGETHER  TO SEE THE BROADER PICTURE</vt:lpstr>
      <vt:lpstr>HORIZON XPR - EXAMPLE - A BANK IN EUROPE</vt:lpstr>
      <vt:lpstr>Horizon XPR/XDR  Comprehensive threat prevention across your entire estate through collaborative, intelligent AI correlation</vt:lpstr>
      <vt:lpstr>PowerPoint Presentation</vt:lpstr>
      <vt:lpstr>HORIZON XDR/XPR unique value </vt:lpstr>
      <vt:lpstr>Customers Recommend Horizon XPR </vt:lpstr>
      <vt:lpstr>Horizon xdr/xpr</vt:lpstr>
      <vt:lpstr>HORIZON XDR/XPR main capabilities</vt:lpstr>
      <vt:lpstr>HORIZON XDR/XPR WITH ANALYSTS’  EXPERIENCE IN MIND</vt:lpstr>
      <vt:lpstr>SUMMARY</vt:lpstr>
      <vt:lpstr>PowerPoint Presentation</vt:lpstr>
    </vt:vector>
  </TitlesOfParts>
  <Company>Checkpoint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Yael Cinamon</dc:creator>
  <cp:lastModifiedBy>Menucha Kotliar</cp:lastModifiedBy>
  <cp:revision>30</cp:revision>
  <cp:lastPrinted>2013-06-12T23:53:29Z</cp:lastPrinted>
  <dcterms:created xsi:type="dcterms:W3CDTF">2023-03-05T08:59:47Z</dcterms:created>
  <dcterms:modified xsi:type="dcterms:W3CDTF">2023-03-22T17:11:46Z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
    <vt:lpwstr>NoClassification</vt:lpwstr>
  </property>
  <property fmtid="{D5CDD505-2E9C-101B-9397-08002B2CF9AE}" pid="3" name="ClassificationDisplay">
    <vt:lpwstr>[No Classification] </vt:lpwstr>
  </property>
  <property fmtid="{D5CDD505-2E9C-101B-9397-08002B2CF9AE}" pid="4" name="ClassificationEntries">
    <vt:lpwstr>50</vt:lpwstr>
  </property>
  <property fmtid="{D5CDD505-2E9C-101B-9397-08002B2CF9AE}" pid="5" name="Classification_1">
    <vt:lpwstr>WGB8ZnR5dHdGZkpmfmpwanSJPnOXICeDOz0rm46QczeDLSQubzs0Nj4nVFE=</vt:lpwstr>
  </property>
  <property fmtid="{D5CDD505-2E9C-101B-9397-08002B2CF9AE}" pid="6" name="Classification_2">
    <vt:lpwstr>WGB8ZnR5dHdGZEpifGp2YXSJPnOGKjqRIDAtgZ+dKSlIOjUgNYJfIS8pJSpATw==</vt:lpwstr>
  </property>
  <property fmtid="{D5CDD505-2E9C-101B-9397-08002B2CF9AE}" pid="7" name="Classification_3">
    <vt:lpwstr>WGB8ZnR5dHdGZEpifGp2Z3SJPnOVNzuDLDc8io9POjWWKS5+hjkhMjRcVA==</vt:lpwstr>
  </property>
  <property fmtid="{D5CDD505-2E9C-101B-9397-08002B2CF9AE}" pid="8" name="Classification_4">
    <vt:lpwstr>WGB8ZnR5dHdGZEpifGp2ZHSJPnONLDOfJS1oPY6HPDeaKzEgMFKWg5qNj1oiLyQ0NEBC</vt:lpwstr>
  </property>
  <property fmtid="{D5CDD505-2E9C-101B-9397-08002B2CF9AE}" pid="9" name="Classification_5">
    <vt:lpwstr>WGB1f2l7dXVVd0FidWJ8aGduU4mIfoaSOiA6hoiALSFIOjUgNYJfIS8pJSpATw==</vt:lpwstr>
  </property>
  <property fmtid="{D5CDD505-2E9C-101B-9397-08002B2CF9AE}" pid="10" name="Verifier">
    <vt:lpwstr>IyCHJSc6Ni2APpMzOzkqPA==</vt:lpwstr>
  </property>
  <property fmtid="{D5CDD505-2E9C-101B-9397-08002B2CF9AE}" pid="11" name="PolicyName">
    <vt:lpwstr>IyBkiiooNjePMZkxLiQsPTo=</vt:lpwstr>
  </property>
  <property fmtid="{D5CDD505-2E9C-101B-9397-08002B2CF9AE}" pid="12" name="Version">
    <vt:lpwstr>Xw==</vt:lpwstr>
  </property>
  <property fmtid="{D5CDD505-2E9C-101B-9397-08002B2CF9AE}" pid="13" name="PolicyID">
    <vt:lpwstr/>
  </property>
  <property fmtid="{D5CDD505-2E9C-101B-9397-08002B2CF9AE}" pid="14" name="DomainID">
    <vt:lpwstr/>
  </property>
  <property fmtid="{D5CDD505-2E9C-101B-9397-08002B2CF9AE}" pid="15" name="HText">
    <vt:lpwstr/>
  </property>
  <property fmtid="{D5CDD505-2E9C-101B-9397-08002B2CF9AE}" pid="16" name="FText">
    <vt:lpwstr/>
  </property>
  <property fmtid="{D5CDD505-2E9C-101B-9397-08002B2CF9AE}" pid="17" name="WMark">
    <vt:lpwstr/>
  </property>
  <property fmtid="{D5CDD505-2E9C-101B-9397-08002B2CF9AE}" pid="18" name="Set">
    <vt:lpwstr>Ky4oOiM=</vt:lpwstr>
  </property>
  <property fmtid="{D5CDD505-2E9C-101B-9397-08002B2CF9AE}" pid="19" name="Classification_6">
    <vt:lpwstr>W2B1eml7dXVVd0FidWR8aGZpU4mIfoaSOiA6hoiALSFILC4wJoaAkj+PjISTlJGalp6GQZOKn08tLiY8OigtIFY=</vt:lpwstr>
  </property>
  <property fmtid="{D5CDD505-2E9C-101B-9397-08002B2CF9AE}" pid="20" name="Classification_7">
    <vt:lpwstr>VWBzZnR5dHBGbkphfmp0anSYPnOGKjqRIDAtgZ+dKSlIKy8sNSmHm5qPj5Gflo+BUZOdgksmOD0oSDcrOSA=</vt:lpwstr>
  </property>
  <property fmtid="{D5CDD505-2E9C-101B-9397-08002B2CF9AE}" pid="21" name="Classification_8">
    <vt:lpwstr>VWBzZnR5dHBGbkpneGp0ZHSYPnOVNzuDLDc8io9PKy+aKYUmPIyHmI+DjY+EUYKakksxJTkkXzAsKT8=</vt:lpwstr>
  </property>
  <property fmtid="{D5CDD505-2E9C-101B-9397-08002B2CF9AE}" pid="22" name="Classification_9">
    <vt:lpwstr>VWBzZnR5dHBGZkBofmB/YGZ5MoV+jT2QITgxTzmROzGBISYxMY1fkJWFhSGTl4SWlICdhp6RXJeGiEgtPyUtPSIyMzs=</vt:lpwstr>
  </property>
  <property fmtid="{D5CDD505-2E9C-101B-9397-08002B2CF9AE}" pid="23" name="Classification_10">
    <vt:lpwstr>VWB8ZnR5dHBGZkpnfWp2YnSJPnOGKjqRIDAtgZ+dKSlIKy8sNSmHm5qPj5Gflo+BUZOdgksmOD0oSDcrOSA=</vt:lpwstr>
  </property>
  <property fmtid="{D5CDD505-2E9C-101B-9397-08002B2CF9AE}" pid="24" name="Classification_11">
    <vt:lpwstr>VWB8ZnR5dHBGZkpne2p3ZHSJPnOVNzuDLDc8io9PKy+aKYUmPIyHmI+DjY+EUYKakksxJTkkXzAsKT8=</vt:lpwstr>
  </property>
  <property fmtid="{D5CDD505-2E9C-101B-9397-08002B2CF9AE}" pid="25" name="Classification_12">
    <vt:lpwstr>VGB9ZnR5dHBGY0pgd2p0a3SJPnOGKjqRIDAtgZ+dKSlIKy8sNSmHm5qPj5Gflo+BUZOdgksmOD0oSD5YQlxcPVZH</vt:lpwstr>
  </property>
  <property fmtid="{D5CDD505-2E9C-101B-9397-08002B2CF9AE}" pid="26" name="Classification_13">
    <vt:lpwstr>VGB9ZnR5dHBGY0pgd2p2YXSJPnOVNzuDLDc8io9PKy+aKYUmPIyHmI+DjY+EUYKakksxJTkkXzlfUkNeWFxc</vt:lpwstr>
  </property>
  <property fmtid="{D5CDD505-2E9C-101B-9397-08002B2CF9AE}" pid="27" name="Classification_14">
    <vt:lpwstr>XH5re3Zmd3RXY1BhdWVyaGRgU5iIfpeYJzIhi46aPCySJH4mPoCFM5yEgYKbj46ckYRcjJ+ISTcjLDJDOFpbIFZaT0Y=</vt:lpwstr>
  </property>
  <property fmtid="{D5CDD505-2E9C-101B-9397-08002B2CF9AE}" pid="28" name="Classification_15">
    <vt:lpwstr>XH5re3Zmd3RXY1BmdWBxaGVuU5iIfoSFJiAtjJ+RLH6QIiwklIqMlpyHlI6ZkZVbnJ+fVDMvOzVEKEVZRVxBIFc=</vt:lpwstr>
  </property>
  <property fmtid="{D5CDD505-2E9C-101B-9397-08002B2CF9AE}" pid="29" name="Classification_16">
    <vt:lpwstr>XH1rfWl7dXVSd0FidWF8aGZhU4mIfoaSOiA6hoiALSFIKy8sNSmHm5qPj5Gflo+BUZOdgksmOD0oSD5YQlxcPVZG</vt:lpwstr>
  </property>
  <property fmtid="{D5CDD505-2E9C-101B-9397-08002B2CF9AE}" pid="30" name="Classification_17">
    <vt:lpwstr>XH1rfWl7dXVSd0FidWF8aGdhU4mIfoSFJiAtjJ+RLH6QIiwklIqMlpyHlI6ZkZVbnJ+fVDMvOzVEKEVZRVxBIFc=</vt:lpwstr>
  </property>
  <property fmtid="{D5CDD505-2E9C-101B-9397-08002B2CF9AE}" pid="31" name="Classification_18">
    <vt:lpwstr>XH1rfWl7dXVSd0FidWNzaGFpU4mIfpeYJzIhi46aPCySJH4mPoCFM5yEgYKbj46ckYRcjJ+ISTcjLDJDOFpbIFZaT0Y=</vt:lpwstr>
  </property>
  <property fmtid="{D5CDD505-2E9C-101B-9397-08002B2CF9AE}" pid="32" name="Classification_19">
    <vt:lpwstr>XH1rfWl7dXVSd0FidWN9aGRtU4mIfoSFJiAtjJ+RLH6QIiwklIqMlpyHlI6ZkZVbnJ+fVDMvOzVEKEVZRVxBIFc=</vt:lpwstr>
  </property>
  <property fmtid="{D5CDD505-2E9C-101B-9397-08002B2CF9AE}" pid="33" name="Classification_20">
    <vt:lpwstr>XH1rcWl7dXVSd0NofmR/Z2x5I4V+iztXijgpnJidLiyQKTEsO4dfmYuEi4yAjI41nJiXjJuVnZ2HkV2NmoFXWjI/MDogLCBPLiAvOENc</vt:lpwstr>
  </property>
  <property fmtid="{D5CDD505-2E9C-101B-9397-08002B2CF9AE}" pid="34" name="Classification_21">
    <vt:lpwstr>XH1reHBmd3RXY1Bjf2p1ZW5sQWiEiG8lLCc8nYKXPCCXc36PgCErPi8/K0w0Oi05T0E=</vt:lpwstr>
  </property>
  <property fmtid="{D5CDD505-2E9C-101B-9397-08002B2CF9AE}" pid="35" name="Classification_22">
    <vt:lpwstr>XH1reHBmd3RXY1Bjf2p1am5pR2iEiG8nOzs8ioiALSFIIjEtO4SUgJAsh4mVnIqFkJmcm16GnZlSLycmOiE8QylaOzI8M19T</vt:lpwstr>
  </property>
  <property fmtid="{D5CDD505-2E9C-101B-9397-08002B2CF9AE}" pid="36" name="Classification_23">
    <vt:lpwstr>XH1re3Nmd3RXY1BjfWpxYm5rR2iViG85JnSLg4qHOyyVISYkIICLnUSei4SZjCGWl5WRhICKm5qdS5CBmFc/US41Pjw6LQ==</vt:lpwstr>
  </property>
  <property fmtid="{D5CDD505-2E9C-101B-9397-08002B2CF9AE}" pid="37" name="Classification_24">
    <vt:lpwstr>XGB1cGl7dXVTd0FidWN3aGBqU4mIfoaSOiA6hoiALSFIc4aPnShJPklbVFFdT1A=</vt:lpwstr>
  </property>
  <property fmtid="{D5CDD505-2E9C-101B-9397-08002B2CF9AE}" pid="38" name="Classification_25">
    <vt:lpwstr>XGB1cGl7dXVTd0FidWR8aGZvU4mIfoSFJiAtjJ+RLH6QIiwklIqMlpyHlI6ZkZVbnJ+fVDMvOzVEKEVZRVxBIFc=</vt:lpwstr>
  </property>
  <property fmtid="{D5CDD505-2E9C-101B-9397-08002B2CF9AE}" pid="39" name="Classification_26">
    <vt:lpwstr>XGB1cGl7dXVTd0FidWV1aGdrU4mIfpeYJzIhi46aPCySJH4mPoCFM5yEgYKbj46ckYRcjJ+ISTcjLDJDOFpbIFZaT0Y=</vt:lpwstr>
  </property>
  <property fmtid="{D5CDD505-2E9C-101B-9397-08002B2CF9AE}" pid="40" name="Classification_27">
    <vt:lpwstr>XGB1cGl7dXVTd0FidWV0aGZgU4mIfoSFJiAtjJ+RLH6QIiwklIqMlpyHlI6ZkZVbnJ+fVDMvOzVEKEVZRVxBIFc=</vt:lpwstr>
  </property>
  <property fmtid="{D5CDD505-2E9C-101B-9397-08002B2CF9AE}" pid="41" name="Classification_28">
    <vt:lpwstr>XGB2eWl7dXVTd0lofml/Ymx5MoV+iztXijgpnJidLiyQKTEsO4dfkJWFhSGTl4SWlICdhp6RXJeGiEgtPyUtPStBSEdAUl9T</vt:lpwstr>
  </property>
  <property fmtid="{D5CDD505-2E9C-101B-9397-08002B2CF9AE}" pid="42" name="Classification_29">
    <vt:lpwstr>XGB2eWl7dXVTd0lofWd/Y2d5MoV+lzGEPSYhjJ+RLH5Ii4+MlUQpRUhcVExATg==</vt:lpwstr>
  </property>
  <property fmtid="{D5CDD505-2E9C-101B-9397-08002B2CF9AE}" pid="43" name="Classification_30">
    <vt:lpwstr>XGB2eWl7dXVTd0lofWh/Z2x5MoV+iztXijgpnJidLiyQKTEsO4dfkJWFhSGTl4SWlICdhp6RXJeGiEgtPyUtPStBSEdAUl9T</vt:lpwstr>
  </property>
  <property fmtid="{D5CDD505-2E9C-101B-9397-08002B2CF9AE}" pid="44" name="Classification_31">
    <vt:lpwstr>XGB2eWl7dXVTd0lofGR/YWd5MoV+lzGEPSYhjJ+RLH5Ii4+MlUQpRUhcVExATg==</vt:lpwstr>
  </property>
  <property fmtid="{D5CDD505-2E9C-101B-9397-08002B2CF9AE}" pid="45" name="Classification_32">
    <vt:lpwstr>XGB2eWl7dXVTd0lofGV/Ym15MoV+iztXijgpnJidLiyQKTEsO4dfkJWFhSGTl4SWlICdhp6RXJeGiEgtPyUtPStBSEdAUl9T</vt:lpwstr>
  </property>
  <property fmtid="{D5CDD505-2E9C-101B-9397-08002B2CF9AE}" pid="46" name="Classification_33">
    <vt:lpwstr>XGB2eWl7dXVTd0loe2B/Y2R5MoV+lzGEPSYhjJ+RLH5Ii4+MlUQpRUhcVExATg==</vt:lpwstr>
  </property>
  <property fmtid="{D5CDD505-2E9C-101B-9397-08002B2CF9AE}" pid="47" name="Classification_34">
    <vt:lpwstr>XGB2eWl7dXVTd0loe2J/YWZ5MoV+iztXijgpnJidLiyQKTEsO4dfkJWFhSGTl4SWlICdhp6RXJeGiEgtPyUtPStBSEdAUl9T</vt:lpwstr>
  </property>
  <property fmtid="{D5CDD505-2E9C-101B-9397-08002B2CF9AE}" pid="48" name="Classification_35">
    <vt:lpwstr>XGB2eWl7dXVTd0Fof2F/Z2d5I4V+lzGEPSYhjJ+RLH5Ii4+MlUQpRUhcVExATg==</vt:lpwstr>
  </property>
  <property fmtid="{D5CDD505-2E9C-101B-9397-08002B2CF9AE}" pid="49" name="Classification_36">
    <vt:lpwstr>XGB2eWl7dXVTd0FoemB/Ymd5I4V+iztXijgpnJidLiyQKTEsO4dfmYuEi4yAjI41nJiXjJuVnZ2HkV2NmoFXWjI/MDogLCBPLiAvOENc</vt:lpwstr>
  </property>
  <property fmtid="{D5CDD505-2E9C-101B-9397-08002B2CF9AE}" pid="50" name="Classification_37">
    <vt:lpwstr>XGB2eWl7dXVTd0Nofmd/Y2B5I4V+lzGEPSYhjJ+RLH5Ii4+MlUQpRUhcVExATg==</vt:lpwstr>
  </property>
  <property fmtid="{D5CDD505-2E9C-101B-9397-08002B2CF9AE}" pid="51" name="Classification_38">
    <vt:lpwstr>XGB2eWl7dXVTd0Nofmd/YGV5I4V+iztXijgpnJidLiyQKTEsO4dfkJWFhSGTl4SWlICdhp6RXJeGiEgtPyUtPStBSEdAUl9T</vt:lpwstr>
  </property>
  <property fmtid="{D5CDD505-2E9C-101B-9397-08002B2CF9AE}" pid="52" name="Classification_39">
    <vt:lpwstr>XGB2eWl7dXVTd0NofGZ/Y2N5I4V+lzGEPSYhjJ+RLH5IgpGNmyQ0IDBBICQ8M1FE</vt:lpwstr>
  </property>
  <property fmtid="{D5CDD505-2E9C-101B-9397-08002B2CF9AE}" pid="53" name="Classification_40">
    <vt:lpwstr>XGB2eWl7dXVTd0dof2Z/YWd5I4V+iztXijgpnJidLiyQKTEsO4dfkJWFhSGTl4SWlICdhp6RXJeGiEgtPyUtPStBSEdAUl9T</vt:lpwstr>
  </property>
  <property fmtid="{D5CDD505-2E9C-101B-9397-08002B2CF9AE}" pid="54" name="Classification_41">
    <vt:lpwstr>XGB2eGl7dXVTd0lofmd/ZmN5MoV+lzGEPSYhjJ+RLH5Ii4+MlUQpRUhcVExATg==</vt:lpwstr>
  </property>
  <property fmtid="{D5CDD505-2E9C-101B-9397-08002B2CF9AE}" pid="55" name="Classification_42">
    <vt:lpwstr>XGB2eGl7dXVTd0FidWF2aGFuU4mIfpqYaZckjpiHISOaKyQxPYaKSJyGjYAwnImQnJuCgJmLhlqKip5VNiYlUUs6SUBAT0JSWw==</vt:lpwstr>
  </property>
  <property fmtid="{D5CDD505-2E9C-101B-9397-08002B2CF9AE}" pid="56" name="Classification_43">
    <vt:lpwstr>XGB2eGl7dXVTd0FidWFxaGdgU4mIfoaSOiA6hoiALSFIKy8sNSmHm5qPj5Gflo+BUZOdgksmOD0oSD5YQlxcPVZG</vt:lpwstr>
  </property>
  <property fmtid="{D5CDD505-2E9C-101B-9397-08002B2CF9AE}" pid="57" name="Classification_44">
    <vt:lpwstr>XGB2eGl7dXVTd0FidWFwaGFvU4mIfoSFJiAtjJ+RLH6QIiwklIqMlpyHlI6ZkZVbnJ+fVDMvOzVEKEVZRVxBIFc=</vt:lpwstr>
  </property>
  <property fmtid="{D5CDD505-2E9C-101B-9397-08002B2CF9AE}" pid="58" name="Classification_45">
    <vt:lpwstr>XGB2eGl7dXVTd0FidWFyaGRhU4mIfpqYaZckjpiHISOaKyQxPYaKSJyGjYAwnImQnJuCgJmLhlqKip5VNiYlUUs6SUBAT0JSWw==</vt:lpwstr>
  </property>
  <property fmtid="{D5CDD505-2E9C-101B-9397-08002B2CF9AE}" pid="59" name="Classification_46">
    <vt:lpwstr>XGB2cWl7dXVTd0FidWN3aGdtU4mIfpeYJzIhi46aPCySJH4mPoCFM5yEgYKbj46ckYRcjJ+ISTcjLDJDOFpbIFZaT0Y=</vt:lpwstr>
  </property>
  <property fmtid="{D5CDD505-2E9C-101B-9397-08002B2CF9AE}" pid="60" name="Classification_47">
    <vt:lpwstr>XGB2cWl7dXVTd0FidWN3aGBhU4mIfoSFJiAtjJ+RLH6QIiwklIqMlpyHlI6ZkZVbnJ+fVDMvOzVEKEVZRVxBIFc=</vt:lpwstr>
  </property>
  <property fmtid="{D5CDD505-2E9C-101B-9397-08002B2CF9AE}" pid="61" name="Classification_48">
    <vt:lpwstr>XGB2cWl7dXVTd0FidWN3aGFuU4mIfpqYaZckjpiHISOaKyQxPYaKSJyGjYAwnImQnJuCgJmLhlqKip5VNiYlUUs6SUBAT0JSWw==</vt:lpwstr>
  </property>
  <property fmtid="{D5CDD505-2E9C-101B-9397-08002B2CF9AE}" pid="62" name="Classification_49">
    <vt:lpwstr>XGB2cWl7dXVTd0FidWN2aGRqU4mIfoaSOiA6hoiALSFIKy8sNSmHm5qPj5Gflo+BUZOdgksmOD0oSD5YQlxcPVZG</vt:lpwstr>
  </property>
  <property fmtid="{D5CDD505-2E9C-101B-9397-08002B2CF9AE}" pid="63" name="Classification_50">
    <vt:lpwstr>XGB2cWl7dXVTd0FidWN2aGRgU4mIfoSFJiAtjJ+RLH6QIiwklIqMlpyHlI6ZkZVbnJ+fVDMvOzVEKEVZRVxBIFc=</vt:lpwstr>
  </property>
  <property fmtid="{D5CDD505-2E9C-101B-9397-08002B2CF9AE}" pid="64" name="lqminfo">
    <vt:i4>3</vt:i4>
  </property>
  <property fmtid="{D5CDD505-2E9C-101B-9397-08002B2CF9AE}" pid="65" name="lqmsess">
    <vt:lpwstr>1a5f720e-7d00-4620-88a5-38245ece3927</vt:lpwstr>
  </property>
</Properties>
</file>