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2"/>
  </p:notesMasterIdLst>
  <p:sldIdLst>
    <p:sldId id="285" r:id="rId3"/>
    <p:sldId id="286" r:id="rId4"/>
    <p:sldId id="283" r:id="rId5"/>
    <p:sldId id="287" r:id="rId6"/>
    <p:sldId id="288" r:id="rId7"/>
    <p:sldId id="289" r:id="rId8"/>
    <p:sldId id="290" r:id="rId9"/>
    <p:sldId id="272" r:id="rId10"/>
    <p:sldId id="273" r:id="rId11"/>
    <p:sldId id="275" r:id="rId12"/>
    <p:sldId id="274" r:id="rId13"/>
    <p:sldId id="257" r:id="rId14"/>
    <p:sldId id="276" r:id="rId15"/>
    <p:sldId id="277" r:id="rId16"/>
    <p:sldId id="278" r:id="rId17"/>
    <p:sldId id="279" r:id="rId18"/>
    <p:sldId id="262" r:id="rId19"/>
    <p:sldId id="280" r:id="rId20"/>
    <p:sldId id="28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6552" autoAdjust="0"/>
  </p:normalViewPr>
  <p:slideViewPr>
    <p:cSldViewPr snapToGrid="0">
      <p:cViewPr varScale="1">
        <p:scale>
          <a:sx n="77" d="100"/>
          <a:sy n="77" d="100"/>
        </p:scale>
        <p:origin x="102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FC66F4-804D-4281-AEA3-CBE21BD5CE4C}" type="datetimeFigureOut">
              <a:rPr lang="en-US" smtClean="0"/>
              <a:t>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9EE44C-7744-4326-992C-2E18C8A2B452}" type="slidenum">
              <a:rPr lang="en-US" smtClean="0"/>
              <a:t>‹#›</a:t>
            </a:fld>
            <a:endParaRPr lang="en-US"/>
          </a:p>
        </p:txBody>
      </p:sp>
    </p:spTree>
    <p:extLst>
      <p:ext uri="{BB962C8B-B14F-4D97-AF65-F5344CB8AC3E}">
        <p14:creationId xmlns:p14="http://schemas.microsoft.com/office/powerpoint/2010/main" val="2925371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2447896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05150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cloud computing adoption is close to universal across organizations of all sizes: 94% of survey respondents reported that their organization uses the public cloud. We also see that enterprises continue to embrace hybrid and multi-cloud strategies (see Figure 1). Hybrid cloud adoption has grown from 51% to 58%, and multi-cloud adoption increased from 81% to 84% over the previous year.</a:t>
            </a:r>
            <a:endParaRPr lang="en-US" dirty="0"/>
          </a:p>
        </p:txBody>
      </p:sp>
      <p:sp>
        <p:nvSpPr>
          <p:cNvPr id="4" name="Slide Number Placeholder 3"/>
          <p:cNvSpPr>
            <a:spLocks noGrp="1"/>
          </p:cNvSpPr>
          <p:nvPr>
            <p:ph type="sldNum" sz="quarter" idx="10"/>
          </p:nvPr>
        </p:nvSpPr>
        <p:spPr/>
        <p:txBody>
          <a:bodyPr/>
          <a:lstStyle/>
          <a:p>
            <a:fld id="{099EE44C-7744-4326-992C-2E18C8A2B452}" type="slidenum">
              <a:rPr lang="en-US" smtClean="0"/>
              <a:t>3</a:t>
            </a:fld>
            <a:endParaRPr lang="en-US"/>
          </a:p>
        </p:txBody>
      </p:sp>
    </p:spTree>
    <p:extLst>
      <p:ext uri="{BB962C8B-B14F-4D97-AF65-F5344CB8AC3E}">
        <p14:creationId xmlns:p14="http://schemas.microsoft.com/office/powerpoint/2010/main" val="2167503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Increased attack surface</a:t>
            </a:r>
            <a:r>
              <a:rPr lang="en-US" b="1" baseline="0" dirty="0" smtClean="0"/>
              <a:t> - </a:t>
            </a:r>
            <a:r>
              <a:rPr lang="en-US" dirty="0" smtClean="0"/>
              <a:t>The public cloud environment has become a large and highly attractive attack surface for hackers who seek to exploit poorly secured cloud ingress ports in order to access and disrupt workloads and data in the cloud. </a:t>
            </a:r>
          </a:p>
          <a:p>
            <a:endParaRPr lang="en-US" b="1" dirty="0" smtClean="0"/>
          </a:p>
          <a:p>
            <a:r>
              <a:rPr lang="en-US" b="1" dirty="0" smtClean="0"/>
              <a:t>Lack</a:t>
            </a:r>
            <a:r>
              <a:rPr lang="en-US" b="1" baseline="0" dirty="0" smtClean="0"/>
              <a:t> of visibility and training: </a:t>
            </a:r>
            <a:r>
              <a:rPr lang="en-US" b="0" baseline="0" dirty="0" smtClean="0"/>
              <a:t>cloud assets are difficult to identify/quantify. Visualizing cloud environments can be challenging leading to security enforcement gaps</a:t>
            </a:r>
          </a:p>
          <a:p>
            <a:endParaRPr lang="en-US" b="0" baseline="0" dirty="0" smtClean="0"/>
          </a:p>
          <a:p>
            <a:r>
              <a:rPr lang="en-US" b="1" baseline="0" dirty="0" smtClean="0"/>
              <a:t>Ever changing workloads: </a:t>
            </a:r>
            <a:r>
              <a:rPr lang="en-US" dirty="0" smtClean="0"/>
              <a:t>Cloud assets are provisioned and decommissioned dynamically—at scale and at velocity. Traditional security tools are simply incapable of enforcing protection policies in such a flexible and dynamic environment. New tools and approaches are required to secure today’s ever-changing and ephemeral workloads.</a:t>
            </a:r>
          </a:p>
          <a:p>
            <a:endParaRPr lang="en-US" b="1" dirty="0" smtClean="0"/>
          </a:p>
          <a:p>
            <a:r>
              <a:rPr lang="en-US" b="1" dirty="0" smtClean="0"/>
              <a:t>DevOps:</a:t>
            </a:r>
            <a:r>
              <a:rPr lang="en-US" b="1" baseline="0" dirty="0" smtClean="0"/>
              <a:t> </a:t>
            </a:r>
            <a:r>
              <a:rPr lang="en-US" b="0" baseline="0" dirty="0" smtClean="0"/>
              <a:t>Need to embed security controls into the CICD processes of </a:t>
            </a:r>
            <a:r>
              <a:rPr lang="en-US" b="0" baseline="0" dirty="0" err="1" smtClean="0"/>
              <a:t>deelopers</a:t>
            </a:r>
            <a:r>
              <a:rPr lang="en-US" b="0" baseline="0" dirty="0" smtClean="0"/>
              <a:t>. Find issues in code or templates early in the development cycle</a:t>
            </a:r>
          </a:p>
          <a:p>
            <a:endParaRPr lang="en-US" b="0" baseline="0" dirty="0" smtClean="0"/>
          </a:p>
          <a:p>
            <a:r>
              <a:rPr lang="en-US" b="1" baseline="0" dirty="0" smtClean="0"/>
              <a:t>Granular Privilege and Key Management: </a:t>
            </a:r>
            <a:r>
              <a:rPr lang="en-US" dirty="0" smtClean="0"/>
              <a:t>It is not unusual for cloud user roles to be configured very loosely, granting extensive privileges beyond what is intended or required. One common example is giving database delete or write permissions to users who are untrained or simply have no business need to delete or add assets. The situation is similar at the application level, where improperly configured keys and privileges create security risks through key leakage or poorly protected sessions</a:t>
            </a:r>
          </a:p>
          <a:p>
            <a:endParaRPr lang="en-US" b="1" dirty="0" smtClean="0"/>
          </a:p>
          <a:p>
            <a:r>
              <a:rPr lang="en-US" b="1" dirty="0" smtClean="0"/>
              <a:t>Multi</a:t>
            </a:r>
            <a:r>
              <a:rPr lang="en-US" b="1" baseline="0" dirty="0" smtClean="0"/>
              <a:t> cloud Environment: </a:t>
            </a:r>
            <a:r>
              <a:rPr lang="en-US" b="0" baseline="0" dirty="0" smtClean="0"/>
              <a:t>Each cloud provider offers tools and services to help customers monitor &amp; secure cloud resources….but these only apply to its own cloud services for most part. You need tools that work seamlessly across public cloud providers</a:t>
            </a:r>
          </a:p>
          <a:p>
            <a:endParaRPr lang="en-US" b="0" baseline="0" dirty="0" smtClean="0"/>
          </a:p>
          <a:p>
            <a:r>
              <a:rPr lang="en-US" b="1" baseline="0" dirty="0" smtClean="0"/>
              <a:t>Compliance: </a:t>
            </a:r>
            <a:r>
              <a:rPr lang="en-US" dirty="0" smtClean="0"/>
              <a:t>customers are responsible for ensuring that their workload and data processes are compliant. In addition, given the poor visibility and dynamics of the cloud environment, the compliance audit process can be painstaking unless customers use tools that perform real-time and continuous compliance checks for misconfigurations, including alerting and automatic remediation as required.</a:t>
            </a:r>
            <a:endParaRPr lang="en-US" b="1" dirty="0"/>
          </a:p>
        </p:txBody>
      </p:sp>
      <p:sp>
        <p:nvSpPr>
          <p:cNvPr id="4" name="Slide Number Placeholder 3"/>
          <p:cNvSpPr>
            <a:spLocks noGrp="1"/>
          </p:cNvSpPr>
          <p:nvPr>
            <p:ph type="sldNum" sz="quarter" idx="10"/>
          </p:nvPr>
        </p:nvSpPr>
        <p:spPr/>
        <p:txBody>
          <a:bodyPr/>
          <a:lstStyle/>
          <a:p>
            <a:fld id="{099EE44C-7744-4326-992C-2E18C8A2B452}" type="slidenum">
              <a:rPr lang="en-US" smtClean="0"/>
              <a:t>4</a:t>
            </a:fld>
            <a:endParaRPr lang="en-US"/>
          </a:p>
        </p:txBody>
      </p:sp>
    </p:spTree>
    <p:extLst>
      <p:ext uri="{BB962C8B-B14F-4D97-AF65-F5344CB8AC3E}">
        <p14:creationId xmlns:p14="http://schemas.microsoft.com/office/powerpoint/2010/main" val="1055753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basic principle of Zero Trust is not to trust anyone or anything—and verify everything. There are attackers both within and outside of the network and, by default, users and machines should never be automatically trusted. You need to assume that all traffic, regardless of location, is threat traffic until it is verified (i.e., authorized, inspected, and secured).</a:t>
            </a:r>
          </a:p>
          <a:p>
            <a:endParaRPr lang="en-US" dirty="0" smtClean="0"/>
          </a:p>
          <a:p>
            <a:r>
              <a:rPr lang="en-US" dirty="0" smtClean="0"/>
              <a:t>Zero Trust, for example, promotes a least privilege governance strategy whereby users are only given access to the resources they need to perform their duties. Furthermore, today’s modern applications often grant extensive privileges to the components that comprise the distributed architecture. Web-facing applications are particularly vulnerable. For example, if the developer has not blocked ports consistently or has not implemented permissions on an “as needed” basis, a hacker who takes over the application will have privileges to retrieve and modify data from the database. </a:t>
            </a:r>
          </a:p>
          <a:p>
            <a:endParaRPr lang="en-US" dirty="0" smtClean="0"/>
          </a:p>
          <a:p>
            <a:r>
              <a:rPr lang="en-US" dirty="0" smtClean="0"/>
              <a:t>In addition, Zero Trust networks utilize micro-segmentation—a method of creating secure zones in data centers and cloud deployments that segments workloads from each other, secures everything inside the zone, and applies policies to secure traffic between zones. This makes network security far more granular. It is also important to continuously inspect and log all internal and external traffic in order to monitor for malicious activity with real-time protection capabilities. </a:t>
            </a:r>
          </a:p>
          <a:p>
            <a:endParaRPr lang="en-US" dirty="0" smtClean="0"/>
          </a:p>
          <a:p>
            <a:r>
              <a:rPr lang="en-US" dirty="0" smtClean="0"/>
              <a:t>The idea of a trusted internal network and an untrusted external network needs to be discarded</a:t>
            </a:r>
            <a:endParaRPr lang="en-US" dirty="0"/>
          </a:p>
        </p:txBody>
      </p:sp>
      <p:sp>
        <p:nvSpPr>
          <p:cNvPr id="4" name="Slide Number Placeholder 3"/>
          <p:cNvSpPr>
            <a:spLocks noGrp="1"/>
          </p:cNvSpPr>
          <p:nvPr>
            <p:ph type="sldNum" sz="quarter" idx="10"/>
          </p:nvPr>
        </p:nvSpPr>
        <p:spPr/>
        <p:txBody>
          <a:bodyPr/>
          <a:lstStyle/>
          <a:p>
            <a:fld id="{099EE44C-7744-4326-992C-2E18C8A2B452}" type="slidenum">
              <a:rPr lang="en-US" smtClean="0"/>
              <a:t>5</a:t>
            </a:fld>
            <a:endParaRPr lang="en-US"/>
          </a:p>
        </p:txBody>
      </p:sp>
    </p:spTree>
    <p:extLst>
      <p:ext uri="{BB962C8B-B14F-4D97-AF65-F5344CB8AC3E}">
        <p14:creationId xmlns:p14="http://schemas.microsoft.com/office/powerpoint/2010/main" val="373784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5F3463-3D31-4E75-B817-88F825CB2E2E}" type="datetimeFigureOut">
              <a:rPr lang="en-US" smtClean="0"/>
              <a:t>2/1/2021</a:t>
            </a:fld>
            <a:endParaRPr lang="en-US"/>
          </a:p>
        </p:txBody>
      </p:sp>
      <p:sp>
        <p:nvSpPr>
          <p:cNvPr id="5" name="Footer Placeholder 4" hidden="1"/>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2971959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5F3463-3D31-4E75-B817-88F825CB2E2E}" type="datetimeFigureOut">
              <a:rPr lang="en-US" smtClean="0"/>
              <a:t>2/1/2021</a:t>
            </a:fld>
            <a:endParaRPr lang="en-US"/>
          </a:p>
        </p:txBody>
      </p:sp>
      <p:sp>
        <p:nvSpPr>
          <p:cNvPr id="5" name="Footer Placeholder 4" hidden="1"/>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1914853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5F3463-3D31-4E75-B817-88F825CB2E2E}" type="datetimeFigureOut">
              <a:rPr lang="en-US" smtClean="0"/>
              <a:t>2/1/2021</a:t>
            </a:fld>
            <a:endParaRPr lang="en-US"/>
          </a:p>
        </p:txBody>
      </p:sp>
      <p:sp>
        <p:nvSpPr>
          <p:cNvPr id="5" name="Footer Placeholder 4" hidden="1"/>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3730903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
    <p:spTree>
      <p:nvGrpSpPr>
        <p:cNvPr id="1" name=""/>
        <p:cNvGrpSpPr/>
        <p:nvPr/>
      </p:nvGrpSpPr>
      <p:grpSpPr>
        <a:xfrm>
          <a:off x="0" y="0"/>
          <a:ext cx="0" cy="0"/>
          <a:chOff x="0" y="0"/>
          <a:chExt cx="0" cy="0"/>
        </a:xfrm>
      </p:grpSpPr>
      <p:sp>
        <p:nvSpPr>
          <p:cNvPr id="4" name="Date" hidden="1"/>
          <p:cNvSpPr>
            <a:spLocks noGrp="1"/>
          </p:cNvSpPr>
          <p:nvPr>
            <p:ph type="dt" sz="half" idx="11"/>
          </p:nvPr>
        </p:nvSpPr>
        <p:spPr/>
        <p:txBody>
          <a:bodyPr/>
          <a:lstStyle/>
          <a:p>
            <a:fld id="{285138E8-3F3E-4DC5-A5FA-50868B94627A}" type="datetimeFigureOut">
              <a:rPr lang="en-US" smtClean="0"/>
              <a:t>2/1/2021</a:t>
            </a:fld>
            <a:endParaRPr lang="en-US" dirty="0"/>
          </a:p>
        </p:txBody>
      </p:sp>
      <p:sp>
        <p:nvSpPr>
          <p:cNvPr id="2" name="Footer Placeholder 1" hidden="1"/>
          <p:cNvSpPr>
            <a:spLocks noGrp="1"/>
          </p:cNvSpPr>
          <p:nvPr>
            <p:ph type="ftr" sz="quarter" idx="12"/>
          </p:nvPr>
        </p:nvSpPr>
        <p:spPr>
          <a:xfrm>
            <a:off x="4165098" y="6356351"/>
            <a:ext cx="3861806" cy="365125"/>
          </a:xfrm>
          <a:prstGeom prst="rect">
            <a:avLst/>
          </a:prstGeom>
        </p:spPr>
        <p:txBody>
          <a:bodyPr/>
          <a:lstStyle/>
          <a:p>
            <a:endParaRPr lang="en-US"/>
          </a:p>
        </p:txBody>
      </p:sp>
    </p:spTree>
    <p:extLst>
      <p:ext uri="{BB962C8B-B14F-4D97-AF65-F5344CB8AC3E}">
        <p14:creationId xmlns:p14="http://schemas.microsoft.com/office/powerpoint/2010/main" val="1718483356"/>
      </p:ext>
    </p:extLst>
  </p:cSld>
  <p:clrMapOvr>
    <a:masterClrMapping/>
  </p:clrMapOvr>
  <p:transition>
    <p:fade/>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Bullets_2 columns">
    <p:spTree>
      <p:nvGrpSpPr>
        <p:cNvPr id="1" name=""/>
        <p:cNvGrpSpPr/>
        <p:nvPr/>
      </p:nvGrpSpPr>
      <p:grpSpPr>
        <a:xfrm>
          <a:off x="0" y="0"/>
          <a:ext cx="0" cy="0"/>
          <a:chOff x="0" y="0"/>
          <a:chExt cx="0" cy="0"/>
        </a:xfrm>
      </p:grpSpPr>
      <p:sp>
        <p:nvSpPr>
          <p:cNvPr id="2" name="Slide Title"/>
          <p:cNvSpPr>
            <a:spLocks noGrp="1"/>
          </p:cNvSpPr>
          <p:nvPr>
            <p:ph type="title"/>
          </p:nvPr>
        </p:nvSpPr>
        <p:spPr>
          <a:xfrm>
            <a:off x="583996" y="460552"/>
            <a:ext cx="9859907" cy="914400"/>
          </a:xfrm>
        </p:spPr>
        <p:txBody>
          <a:bodyPr/>
          <a:lstStyle/>
          <a:p>
            <a:r>
              <a:rPr lang="en-US"/>
              <a:t>Click to edit Master title style</a:t>
            </a:r>
            <a:endParaRPr lang="en-US" dirty="0"/>
          </a:p>
        </p:txBody>
      </p:sp>
      <p:sp>
        <p:nvSpPr>
          <p:cNvPr id="7" name="Bullet text_left"/>
          <p:cNvSpPr>
            <a:spLocks noGrp="1"/>
          </p:cNvSpPr>
          <p:nvPr>
            <p:ph sz="half" idx="2"/>
          </p:nvPr>
        </p:nvSpPr>
        <p:spPr>
          <a:xfrm>
            <a:off x="583998" y="1525588"/>
            <a:ext cx="5121973" cy="4533380"/>
          </a:xfrm>
          <a:prstGeom prst="rect">
            <a:avLst/>
          </a:prstGeom>
        </p:spPr>
        <p:txBody>
          <a:bodyPr>
            <a:noAutofit/>
          </a:bodyPr>
          <a:lstStyle>
            <a:lvl1pPr marL="228600" indent="-228600">
              <a:lnSpc>
                <a:spcPct val="95000"/>
              </a:lnSpc>
              <a:spcBef>
                <a:spcPts val="1000"/>
              </a:spcBef>
              <a:buClr>
                <a:schemeClr val="accent1"/>
              </a:buClr>
              <a:buSzPct val="85000"/>
              <a:buFont typeface="Calibri" panose="020F0502020204030204" pitchFamily="34" charset="0"/>
              <a:buChar char="•"/>
              <a:defRPr sz="24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2000">
                <a:solidFill>
                  <a:schemeClr val="tx1"/>
                </a:solidFill>
              </a:defRPr>
            </a:lvl2pPr>
            <a:lvl3pPr marL="704088" indent="-155448">
              <a:lnSpc>
                <a:spcPct val="95000"/>
              </a:lnSpc>
              <a:spcBef>
                <a:spcPts val="800"/>
              </a:spcBef>
              <a:buClr>
                <a:schemeClr val="accent1"/>
              </a:buClr>
              <a:buFont typeface="Calibri" panose="020F0502020204030204" pitchFamily="34" charset="0"/>
              <a:buChar char="̶"/>
              <a:defRPr sz="1800">
                <a:solidFill>
                  <a:schemeClr val="tx1"/>
                </a:solidFill>
              </a:defRPr>
            </a:lvl3pPr>
            <a:lvl4pPr marL="905256" indent="-155448">
              <a:lnSpc>
                <a:spcPct val="95000"/>
              </a:lnSpc>
              <a:spcBef>
                <a:spcPts val="800"/>
              </a:spcBef>
              <a:buClr>
                <a:schemeClr val="accent1"/>
              </a:buClr>
              <a:buFont typeface="Calibri" panose="020F050202020403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Bullet text_left"/>
          <p:cNvSpPr>
            <a:spLocks noGrp="1"/>
          </p:cNvSpPr>
          <p:nvPr>
            <p:ph sz="half" idx="12"/>
          </p:nvPr>
        </p:nvSpPr>
        <p:spPr>
          <a:xfrm>
            <a:off x="6502510" y="1525588"/>
            <a:ext cx="5121973" cy="4533380"/>
          </a:xfrm>
          <a:prstGeom prst="rect">
            <a:avLst/>
          </a:prstGeom>
        </p:spPr>
        <p:txBody>
          <a:bodyPr>
            <a:noAutofit/>
          </a:bodyPr>
          <a:lstStyle>
            <a:lvl1pPr marL="228600" indent="-228600">
              <a:lnSpc>
                <a:spcPct val="95000"/>
              </a:lnSpc>
              <a:spcBef>
                <a:spcPts val="1000"/>
              </a:spcBef>
              <a:buClr>
                <a:schemeClr val="accent1"/>
              </a:buClr>
              <a:buSzPct val="85000"/>
              <a:buFont typeface="Calibri" panose="020F0502020204030204" pitchFamily="34" charset="0"/>
              <a:buChar char="•"/>
              <a:defRPr sz="24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2000">
                <a:solidFill>
                  <a:schemeClr val="tx1"/>
                </a:solidFill>
              </a:defRPr>
            </a:lvl2pPr>
            <a:lvl3pPr marL="704088" indent="-155448">
              <a:lnSpc>
                <a:spcPct val="95000"/>
              </a:lnSpc>
              <a:spcBef>
                <a:spcPts val="800"/>
              </a:spcBef>
              <a:buClr>
                <a:schemeClr val="accent1"/>
              </a:buClr>
              <a:buFont typeface="Calibri" panose="020F0502020204030204" pitchFamily="34" charset="0"/>
              <a:buChar char="̶"/>
              <a:defRPr sz="1800">
                <a:solidFill>
                  <a:schemeClr val="tx1"/>
                </a:solidFill>
              </a:defRPr>
            </a:lvl3pPr>
            <a:lvl4pPr marL="905256" indent="-155448">
              <a:lnSpc>
                <a:spcPct val="95000"/>
              </a:lnSpc>
              <a:spcBef>
                <a:spcPts val="800"/>
              </a:spcBef>
              <a:buClr>
                <a:schemeClr val="accent1"/>
              </a:buClr>
              <a:buFont typeface="Calibri" panose="020F050202020403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_security classification" hidden="1"/>
          <p:cNvSpPr>
            <a:spLocks noGrp="1"/>
          </p:cNvSpPr>
          <p:nvPr>
            <p:ph type="ftr" sz="quarter" idx="13"/>
          </p:nvPr>
        </p:nvSpPr>
        <p:spPr>
          <a:xfrm>
            <a:off x="5931174" y="6533388"/>
            <a:ext cx="3800390" cy="301752"/>
          </a:xfrm>
          <a:prstGeom prst="rect">
            <a:avLst/>
          </a:prstGeom>
        </p:spPr>
        <p:txBody>
          <a:bodyPr/>
          <a:lstStyle>
            <a:lvl1pPr>
              <a:defRPr>
                <a:solidFill>
                  <a:srgbClr val="E45785"/>
                </a:solidFill>
              </a:defRPr>
            </a:lvl1pPr>
          </a:lstStyle>
          <a:p>
            <a:pPr>
              <a:defRPr/>
            </a:pPr>
            <a:endParaRPr lang="en-US" dirty="0"/>
          </a:p>
        </p:txBody>
      </p:sp>
      <p:sp>
        <p:nvSpPr>
          <p:cNvPr id="6" name="Date" hidden="1"/>
          <p:cNvSpPr>
            <a:spLocks noGrp="1"/>
          </p:cNvSpPr>
          <p:nvPr>
            <p:ph type="dt" sz="half" idx="14"/>
          </p:nvPr>
        </p:nvSpPr>
        <p:spPr/>
        <p:txBody>
          <a:bodyPr/>
          <a:lstStyle>
            <a:lvl1pPr>
              <a:defRPr/>
            </a:lvl1pPr>
          </a:lstStyle>
          <a:p>
            <a:pPr>
              <a:defRPr/>
            </a:pPr>
            <a:fld id="{49C25D06-B51B-46D8-B291-33D92672F7F8}" type="datetimeFigureOut">
              <a:rPr lang="en-US"/>
              <a:pPr>
                <a:defRPr/>
              </a:pPr>
              <a:t>2/1/2021</a:t>
            </a:fld>
            <a:endParaRPr lang="en-US" dirty="0"/>
          </a:p>
        </p:txBody>
      </p:sp>
    </p:spTree>
    <p:extLst>
      <p:ext uri="{BB962C8B-B14F-4D97-AF65-F5344CB8AC3E}">
        <p14:creationId xmlns:p14="http://schemas.microsoft.com/office/powerpoint/2010/main" val="13276211"/>
      </p:ext>
    </p:extLst>
  </p:cSld>
  <p:clrMapOvr>
    <a:masterClrMapping/>
  </p:clrMapOvr>
  <p:transition>
    <p:fade/>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_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4"/>
            <a:ext cx="12192000" cy="6856213"/>
          </a:xfrm>
          <a:prstGeom prst="rect">
            <a:avLst/>
          </a:prstGeom>
        </p:spPr>
      </p:pic>
      <p:sp>
        <p:nvSpPr>
          <p:cNvPr id="11" name="Rectangle 10"/>
          <p:cNvSpPr/>
          <p:nvPr userDrawn="1"/>
        </p:nvSpPr>
        <p:spPr bwMode="auto">
          <a:xfrm>
            <a:off x="1" y="1954229"/>
            <a:ext cx="10104574" cy="2310310"/>
          </a:xfrm>
          <a:prstGeom prst="rect">
            <a:avLst/>
          </a:prstGeom>
          <a:gradFill flip="none" rotWithShape="1">
            <a:gsLst>
              <a:gs pos="36388">
                <a:srgbClr val="D7001E">
                  <a:alpha val="73000"/>
                </a:srgbClr>
              </a:gs>
              <a:gs pos="12000">
                <a:schemeClr val="accent2">
                  <a:alpha val="0"/>
                </a:schemeClr>
              </a:gs>
              <a:gs pos="79000">
                <a:schemeClr val="tx2"/>
              </a:gs>
            </a:gsLst>
            <a:lin ang="1080000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smtClean="0">
              <a:latin typeface="+mn-lt"/>
            </a:endParaRPr>
          </a:p>
        </p:txBody>
      </p:sp>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1053534" y="4870699"/>
            <a:ext cx="7178210"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smtClean="0"/>
              <a:t>Speaker Name  | Speaker Title</a:t>
            </a:r>
          </a:p>
          <a:p>
            <a:r>
              <a:rPr lang="en-US" dirty="0" smtClean="0"/>
              <a:t>Date</a:t>
            </a:r>
          </a:p>
        </p:txBody>
      </p:sp>
      <p:sp>
        <p:nvSpPr>
          <p:cNvPr id="14" name="Sub-title"/>
          <p:cNvSpPr>
            <a:spLocks noGrp="1"/>
          </p:cNvSpPr>
          <p:nvPr userDrawn="1">
            <p:ph type="body" sz="quarter" idx="13" hasCustomPrompt="1"/>
          </p:nvPr>
        </p:nvSpPr>
        <p:spPr>
          <a:xfrm>
            <a:off x="1053535"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smtClean="0"/>
              <a:t>Presentation Subtitle</a:t>
            </a:r>
            <a:endParaRPr lang="en-GB" dirty="0"/>
          </a:p>
        </p:txBody>
      </p:sp>
      <p:sp>
        <p:nvSpPr>
          <p:cNvPr id="15" name="Title"/>
          <p:cNvSpPr>
            <a:spLocks noGrp="1"/>
          </p:cNvSpPr>
          <p:nvPr userDrawn="1">
            <p:ph type="body" sz="quarter" idx="14" hasCustomPrompt="1"/>
          </p:nvPr>
        </p:nvSpPr>
        <p:spPr>
          <a:xfrm>
            <a:off x="1053535"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bg1"/>
                </a:solidFill>
                <a:latin typeface="Arial" panose="020B0604020202020204" pitchFamily="34" charset="0"/>
                <a:cs typeface="Arial" panose="020B0604020202020204" pitchFamily="34" charset="0"/>
              </a:defRPr>
            </a:lvl1pPr>
          </a:lstStyle>
          <a:p>
            <a:pPr>
              <a:buClrTx/>
              <a:buSzTx/>
            </a:pPr>
            <a:r>
              <a:rPr lang="en-US" kern="0" dirty="0" smtClean="0"/>
              <a:t>PRESENTATION TITLE</a:t>
            </a:r>
          </a:p>
        </p:txBody>
      </p:sp>
      <p:sp>
        <p:nvSpPr>
          <p:cNvPr id="2" name="Date Placeholder 1"/>
          <p:cNvSpPr>
            <a:spLocks noGrp="1"/>
          </p:cNvSpPr>
          <p:nvPr userDrawn="1">
            <p:ph type="dt" sz="half" idx="15"/>
          </p:nvPr>
        </p:nvSpPr>
        <p:spPr>
          <a:xfrm>
            <a:off x="-3048794" y="6356351"/>
            <a:ext cx="2843954" cy="365125"/>
          </a:xfrm>
        </p:spPr>
        <p:txBody>
          <a:bodyPr/>
          <a:lstStyle/>
          <a:p>
            <a:fld id="{603289AC-4C12-4E6D-B39B-A4756814FEEC}" type="datetimeFigureOut">
              <a:rPr lang="en-US" smtClean="0"/>
              <a:t>2/1/2021</a:t>
            </a:fld>
            <a:endParaRPr lang="en-US"/>
          </a:p>
        </p:txBody>
      </p:sp>
    </p:spTree>
    <p:extLst>
      <p:ext uri="{BB962C8B-B14F-4D97-AF65-F5344CB8AC3E}">
        <p14:creationId xmlns:p14="http://schemas.microsoft.com/office/powerpoint/2010/main" val="1152111579"/>
      </p:ext>
    </p:extLst>
  </p:cSld>
  <p:clrMapOvr>
    <a:masterClrMapping/>
  </p:clrMapOvr>
  <p:transition>
    <p:fade/>
  </p:transition>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2000" cy="6856214"/>
          </a:xfrm>
          <a:prstGeom prst="rect">
            <a:avLst/>
          </a:prstGeom>
        </p:spPr>
      </p:pic>
      <p:sp>
        <p:nvSpPr>
          <p:cNvPr id="11" name="Rectangle 10"/>
          <p:cNvSpPr/>
          <p:nvPr userDrawn="1"/>
        </p:nvSpPr>
        <p:spPr bwMode="auto">
          <a:xfrm>
            <a:off x="1" y="1954229"/>
            <a:ext cx="10104574" cy="2310310"/>
          </a:xfrm>
          <a:prstGeom prst="rect">
            <a:avLst/>
          </a:prstGeom>
          <a:gradFill flip="none" rotWithShape="1">
            <a:gsLst>
              <a:gs pos="12000">
                <a:schemeClr val="bg2">
                  <a:alpha val="0"/>
                </a:schemeClr>
              </a:gs>
              <a:gs pos="79000">
                <a:schemeClr val="tx2"/>
              </a:gs>
            </a:gsLst>
            <a:lin ang="1080000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1053534" y="4870699"/>
            <a:ext cx="7178210"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a:p>
            <a:r>
              <a:rPr lang="en-US" dirty="0"/>
              <a:t>Date</a:t>
            </a:r>
          </a:p>
        </p:txBody>
      </p:sp>
      <p:sp>
        <p:nvSpPr>
          <p:cNvPr id="14" name="Sub-title"/>
          <p:cNvSpPr>
            <a:spLocks noGrp="1"/>
          </p:cNvSpPr>
          <p:nvPr userDrawn="1">
            <p:ph type="body" sz="quarter" idx="13" hasCustomPrompt="1"/>
          </p:nvPr>
        </p:nvSpPr>
        <p:spPr>
          <a:xfrm>
            <a:off x="1053535"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5" name="Title"/>
          <p:cNvSpPr>
            <a:spLocks noGrp="1"/>
          </p:cNvSpPr>
          <p:nvPr userDrawn="1">
            <p:ph type="body" sz="quarter" idx="14" hasCustomPrompt="1"/>
          </p:nvPr>
        </p:nvSpPr>
        <p:spPr>
          <a:xfrm>
            <a:off x="1053535"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bg1"/>
                </a:solidFill>
                <a:latin typeface="Arial" panose="020B0604020202020204" pitchFamily="34" charset="0"/>
                <a:cs typeface="Arial" panose="020B0604020202020204" pitchFamily="34" charset="0"/>
              </a:defRPr>
            </a:lvl1pPr>
          </a:lstStyle>
          <a:p>
            <a:pPr>
              <a:buClrTx/>
              <a:buSzTx/>
            </a:pPr>
            <a:r>
              <a:rPr lang="en-US" kern="0" dirty="0"/>
              <a:t>PRESENTATION TITLE</a:t>
            </a:r>
          </a:p>
        </p:txBody>
      </p:sp>
      <p:sp>
        <p:nvSpPr>
          <p:cNvPr id="2" name="Date Placeholder 1"/>
          <p:cNvSpPr>
            <a:spLocks noGrp="1"/>
          </p:cNvSpPr>
          <p:nvPr userDrawn="1">
            <p:ph type="dt" sz="half" idx="15"/>
          </p:nvPr>
        </p:nvSpPr>
        <p:spPr>
          <a:xfrm>
            <a:off x="-3048794" y="6356351"/>
            <a:ext cx="2843954" cy="365125"/>
          </a:xfrm>
        </p:spPr>
        <p:txBody>
          <a:bodyPr/>
          <a:lstStyle/>
          <a:p>
            <a:fld id="{603289AC-4C12-4E6D-B39B-A4756814FEEC}" type="datetimeFigureOut">
              <a:rPr lang="en-US" smtClean="0"/>
              <a:t>2/1/2021</a:t>
            </a:fld>
            <a:endParaRPr lang="en-US"/>
          </a:p>
        </p:txBody>
      </p:sp>
    </p:spTree>
    <p:extLst>
      <p:ext uri="{BB962C8B-B14F-4D97-AF65-F5344CB8AC3E}">
        <p14:creationId xmlns:p14="http://schemas.microsoft.com/office/powerpoint/2010/main" val="1575819203"/>
      </p:ext>
    </p:extLst>
  </p:cSld>
  <p:clrMapOvr>
    <a:masterClrMapping/>
  </p:clrMapOvr>
  <p:transition>
    <p:fade/>
  </p:transition>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owth (for internal use)">
    <p:spTree>
      <p:nvGrpSpPr>
        <p:cNvPr id="1" name=""/>
        <p:cNvGrpSpPr/>
        <p:nvPr/>
      </p:nvGrpSpPr>
      <p:grpSpPr>
        <a:xfrm>
          <a:off x="0" y="0"/>
          <a:ext cx="0" cy="0"/>
          <a:chOff x="0" y="0"/>
          <a:chExt cx="0" cy="0"/>
        </a:xfrm>
      </p:grpSpPr>
      <p:grpSp>
        <p:nvGrpSpPr>
          <p:cNvPr id="16" name="Group 15"/>
          <p:cNvGrpSpPr/>
          <p:nvPr userDrawn="1"/>
        </p:nvGrpSpPr>
        <p:grpSpPr>
          <a:xfrm>
            <a:off x="1" y="-2263"/>
            <a:ext cx="12192614" cy="6856214"/>
            <a:chOff x="0" y="1786"/>
            <a:chExt cx="12189439" cy="6856214"/>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4" y="1786"/>
              <a:ext cx="12188825" cy="6856214"/>
            </a:xfrm>
            <a:prstGeom prst="rect">
              <a:avLst/>
            </a:prstGeom>
          </p:spPr>
        </p:pic>
        <p:sp>
          <p:nvSpPr>
            <p:cNvPr id="11" name="Rectangle 10"/>
            <p:cNvSpPr/>
            <p:nvPr userDrawn="1"/>
          </p:nvSpPr>
          <p:spPr bwMode="auto">
            <a:xfrm>
              <a:off x="0" y="1958278"/>
              <a:ext cx="12188825" cy="2310310"/>
            </a:xfrm>
            <a:prstGeom prst="rect">
              <a:avLst/>
            </a:prstGeom>
            <a:gradFill flip="none" rotWithShape="1">
              <a:gsLst>
                <a:gs pos="46000">
                  <a:schemeClr val="bg1">
                    <a:alpha val="0"/>
                  </a:schemeClr>
                </a:gs>
                <a:gs pos="100000">
                  <a:schemeClr val="bg1">
                    <a:alpha val="68000"/>
                  </a:schemeClr>
                </a:gs>
              </a:gsLst>
              <a:lin ang="1080000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3" name="Picture 2"/>
            <p:cNvPicPr>
              <a:picLocks noChangeAspect="1"/>
            </p:cNvPicPr>
            <p:nvPr userDrawn="1"/>
          </p:nvPicPr>
          <p:blipFill>
            <a:blip r:embed="rId3"/>
            <a:stretch>
              <a:fillRect/>
            </a:stretch>
          </p:blipFill>
          <p:spPr>
            <a:xfrm>
              <a:off x="1187217" y="739109"/>
              <a:ext cx="2768536" cy="468876"/>
            </a:xfrm>
            <a:prstGeom prst="rect">
              <a:avLst/>
            </a:prstGeom>
          </p:spPr>
        </p:pic>
      </p:grpSp>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1053534" y="4870699"/>
            <a:ext cx="5806501"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tx1">
                    <a:lumMod val="75000"/>
                  </a:schemeClr>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a:p>
            <a:r>
              <a:rPr lang="en-US" dirty="0"/>
              <a:t>Date</a:t>
            </a:r>
          </a:p>
        </p:txBody>
      </p:sp>
      <p:sp>
        <p:nvSpPr>
          <p:cNvPr id="14" name="Sub-title"/>
          <p:cNvSpPr>
            <a:spLocks noGrp="1"/>
          </p:cNvSpPr>
          <p:nvPr userDrawn="1">
            <p:ph type="body" sz="quarter" idx="13" hasCustomPrompt="1"/>
          </p:nvPr>
        </p:nvSpPr>
        <p:spPr>
          <a:xfrm>
            <a:off x="1053535"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tx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5" name="Title"/>
          <p:cNvSpPr>
            <a:spLocks noGrp="1"/>
          </p:cNvSpPr>
          <p:nvPr userDrawn="1">
            <p:ph type="body" sz="quarter" idx="14" hasCustomPrompt="1"/>
          </p:nvPr>
        </p:nvSpPr>
        <p:spPr>
          <a:xfrm>
            <a:off x="1053535"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tx1"/>
                </a:solidFill>
                <a:latin typeface="Arial" panose="020B0604020202020204" pitchFamily="34" charset="0"/>
                <a:cs typeface="Arial" panose="020B0604020202020204" pitchFamily="34" charset="0"/>
              </a:defRPr>
            </a:lvl1pPr>
          </a:lstStyle>
          <a:p>
            <a:pPr>
              <a:buClrTx/>
              <a:buSzTx/>
            </a:pPr>
            <a:r>
              <a:rPr lang="en-US" kern="0" dirty="0"/>
              <a:t>PRESENTATION TITLE</a:t>
            </a:r>
          </a:p>
        </p:txBody>
      </p:sp>
      <p:sp>
        <p:nvSpPr>
          <p:cNvPr id="2" name="Date Placeholder 1"/>
          <p:cNvSpPr>
            <a:spLocks noGrp="1"/>
          </p:cNvSpPr>
          <p:nvPr>
            <p:ph type="dt" sz="half" idx="15"/>
          </p:nvPr>
        </p:nvSpPr>
        <p:spPr>
          <a:xfrm>
            <a:off x="-3048794" y="6356351"/>
            <a:ext cx="2843954" cy="365125"/>
          </a:xfrm>
        </p:spPr>
        <p:txBody>
          <a:bodyPr/>
          <a:lstStyle/>
          <a:p>
            <a:fld id="{603289AC-4C12-4E6D-B39B-A4756814FEEC}" type="datetimeFigureOut">
              <a:rPr lang="en-US" smtClean="0"/>
              <a:t>2/1/2021</a:t>
            </a:fld>
            <a:endParaRPr lang="en-US"/>
          </a:p>
        </p:txBody>
      </p:sp>
      <p:grpSp>
        <p:nvGrpSpPr>
          <p:cNvPr id="12" name="Group 11"/>
          <p:cNvGrpSpPr/>
          <p:nvPr userDrawn="1"/>
        </p:nvGrpSpPr>
        <p:grpSpPr>
          <a:xfrm>
            <a:off x="7353627" y="1642085"/>
            <a:ext cx="3429893" cy="3429000"/>
            <a:chOff x="7351712" y="1642085"/>
            <a:chExt cx="3429000" cy="3429000"/>
          </a:xfrm>
        </p:grpSpPr>
        <p:sp>
          <p:nvSpPr>
            <p:cNvPr id="17" name="Oval 16"/>
            <p:cNvSpPr/>
            <p:nvPr/>
          </p:nvSpPr>
          <p:spPr bwMode="auto">
            <a:xfrm>
              <a:off x="7351712" y="1642085"/>
              <a:ext cx="3429000" cy="3429000"/>
            </a:xfrm>
            <a:prstGeom prst="ellipse">
              <a:avLst/>
            </a:prstGeom>
            <a:solidFill>
              <a:schemeClr val="bg1"/>
            </a:solidFill>
            <a:ln w="76200" algn="ctr">
              <a:solidFill>
                <a:schemeClr val="bg2"/>
              </a:solid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6220" y="2727065"/>
              <a:ext cx="2919984" cy="1025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11894546"/>
      </p:ext>
    </p:extLst>
  </p:cSld>
  <p:clrMapOvr>
    <a:masterClrMapping/>
  </p:clrMapOvr>
  <p:transition>
    <p:fade/>
  </p:transition>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ew Customer (for internal use)">
    <p:spTree>
      <p:nvGrpSpPr>
        <p:cNvPr id="1" name=""/>
        <p:cNvGrpSpPr/>
        <p:nvPr/>
      </p:nvGrpSpPr>
      <p:grpSpPr>
        <a:xfrm>
          <a:off x="0" y="0"/>
          <a:ext cx="0" cy="0"/>
          <a:chOff x="0" y="0"/>
          <a:chExt cx="0" cy="0"/>
        </a:xfrm>
      </p:grpSpPr>
      <p:grpSp>
        <p:nvGrpSpPr>
          <p:cNvPr id="16" name="Group 15"/>
          <p:cNvGrpSpPr/>
          <p:nvPr userDrawn="1"/>
        </p:nvGrpSpPr>
        <p:grpSpPr>
          <a:xfrm>
            <a:off x="1" y="-2263"/>
            <a:ext cx="12192614" cy="6856214"/>
            <a:chOff x="0" y="1786"/>
            <a:chExt cx="12189439" cy="6856214"/>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4" y="1786"/>
              <a:ext cx="12188825" cy="6856214"/>
            </a:xfrm>
            <a:prstGeom prst="rect">
              <a:avLst/>
            </a:prstGeom>
          </p:spPr>
        </p:pic>
        <p:sp>
          <p:nvSpPr>
            <p:cNvPr id="11" name="Rectangle 10"/>
            <p:cNvSpPr/>
            <p:nvPr userDrawn="1"/>
          </p:nvSpPr>
          <p:spPr bwMode="auto">
            <a:xfrm>
              <a:off x="0" y="1958278"/>
              <a:ext cx="12188825" cy="2310310"/>
            </a:xfrm>
            <a:prstGeom prst="rect">
              <a:avLst/>
            </a:prstGeom>
            <a:gradFill flip="none" rotWithShape="1">
              <a:gsLst>
                <a:gs pos="46000">
                  <a:schemeClr val="bg1">
                    <a:alpha val="0"/>
                  </a:schemeClr>
                </a:gs>
                <a:gs pos="100000">
                  <a:schemeClr val="bg1">
                    <a:alpha val="68000"/>
                  </a:schemeClr>
                </a:gs>
              </a:gsLst>
              <a:lin ang="1080000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3" name="Picture 2"/>
            <p:cNvPicPr>
              <a:picLocks noChangeAspect="1"/>
            </p:cNvPicPr>
            <p:nvPr userDrawn="1"/>
          </p:nvPicPr>
          <p:blipFill>
            <a:blip r:embed="rId3"/>
            <a:stretch>
              <a:fillRect/>
            </a:stretch>
          </p:blipFill>
          <p:spPr>
            <a:xfrm>
              <a:off x="1187217" y="739109"/>
              <a:ext cx="2768536" cy="468876"/>
            </a:xfrm>
            <a:prstGeom prst="rect">
              <a:avLst/>
            </a:prstGeom>
          </p:spPr>
        </p:pic>
      </p:grpSp>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1053534" y="4870699"/>
            <a:ext cx="5806501"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tx1">
                    <a:lumMod val="75000"/>
                  </a:schemeClr>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a:p>
            <a:r>
              <a:rPr lang="en-US" dirty="0"/>
              <a:t>Date</a:t>
            </a:r>
          </a:p>
        </p:txBody>
      </p:sp>
      <p:sp>
        <p:nvSpPr>
          <p:cNvPr id="14" name="Sub-title"/>
          <p:cNvSpPr>
            <a:spLocks noGrp="1"/>
          </p:cNvSpPr>
          <p:nvPr userDrawn="1">
            <p:ph type="body" sz="quarter" idx="13" hasCustomPrompt="1"/>
          </p:nvPr>
        </p:nvSpPr>
        <p:spPr>
          <a:xfrm>
            <a:off x="1053535"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tx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5" name="Title"/>
          <p:cNvSpPr>
            <a:spLocks noGrp="1"/>
          </p:cNvSpPr>
          <p:nvPr userDrawn="1">
            <p:ph type="body" sz="quarter" idx="14" hasCustomPrompt="1"/>
          </p:nvPr>
        </p:nvSpPr>
        <p:spPr>
          <a:xfrm>
            <a:off x="1053535"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tx1"/>
                </a:solidFill>
                <a:latin typeface="Arial" panose="020B0604020202020204" pitchFamily="34" charset="0"/>
                <a:cs typeface="Arial" panose="020B0604020202020204" pitchFamily="34" charset="0"/>
              </a:defRPr>
            </a:lvl1pPr>
          </a:lstStyle>
          <a:p>
            <a:pPr>
              <a:buClrTx/>
              <a:buSzTx/>
            </a:pPr>
            <a:r>
              <a:rPr lang="en-US" kern="0" dirty="0"/>
              <a:t>PRESENTATION TITLE</a:t>
            </a:r>
          </a:p>
        </p:txBody>
      </p:sp>
      <p:sp>
        <p:nvSpPr>
          <p:cNvPr id="2" name="Date Placeholder 1"/>
          <p:cNvSpPr>
            <a:spLocks noGrp="1"/>
          </p:cNvSpPr>
          <p:nvPr>
            <p:ph type="dt" sz="half" idx="15"/>
          </p:nvPr>
        </p:nvSpPr>
        <p:spPr>
          <a:xfrm>
            <a:off x="-3048794" y="6356351"/>
            <a:ext cx="2843954" cy="365125"/>
          </a:xfrm>
        </p:spPr>
        <p:txBody>
          <a:bodyPr/>
          <a:lstStyle/>
          <a:p>
            <a:fld id="{603289AC-4C12-4E6D-B39B-A4756814FEEC}" type="datetimeFigureOut">
              <a:rPr lang="en-US" smtClean="0"/>
              <a:t>2/1/2021</a:t>
            </a:fld>
            <a:endParaRPr lang="en-US"/>
          </a:p>
        </p:txBody>
      </p:sp>
      <p:grpSp>
        <p:nvGrpSpPr>
          <p:cNvPr id="7" name="Group 6"/>
          <p:cNvGrpSpPr/>
          <p:nvPr userDrawn="1"/>
        </p:nvGrpSpPr>
        <p:grpSpPr>
          <a:xfrm>
            <a:off x="7485146" y="1252638"/>
            <a:ext cx="4355647" cy="4354513"/>
            <a:chOff x="7483196" y="1252637"/>
            <a:chExt cx="4354513" cy="4354513"/>
          </a:xfrm>
        </p:grpSpPr>
        <p:sp>
          <p:nvSpPr>
            <p:cNvPr id="19" name="Oval 18"/>
            <p:cNvSpPr/>
            <p:nvPr userDrawn="1"/>
          </p:nvSpPr>
          <p:spPr bwMode="auto">
            <a:xfrm>
              <a:off x="7483196" y="1252637"/>
              <a:ext cx="4354513" cy="4354513"/>
            </a:xfrm>
            <a:prstGeom prst="ellipse">
              <a:avLst/>
            </a:prstGeom>
            <a:solidFill>
              <a:schemeClr val="bg1"/>
            </a:solidFill>
            <a:ln w="76200" algn="ctr">
              <a:solidFill>
                <a:schemeClr val="bg2"/>
              </a:solid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20" name="Picture 19"/>
            <p:cNvPicPr>
              <a:picLocks noChangeAspect="1"/>
            </p:cNvPicPr>
            <p:nvPr userDrawn="1"/>
          </p:nvPicPr>
          <p:blipFill rotWithShape="1">
            <a:blip r:embed="rId4">
              <a:extLst>
                <a:ext uri="{28A0092B-C50C-407E-A947-70E740481C1C}">
                  <a14:useLocalDpi xmlns:a14="http://schemas.microsoft.com/office/drawing/2010/main" val="0"/>
                </a:ext>
              </a:extLst>
            </a:blip>
            <a:srcRect l="8121" t="27361" r="11680" b="34027"/>
            <a:stretch/>
          </p:blipFill>
          <p:spPr>
            <a:xfrm>
              <a:off x="7738790" y="2719387"/>
              <a:ext cx="3823584" cy="1538288"/>
            </a:xfrm>
            <a:prstGeom prst="rect">
              <a:avLst/>
            </a:prstGeom>
          </p:spPr>
        </p:pic>
      </p:grpSp>
    </p:spTree>
    <p:extLst>
      <p:ext uri="{BB962C8B-B14F-4D97-AF65-F5344CB8AC3E}">
        <p14:creationId xmlns:p14="http://schemas.microsoft.com/office/powerpoint/2010/main" val="1817088121"/>
      </p:ext>
    </p:extLst>
  </p:cSld>
  <p:clrMapOvr>
    <a:masterClrMapping/>
  </p:clrMapOvr>
  <p:transition>
    <p:fade/>
  </p:transition>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Agenda list"/>
          <p:cNvSpPr>
            <a:spLocks noGrp="1"/>
          </p:cNvSpPr>
          <p:nvPr>
            <p:ph sz="quarter" idx="13"/>
          </p:nvPr>
        </p:nvSpPr>
        <p:spPr>
          <a:xfrm>
            <a:off x="2244365" y="1752898"/>
            <a:ext cx="9214019" cy="4163242"/>
          </a:xfrm>
        </p:spPr>
        <p:txBody>
          <a:bodyPr/>
          <a:lstStyle>
            <a:lvl1pPr marL="228600" indent="-228600">
              <a:lnSpc>
                <a:spcPct val="120000"/>
              </a:lnSpc>
              <a:buFont typeface="Calibri" panose="020F0502020204030204" pitchFamily="34" charset="0"/>
              <a:buChar char="•"/>
              <a:defRPr sz="2400">
                <a:solidFill>
                  <a:schemeClr val="tx1">
                    <a:lumMod val="50000"/>
                  </a:schemeClr>
                </a:solidFill>
              </a:defRPr>
            </a:lvl1pPr>
            <a:lvl2pPr marL="576072" indent="-228600">
              <a:buFont typeface="Calibri" panose="020F0502020204030204" pitchFamily="34" charset="0"/>
              <a:buChar char="̶"/>
              <a:defRPr>
                <a:solidFill>
                  <a:schemeClr val="tx1">
                    <a:lumMod val="50000"/>
                  </a:schemeClr>
                </a:solidFill>
              </a:defRPr>
            </a:lvl2pPr>
          </a:lstStyle>
          <a:p>
            <a:pPr lvl="0"/>
            <a:r>
              <a:rPr lang="en-US"/>
              <a:t>Edit Master text styles</a:t>
            </a:r>
          </a:p>
          <a:p>
            <a:pPr lvl="1"/>
            <a:r>
              <a:rPr lang="en-US"/>
              <a:t>Second level</a:t>
            </a:r>
          </a:p>
        </p:txBody>
      </p:sp>
      <p:sp>
        <p:nvSpPr>
          <p:cNvPr id="6" name="Slide Title"/>
          <p:cNvSpPr>
            <a:spLocks noGrp="1"/>
          </p:cNvSpPr>
          <p:nvPr>
            <p:ph type="title"/>
          </p:nvPr>
        </p:nvSpPr>
        <p:spPr>
          <a:xfrm>
            <a:off x="1167116" y="976681"/>
            <a:ext cx="10291267" cy="707289"/>
          </a:xfrm>
        </p:spPr>
        <p:txBody>
          <a:bodyPr/>
          <a:lstStyle>
            <a:lvl1pPr>
              <a:defRPr>
                <a:solidFill>
                  <a:schemeClr val="bg2"/>
                </a:solidFill>
              </a:defRPr>
            </a:lvl1pPr>
          </a:lstStyle>
          <a:p>
            <a:r>
              <a:rPr lang="en-US"/>
              <a:t>Click to edit Master title style</a:t>
            </a:r>
            <a:endParaRPr lang="en-US" dirty="0"/>
          </a:p>
        </p:txBody>
      </p:sp>
      <p:sp>
        <p:nvSpPr>
          <p:cNvPr id="2" name="Date Placeholder 1"/>
          <p:cNvSpPr>
            <a:spLocks noGrp="1"/>
          </p:cNvSpPr>
          <p:nvPr>
            <p:ph type="dt" sz="half" idx="14"/>
          </p:nvPr>
        </p:nvSpPr>
        <p:spPr>
          <a:xfrm>
            <a:off x="-2977439" y="6356351"/>
            <a:ext cx="2843954" cy="365125"/>
          </a:xfrm>
        </p:spPr>
        <p:txBody>
          <a:bodyPr/>
          <a:lstStyle/>
          <a:p>
            <a:fld id="{1B14FBC4-36FA-423D-BDD2-47F855CE7E5F}" type="datetimeFigureOut">
              <a:rPr lang="en-US" smtClean="0"/>
              <a:t>2/1/2021</a:t>
            </a:fld>
            <a:endParaRPr lang="en-US"/>
          </a:p>
        </p:txBody>
      </p:sp>
    </p:spTree>
    <p:extLst>
      <p:ext uri="{BB962C8B-B14F-4D97-AF65-F5344CB8AC3E}">
        <p14:creationId xmlns:p14="http://schemas.microsoft.com/office/powerpoint/2010/main" val="1715231948"/>
      </p:ext>
    </p:extLst>
  </p:cSld>
  <p:clrMapOvr>
    <a:masterClrMapping/>
  </p:clrMapOvr>
  <p:transition>
    <p:fade/>
  </p:transition>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lide Title"/>
          <p:cNvSpPr>
            <a:spLocks noGrp="1"/>
          </p:cNvSpPr>
          <p:nvPr>
            <p:ph type="title"/>
          </p:nvPr>
        </p:nvSpPr>
        <p:spPr>
          <a:xfrm>
            <a:off x="583995" y="460552"/>
            <a:ext cx="11025242" cy="914400"/>
          </a:xfrm>
        </p:spPr>
        <p:txBody>
          <a:bodyPr/>
          <a:lstStyle>
            <a:lvl1pPr>
              <a:defRPr>
                <a:solidFill>
                  <a:schemeClr val="bg2"/>
                </a:solidFill>
              </a:defRPr>
            </a:lvl1pPr>
          </a:lstStyle>
          <a:p>
            <a:r>
              <a:rPr lang="en-US"/>
              <a:t>Click to edit Master title style</a:t>
            </a:r>
            <a:endParaRPr lang="en-US" dirty="0"/>
          </a:p>
        </p:txBody>
      </p:sp>
      <p:sp>
        <p:nvSpPr>
          <p:cNvPr id="6" name="Bullet text"/>
          <p:cNvSpPr>
            <a:spLocks noGrp="1" noChangeArrowheads="1"/>
          </p:cNvSpPr>
          <p:nvPr>
            <p:ph idx="1"/>
          </p:nvPr>
        </p:nvSpPr>
        <p:spPr bwMode="auto">
          <a:xfrm>
            <a:off x="583995" y="1534474"/>
            <a:ext cx="11025242"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2"/>
          </p:nvPr>
        </p:nvSpPr>
        <p:spPr>
          <a:xfrm>
            <a:off x="-2992023" y="6356351"/>
            <a:ext cx="2843954" cy="365125"/>
          </a:xfrm>
        </p:spPr>
        <p:txBody>
          <a:bodyPr/>
          <a:lstStyle/>
          <a:p>
            <a:fld id="{CF0E1690-FFBA-4DAF-B44A-36E39ACA0346}" type="datetimeFigureOut">
              <a:rPr lang="en-US" smtClean="0"/>
              <a:t>2/1/2021</a:t>
            </a:fld>
            <a:endParaRPr lang="en-US"/>
          </a:p>
        </p:txBody>
      </p:sp>
    </p:spTree>
    <p:extLst>
      <p:ext uri="{BB962C8B-B14F-4D97-AF65-F5344CB8AC3E}">
        <p14:creationId xmlns:p14="http://schemas.microsoft.com/office/powerpoint/2010/main" val="611766635"/>
      </p:ext>
    </p:extLst>
  </p:cSld>
  <p:clrMapOvr>
    <a:masterClrMapping/>
  </p:clrMapOvr>
  <p:transition>
    <p:fade/>
  </p:transition>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5F3463-3D31-4E75-B817-88F825CB2E2E}" type="datetimeFigureOut">
              <a:rPr lang="en-US" smtClean="0"/>
              <a:t>2/1/2021</a:t>
            </a:fld>
            <a:endParaRPr lang="en-US"/>
          </a:p>
        </p:txBody>
      </p:sp>
      <p:sp>
        <p:nvSpPr>
          <p:cNvPr id="5" name="Footer Placeholder 4" hidden="1"/>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1561175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lide Title"/>
          <p:cNvSpPr>
            <a:spLocks noGrp="1"/>
          </p:cNvSpPr>
          <p:nvPr>
            <p:ph type="title"/>
          </p:nvPr>
        </p:nvSpPr>
        <p:spPr>
          <a:xfrm>
            <a:off x="583995" y="460552"/>
            <a:ext cx="11040486" cy="914400"/>
          </a:xfrm>
        </p:spPr>
        <p:txBody>
          <a:bodyPr/>
          <a:lstStyle>
            <a:lvl1pPr>
              <a:defRPr>
                <a:solidFill>
                  <a:schemeClr val="bg2"/>
                </a:solidFill>
              </a:defRPr>
            </a:lvl1pPr>
          </a:lstStyle>
          <a:p>
            <a:r>
              <a:rPr lang="en-US"/>
              <a:t>Click to edit Master title style</a:t>
            </a:r>
            <a:endParaRPr lang="en-US" dirty="0"/>
          </a:p>
        </p:txBody>
      </p:sp>
      <p:sp>
        <p:nvSpPr>
          <p:cNvPr id="6" name="Bullet text_left"/>
          <p:cNvSpPr>
            <a:spLocks noGrp="1"/>
          </p:cNvSpPr>
          <p:nvPr>
            <p:ph sz="half" idx="2"/>
          </p:nvPr>
        </p:nvSpPr>
        <p:spPr>
          <a:xfrm>
            <a:off x="583994" y="1525588"/>
            <a:ext cx="5121974"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2506" y="1525588"/>
            <a:ext cx="5121974"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p:txBody>
      </p:sp>
      <p:sp>
        <p:nvSpPr>
          <p:cNvPr id="2" name="Date Placeholder 1"/>
          <p:cNvSpPr>
            <a:spLocks noGrp="1"/>
          </p:cNvSpPr>
          <p:nvPr>
            <p:ph type="dt" sz="half" idx="13"/>
          </p:nvPr>
        </p:nvSpPr>
        <p:spPr>
          <a:xfrm>
            <a:off x="-2997409" y="6356351"/>
            <a:ext cx="2843954" cy="365125"/>
          </a:xfrm>
        </p:spPr>
        <p:txBody>
          <a:bodyPr/>
          <a:lstStyle/>
          <a:p>
            <a:fld id="{8F2A6A3B-A6C9-4C0C-BBE8-3BEF53BED0C3}" type="datetimeFigureOut">
              <a:rPr lang="en-US" smtClean="0"/>
              <a:t>2/1/2021</a:t>
            </a:fld>
            <a:endParaRPr lang="en-US"/>
          </a:p>
        </p:txBody>
      </p:sp>
    </p:spTree>
    <p:extLst>
      <p:ext uri="{BB962C8B-B14F-4D97-AF65-F5344CB8AC3E}">
        <p14:creationId xmlns:p14="http://schemas.microsoft.com/office/powerpoint/2010/main" val="783829007"/>
      </p:ext>
    </p:extLst>
  </p:cSld>
  <p:clrMapOvr>
    <a:masterClrMapping/>
  </p:clrMapOvr>
  <p:transition>
    <p:fade/>
  </p:transition>
  <p:hf sldNum="0"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ub-title_column 3"/>
          <p:cNvSpPr>
            <a:spLocks noGrp="1"/>
          </p:cNvSpPr>
          <p:nvPr>
            <p:ph type="body" sz="quarter" idx="16"/>
          </p:nvPr>
        </p:nvSpPr>
        <p:spPr>
          <a:xfrm>
            <a:off x="8291162" y="1525707"/>
            <a:ext cx="3345988"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Edit Master text styles</a:t>
            </a:r>
          </a:p>
        </p:txBody>
      </p:sp>
      <p:sp>
        <p:nvSpPr>
          <p:cNvPr id="6" name="Sub-title_column 2"/>
          <p:cNvSpPr>
            <a:spLocks noGrp="1"/>
          </p:cNvSpPr>
          <p:nvPr>
            <p:ph type="body" sz="quarter" idx="14"/>
          </p:nvPr>
        </p:nvSpPr>
        <p:spPr>
          <a:xfrm>
            <a:off x="4439805" y="1525707"/>
            <a:ext cx="3374995"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Edit Master text styles</a:t>
            </a:r>
          </a:p>
        </p:txBody>
      </p:sp>
      <p:sp>
        <p:nvSpPr>
          <p:cNvPr id="7" name="Sub-title_column 1"/>
          <p:cNvSpPr>
            <a:spLocks noGrp="1"/>
          </p:cNvSpPr>
          <p:nvPr>
            <p:ph type="body" sz="quarter" idx="12"/>
          </p:nvPr>
        </p:nvSpPr>
        <p:spPr>
          <a:xfrm>
            <a:off x="584889" y="1525707"/>
            <a:ext cx="3402898"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Edit Master text styles</a:t>
            </a:r>
          </a:p>
        </p:txBody>
      </p:sp>
      <p:sp>
        <p:nvSpPr>
          <p:cNvPr id="8" name="Slide Title"/>
          <p:cNvSpPr>
            <a:spLocks noGrp="1"/>
          </p:cNvSpPr>
          <p:nvPr>
            <p:ph type="title"/>
          </p:nvPr>
        </p:nvSpPr>
        <p:spPr>
          <a:xfrm>
            <a:off x="585368" y="460552"/>
            <a:ext cx="11038589" cy="914400"/>
          </a:xfrm>
        </p:spPr>
        <p:txBody>
          <a:bodyPr/>
          <a:lstStyle>
            <a:lvl1pPr>
              <a:defRPr/>
            </a:lvl1pPr>
          </a:lstStyle>
          <a:p>
            <a:r>
              <a:rPr lang="en-US"/>
              <a:t>Click to edit Master title style</a:t>
            </a:r>
            <a:endParaRPr lang="en-US" dirty="0"/>
          </a:p>
        </p:txBody>
      </p:sp>
      <p:sp>
        <p:nvSpPr>
          <p:cNvPr id="9" name="Text_column 2"/>
          <p:cNvSpPr>
            <a:spLocks noGrp="1"/>
          </p:cNvSpPr>
          <p:nvPr>
            <p:ph sz="half" idx="20"/>
          </p:nvPr>
        </p:nvSpPr>
        <p:spPr>
          <a:xfrm>
            <a:off x="583000"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rgbClr val="4D4D4F"/>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p:txBody>
      </p:sp>
      <p:sp>
        <p:nvSpPr>
          <p:cNvPr id="10" name="Text_column 2"/>
          <p:cNvSpPr>
            <a:spLocks noGrp="1"/>
          </p:cNvSpPr>
          <p:nvPr>
            <p:ph sz="half" idx="21"/>
          </p:nvPr>
        </p:nvSpPr>
        <p:spPr>
          <a:xfrm>
            <a:off x="4435309"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p:txBody>
      </p:sp>
      <p:sp>
        <p:nvSpPr>
          <p:cNvPr id="11" name="Text_column 2"/>
          <p:cNvSpPr>
            <a:spLocks noGrp="1"/>
          </p:cNvSpPr>
          <p:nvPr>
            <p:ph sz="half" idx="22"/>
          </p:nvPr>
        </p:nvSpPr>
        <p:spPr>
          <a:xfrm>
            <a:off x="8285528"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p:txBody>
      </p:sp>
      <p:sp>
        <p:nvSpPr>
          <p:cNvPr id="2" name="Date Placeholder 1"/>
          <p:cNvSpPr>
            <a:spLocks noGrp="1"/>
          </p:cNvSpPr>
          <p:nvPr>
            <p:ph type="dt" sz="half" idx="23"/>
          </p:nvPr>
        </p:nvSpPr>
        <p:spPr>
          <a:xfrm>
            <a:off x="-3120731" y="6356351"/>
            <a:ext cx="2843954" cy="365125"/>
          </a:xfrm>
        </p:spPr>
        <p:txBody>
          <a:bodyPr/>
          <a:lstStyle/>
          <a:p>
            <a:fld id="{B4E2EE95-4511-40DC-8811-39B6C5014E5F}" type="datetimeFigureOut">
              <a:rPr lang="en-US" smtClean="0"/>
              <a:t>2/1/2021</a:t>
            </a:fld>
            <a:endParaRPr lang="en-US"/>
          </a:p>
        </p:txBody>
      </p:sp>
    </p:spTree>
    <p:extLst>
      <p:ext uri="{BB962C8B-B14F-4D97-AF65-F5344CB8AC3E}">
        <p14:creationId xmlns:p14="http://schemas.microsoft.com/office/powerpoint/2010/main" val="3992671472"/>
      </p:ext>
    </p:extLst>
  </p:cSld>
  <p:clrMapOvr>
    <a:masterClrMapping/>
  </p:clrMapOvr>
  <p:transition>
    <p:fade/>
  </p:transition>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3" name="Date Placeholder 2"/>
          <p:cNvSpPr>
            <a:spLocks noGrp="1"/>
          </p:cNvSpPr>
          <p:nvPr>
            <p:ph type="dt" sz="half" idx="12"/>
          </p:nvPr>
        </p:nvSpPr>
        <p:spPr>
          <a:xfrm>
            <a:off x="-3069348" y="6356351"/>
            <a:ext cx="2843954" cy="365125"/>
          </a:xfrm>
        </p:spPr>
        <p:txBody>
          <a:bodyPr/>
          <a:lstStyle/>
          <a:p>
            <a:fld id="{BA761656-1249-4F38-99F8-ACF2559DA4D2}" type="datetimeFigureOut">
              <a:rPr lang="en-US" smtClean="0"/>
              <a:t>2/1/2021</a:t>
            </a:fld>
            <a:endParaRPr lang="en-US"/>
          </a:p>
        </p:txBody>
      </p:sp>
    </p:spTree>
    <p:extLst>
      <p:ext uri="{BB962C8B-B14F-4D97-AF65-F5344CB8AC3E}">
        <p14:creationId xmlns:p14="http://schemas.microsoft.com/office/powerpoint/2010/main" val="511168619"/>
      </p:ext>
    </p:extLst>
  </p:cSld>
  <p:clrMapOvr>
    <a:masterClrMapping/>
  </p:clrMapOvr>
  <p:transition>
    <p:fade/>
  </p:transition>
  <p:hf sldNum="0"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2" name="Date Placeholder 1"/>
          <p:cNvSpPr>
            <a:spLocks noGrp="1"/>
          </p:cNvSpPr>
          <p:nvPr>
            <p:ph type="dt" sz="half" idx="12"/>
          </p:nvPr>
        </p:nvSpPr>
        <p:spPr>
          <a:xfrm>
            <a:off x="-3017963" y="6356351"/>
            <a:ext cx="2843954" cy="365125"/>
          </a:xfrm>
        </p:spPr>
        <p:txBody>
          <a:bodyPr/>
          <a:lstStyle/>
          <a:p>
            <a:fld id="{C21F6912-E12D-42E4-A1B4-78CBD40CB479}" type="datetimeFigureOut">
              <a:rPr lang="en-US" smtClean="0"/>
              <a:t>2/1/2021</a:t>
            </a:fld>
            <a:endParaRPr lang="en-US"/>
          </a:p>
        </p:txBody>
      </p:sp>
    </p:spTree>
    <p:extLst>
      <p:ext uri="{BB962C8B-B14F-4D97-AF65-F5344CB8AC3E}">
        <p14:creationId xmlns:p14="http://schemas.microsoft.com/office/powerpoint/2010/main" val="2861111873"/>
      </p:ext>
    </p:extLst>
  </p:cSld>
  <p:clrMapOvr>
    <a:masterClrMapping/>
  </p:clrMapOvr>
  <p:transition>
    <p:fade/>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ullets + Pull Quot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grpSp>
        <p:nvGrpSpPr>
          <p:cNvPr id="5" name="Pink Background"/>
          <p:cNvGrpSpPr/>
          <p:nvPr userDrawn="1"/>
        </p:nvGrpSpPr>
        <p:grpSpPr>
          <a:xfrm>
            <a:off x="5931175" y="1639737"/>
            <a:ext cx="6260825" cy="3807666"/>
            <a:chOff x="6127749" y="1639737"/>
            <a:chExt cx="5344256" cy="3783164"/>
          </a:xfrm>
        </p:grpSpPr>
        <p:sp>
          <p:nvSpPr>
            <p:cNvPr id="6" name="Pink: 43%"/>
            <p:cNvSpPr/>
            <p:nvPr userDrawn="1"/>
          </p:nvSpPr>
          <p:spPr bwMode="gray">
            <a:xfrm>
              <a:off x="11365581" y="1639737"/>
              <a:ext cx="106424" cy="3783164"/>
            </a:xfrm>
            <a:prstGeom prst="rect">
              <a:avLst/>
            </a:prstGeom>
            <a:solidFill>
              <a:schemeClr val="tx2"/>
            </a:soli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7" name="Background pink"/>
            <p:cNvSpPr/>
            <p:nvPr userDrawn="1"/>
          </p:nvSpPr>
          <p:spPr bwMode="auto">
            <a:xfrm>
              <a:off x="6127749" y="1639737"/>
              <a:ext cx="5237832" cy="3783164"/>
            </a:xfrm>
            <a:prstGeom prst="rect">
              <a:avLst/>
            </a:prstGeom>
            <a:solidFill>
              <a:schemeClr val="bg1">
                <a:lumMod val="95000"/>
              </a:schemeClr>
            </a:solidFill>
            <a:ln w="12700" algn="ctr">
              <a:noFill/>
              <a:miter lim="800000"/>
              <a:headEnd/>
              <a:tailEnd/>
            </a:ln>
            <a:effectLst/>
            <a:ex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grpSp>
      <p:sp>
        <p:nvSpPr>
          <p:cNvPr id="8" name="Credit text"/>
          <p:cNvSpPr>
            <a:spLocks noGrp="1"/>
          </p:cNvSpPr>
          <p:nvPr>
            <p:ph type="body" sz="quarter" idx="14" hasCustomPrompt="1"/>
          </p:nvPr>
        </p:nvSpPr>
        <p:spPr bwMode="white">
          <a:xfrm>
            <a:off x="6479757" y="4736592"/>
            <a:ext cx="4397134"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dirty="0"/>
              <a:t>Source Name</a:t>
            </a:r>
          </a:p>
        </p:txBody>
      </p:sp>
      <p:sp>
        <p:nvSpPr>
          <p:cNvPr id="9" name="Quote text"/>
          <p:cNvSpPr>
            <a:spLocks noGrp="1"/>
          </p:cNvSpPr>
          <p:nvPr>
            <p:ph type="body" sz="quarter" idx="15"/>
          </p:nvPr>
        </p:nvSpPr>
        <p:spPr bwMode="white">
          <a:xfrm>
            <a:off x="6319949" y="2011681"/>
            <a:ext cx="4564247"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a:t>Edit Master text styles</a:t>
            </a:r>
          </a:p>
        </p:txBody>
      </p:sp>
      <p:sp>
        <p:nvSpPr>
          <p:cNvPr id="10" name="Slide Title"/>
          <p:cNvSpPr>
            <a:spLocks noGrp="1"/>
          </p:cNvSpPr>
          <p:nvPr>
            <p:ph type="title"/>
          </p:nvPr>
        </p:nvSpPr>
        <p:spPr>
          <a:xfrm>
            <a:off x="583994" y="460552"/>
            <a:ext cx="11096183" cy="914400"/>
          </a:xfrm>
        </p:spPr>
        <p:txBody>
          <a:bodyPr/>
          <a:lstStyle/>
          <a:p>
            <a:r>
              <a:rPr lang="en-US"/>
              <a:t>Click to edit Master title style</a:t>
            </a:r>
            <a:endParaRPr lang="en-US" dirty="0"/>
          </a:p>
        </p:txBody>
      </p:sp>
      <p:sp>
        <p:nvSpPr>
          <p:cNvPr id="11" name="Bullet text"/>
          <p:cNvSpPr>
            <a:spLocks noGrp="1"/>
          </p:cNvSpPr>
          <p:nvPr>
            <p:ph type="body" sz="quarter" idx="16"/>
          </p:nvPr>
        </p:nvSpPr>
        <p:spPr>
          <a:xfrm>
            <a:off x="583995" y="1639738"/>
            <a:ext cx="5075330"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Edit Master text styles</a:t>
            </a:r>
          </a:p>
          <a:p>
            <a:pPr lvl="1"/>
            <a:r>
              <a:rPr lang="en-US"/>
              <a:t>Second level</a:t>
            </a:r>
          </a:p>
        </p:txBody>
      </p:sp>
      <p:sp>
        <p:nvSpPr>
          <p:cNvPr id="2" name="Date Placeholder 1"/>
          <p:cNvSpPr>
            <a:spLocks noGrp="1"/>
          </p:cNvSpPr>
          <p:nvPr>
            <p:ph type="dt" sz="half" idx="17"/>
          </p:nvPr>
        </p:nvSpPr>
        <p:spPr>
          <a:xfrm>
            <a:off x="-2946026" y="6356351"/>
            <a:ext cx="2843954" cy="365125"/>
          </a:xfrm>
        </p:spPr>
        <p:txBody>
          <a:bodyPr/>
          <a:lstStyle/>
          <a:p>
            <a:fld id="{DEA4E619-B820-4E56-B835-00DD6E9C1F73}" type="datetimeFigureOut">
              <a:rPr lang="en-US" smtClean="0"/>
              <a:t>2/1/2021</a:t>
            </a:fld>
            <a:endParaRPr lang="en-US"/>
          </a:p>
        </p:txBody>
      </p:sp>
    </p:spTree>
    <p:extLst>
      <p:ext uri="{BB962C8B-B14F-4D97-AF65-F5344CB8AC3E}">
        <p14:creationId xmlns:p14="http://schemas.microsoft.com/office/powerpoint/2010/main" val="2300569787"/>
      </p:ext>
    </p:extLst>
  </p:cSld>
  <p:clrMapOvr>
    <a:masterClrMapping/>
  </p:clrMapOvr>
  <p:transition>
    <p:fade/>
  </p:transition>
  <p:hf sldNum="0"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3"/>
            <a:ext cx="12192000" cy="6856214"/>
          </a:xfrm>
          <a:prstGeom prst="rect">
            <a:avLst/>
          </a:prstGeom>
        </p:spPr>
      </p:pic>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6" name="Section title"/>
          <p:cNvSpPr>
            <a:spLocks noGrp="1"/>
          </p:cNvSpPr>
          <p:nvPr>
            <p:ph type="body" sz="quarter" idx="13" hasCustomPrompt="1"/>
          </p:nvPr>
        </p:nvSpPr>
        <p:spPr bwMode="white">
          <a:xfrm>
            <a:off x="637345" y="2171236"/>
            <a:ext cx="8323638" cy="3027783"/>
          </a:xfrm>
          <a:prstGeom prst="rect">
            <a:avLst/>
          </a:prstGeom>
        </p:spPr>
        <p:txBody>
          <a:bodyPr wrap="square" anchor="t" anchorCtr="0">
            <a:noAutofit/>
          </a:bodyPr>
          <a:lstStyle>
            <a:lvl1pPr marL="0" indent="0" algn="l">
              <a:lnSpc>
                <a:spcPct val="100000"/>
              </a:lnSpc>
              <a:spcBef>
                <a:spcPts val="0"/>
              </a:spcBef>
              <a:buNone/>
              <a:defRPr sz="6000" b="0" cap="all" baseline="0">
                <a:solidFill>
                  <a:schemeClr val="tx1"/>
                </a:solidFill>
              </a:defRPr>
            </a:lvl1pPr>
            <a:lvl5pPr marL="1371360" indent="0">
              <a:buNone/>
              <a:defRPr/>
            </a:lvl5pPr>
          </a:lstStyle>
          <a:p>
            <a:pPr lvl="0"/>
            <a:r>
              <a:rPr lang="en-US" dirty="0"/>
              <a:t>Click to Edit SECTION HEADER</a:t>
            </a:r>
          </a:p>
        </p:txBody>
      </p:sp>
      <p:sp>
        <p:nvSpPr>
          <p:cNvPr id="7" name="Section number"/>
          <p:cNvSpPr>
            <a:spLocks noGrp="1"/>
          </p:cNvSpPr>
          <p:nvPr>
            <p:ph type="body" sz="quarter" idx="16" hasCustomPrompt="1"/>
          </p:nvPr>
        </p:nvSpPr>
        <p:spPr bwMode="white">
          <a:xfrm>
            <a:off x="614480" y="963869"/>
            <a:ext cx="4650870" cy="891075"/>
          </a:xfrm>
          <a:prstGeom prst="rect">
            <a:avLst/>
          </a:prstGeom>
        </p:spPr>
        <p:txBody>
          <a:bodyPr anchor="t" anchorCtr="0">
            <a:noAutofit/>
          </a:bodyPr>
          <a:lstStyle>
            <a:lvl1pPr marL="0" indent="0" algn="l">
              <a:lnSpc>
                <a:spcPct val="100000"/>
              </a:lnSpc>
              <a:spcBef>
                <a:spcPts val="0"/>
              </a:spcBef>
              <a:buNone/>
              <a:defRPr sz="3600" b="1" baseline="0">
                <a:solidFill>
                  <a:schemeClr val="bg2"/>
                </a:solidFill>
              </a:defRPr>
            </a:lvl1pPr>
            <a:lvl5pPr marL="1371360" indent="0">
              <a:buNone/>
              <a:defRPr/>
            </a:lvl5pPr>
          </a:lstStyle>
          <a:p>
            <a:pPr lvl="0"/>
            <a:r>
              <a:rPr lang="en-US" dirty="0"/>
              <a:t>Click to Edit</a:t>
            </a:r>
          </a:p>
        </p:txBody>
      </p:sp>
      <p:sp>
        <p:nvSpPr>
          <p:cNvPr id="2" name="Date Placeholder 1"/>
          <p:cNvSpPr>
            <a:spLocks noGrp="1"/>
          </p:cNvSpPr>
          <p:nvPr>
            <p:ph type="dt" sz="half" idx="17"/>
          </p:nvPr>
        </p:nvSpPr>
        <p:spPr>
          <a:xfrm>
            <a:off x="-3157710" y="6356351"/>
            <a:ext cx="2843954" cy="365125"/>
          </a:xfrm>
        </p:spPr>
        <p:txBody>
          <a:bodyPr/>
          <a:lstStyle/>
          <a:p>
            <a:fld id="{BFD34698-4CB0-4260-A437-6B0E52C5ABA4}" type="datetimeFigureOut">
              <a:rPr lang="en-US" smtClean="0"/>
              <a:t>2/1/2021</a:t>
            </a:fld>
            <a:endParaRPr lang="en-US"/>
          </a:p>
        </p:txBody>
      </p:sp>
    </p:spTree>
    <p:extLst>
      <p:ext uri="{BB962C8B-B14F-4D97-AF65-F5344CB8AC3E}">
        <p14:creationId xmlns:p14="http://schemas.microsoft.com/office/powerpoint/2010/main" val="3343918988"/>
      </p:ext>
    </p:extLst>
  </p:cSld>
  <p:clrMapOvr>
    <a:masterClrMapping/>
  </p:clrMapOvr>
  <p:transition>
    <p:fade/>
  </p:transition>
  <p:hf sldNum="0"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Gray gradient"/>
          <p:cNvSpPr/>
          <p:nvPr userDrawn="1"/>
        </p:nvSpPr>
        <p:spPr bwMode="auto">
          <a:xfrm>
            <a:off x="4242165" y="0"/>
            <a:ext cx="8041299" cy="6533388"/>
          </a:xfrm>
          <a:prstGeom prst="rect">
            <a:avLst/>
          </a:prstGeom>
          <a:gradFill flip="none" rotWithShape="1">
            <a:gsLst>
              <a:gs pos="0">
                <a:schemeClr val="bg1">
                  <a:lumMod val="85000"/>
                  <a:alpha val="42000"/>
                </a:schemeClr>
              </a:gs>
              <a:gs pos="100000">
                <a:schemeClr val="bg1">
                  <a:lumMod val="95000"/>
                  <a:shade val="100000"/>
                  <a:satMod val="115000"/>
                  <a:alpha val="0"/>
                </a:schemeClr>
              </a:gs>
            </a:gsLst>
            <a:lin ang="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a:latin typeface="+mn-lt"/>
            </a:endParaRPr>
          </a:p>
        </p:txBody>
      </p:sp>
      <p:cxnSp>
        <p:nvCxnSpPr>
          <p:cNvPr id="6" name="Pink vertical line"/>
          <p:cNvCxnSpPr/>
          <p:nvPr userDrawn="1"/>
        </p:nvCxnSpPr>
        <p:spPr bwMode="auto">
          <a:xfrm>
            <a:off x="4215264" y="786856"/>
            <a:ext cx="0" cy="4965032"/>
          </a:xfrm>
          <a:prstGeom prst="line">
            <a:avLst/>
          </a:prstGeom>
          <a:solidFill>
            <a:schemeClr val="bg1"/>
          </a:solidFill>
          <a:ln w="5080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Key points"/>
          <p:cNvSpPr>
            <a:spLocks noGrp="1"/>
          </p:cNvSpPr>
          <p:nvPr>
            <p:ph type="body" sz="quarter" idx="12"/>
          </p:nvPr>
        </p:nvSpPr>
        <p:spPr>
          <a:xfrm>
            <a:off x="4876801" y="1399032"/>
            <a:ext cx="6732436" cy="4443814"/>
          </a:xfrm>
          <a:prstGeom prst="rect">
            <a:avLst/>
          </a:prstGeom>
        </p:spPr>
        <p:txBody>
          <a:bodyPr lIns="91440" tIns="45720" rIns="91440" bIns="45720" anchor="ctr" anchorCtr="0">
            <a:noAutofit/>
          </a:bodyPr>
          <a:lstStyle>
            <a:lvl1pPr marL="320040" indent="-320040">
              <a:lnSpc>
                <a:spcPct val="95000"/>
              </a:lnSpc>
              <a:buSzPct val="85000"/>
              <a:buFont typeface="Calibri" panose="020F0502020204030204" pitchFamily="34" charset="0"/>
              <a:buChar char="•"/>
              <a:defRPr sz="3200" baseline="0">
                <a:solidFill>
                  <a:schemeClr val="tx1"/>
                </a:solidFill>
                <a:latin typeface="Arial" panose="020B0604020202020204" pitchFamily="34" charset="0"/>
                <a:cs typeface="Arial" panose="020B0604020202020204" pitchFamily="34" charset="0"/>
              </a:defRPr>
            </a:lvl1pPr>
            <a:lvl2pPr marL="667512" indent="-237744">
              <a:lnSpc>
                <a:spcPct val="95000"/>
              </a:lnSpc>
              <a:defRPr sz="2700">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Edit Master text styles</a:t>
            </a:r>
          </a:p>
          <a:p>
            <a:pPr lvl="1"/>
            <a:r>
              <a:rPr lang="en-US"/>
              <a:t>Second level</a:t>
            </a:r>
          </a:p>
        </p:txBody>
      </p:sp>
      <p:sp>
        <p:nvSpPr>
          <p:cNvPr id="8" name="Slide Title"/>
          <p:cNvSpPr>
            <a:spLocks noGrp="1"/>
          </p:cNvSpPr>
          <p:nvPr>
            <p:ph type="title"/>
          </p:nvPr>
        </p:nvSpPr>
        <p:spPr>
          <a:xfrm>
            <a:off x="368396" y="1947672"/>
            <a:ext cx="3373044"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0" kern="1200" spc="0" baseline="0" dirty="0">
                <a:solidFill>
                  <a:schemeClr val="bg2"/>
                </a:solidFill>
                <a:latin typeface="Arial" panose="020B0604020202020204" pitchFamily="34" charset="0"/>
                <a:ea typeface="+mj-ea"/>
                <a:cs typeface="Arial" panose="020B0604020202020204" pitchFamily="34" charset="0"/>
              </a:defRPr>
            </a:lvl1pPr>
          </a:lstStyle>
          <a:p>
            <a:r>
              <a:rPr lang="en-US"/>
              <a:t>Click to edit Master title style</a:t>
            </a:r>
            <a:endParaRPr lang="en-US" dirty="0"/>
          </a:p>
        </p:txBody>
      </p:sp>
      <p:sp>
        <p:nvSpPr>
          <p:cNvPr id="2" name="Date Placeholder 1"/>
          <p:cNvSpPr>
            <a:spLocks noGrp="1"/>
          </p:cNvSpPr>
          <p:nvPr>
            <p:ph type="dt" sz="half" idx="13"/>
          </p:nvPr>
        </p:nvSpPr>
        <p:spPr>
          <a:xfrm>
            <a:off x="-3017964" y="6356351"/>
            <a:ext cx="2843954" cy="365125"/>
          </a:xfrm>
        </p:spPr>
        <p:txBody>
          <a:bodyPr/>
          <a:lstStyle/>
          <a:p>
            <a:fld id="{25B14EA0-D077-4AF7-BC7C-65CF8C1E39C3}" type="datetimeFigureOut">
              <a:rPr lang="en-US" smtClean="0"/>
              <a:t>2/1/2021</a:t>
            </a:fld>
            <a:endParaRPr lang="en-US"/>
          </a:p>
        </p:txBody>
      </p:sp>
    </p:spTree>
    <p:extLst>
      <p:ext uri="{BB962C8B-B14F-4D97-AF65-F5344CB8AC3E}">
        <p14:creationId xmlns:p14="http://schemas.microsoft.com/office/powerpoint/2010/main" val="3052720413"/>
      </p:ext>
    </p:extLst>
  </p:cSld>
  <p:clrMapOvr>
    <a:masterClrMapping/>
  </p:clrMapOvr>
  <p:transition>
    <p:fade/>
  </p:transition>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Slide_1">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6" y="1787"/>
            <a:ext cx="12191996" cy="6856212"/>
          </a:xfrm>
          <a:prstGeom prst="rect">
            <a:avLst/>
          </a:prstGeom>
        </p:spPr>
      </p:pic>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926901" y="4870699"/>
            <a:ext cx="5806501"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smtClean="0"/>
              <a:t>Speaker Name  | Speaker Title</a:t>
            </a:r>
          </a:p>
          <a:p>
            <a:r>
              <a:rPr lang="en-US" dirty="0" smtClean="0"/>
              <a:t>Date</a:t>
            </a:r>
          </a:p>
        </p:txBody>
      </p:sp>
      <p:sp>
        <p:nvSpPr>
          <p:cNvPr id="14" name="Sub-title"/>
          <p:cNvSpPr>
            <a:spLocks noGrp="1"/>
          </p:cNvSpPr>
          <p:nvPr userDrawn="1">
            <p:ph type="body" sz="quarter" idx="13" hasCustomPrompt="1"/>
          </p:nvPr>
        </p:nvSpPr>
        <p:spPr>
          <a:xfrm>
            <a:off x="917518"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smtClean="0"/>
              <a:t>Presentation Subtitle</a:t>
            </a:r>
            <a:endParaRPr lang="en-GB" dirty="0"/>
          </a:p>
        </p:txBody>
      </p:sp>
      <p:sp>
        <p:nvSpPr>
          <p:cNvPr id="15" name="Title"/>
          <p:cNvSpPr>
            <a:spLocks noGrp="1"/>
          </p:cNvSpPr>
          <p:nvPr userDrawn="1">
            <p:ph type="body" sz="quarter" idx="14" hasCustomPrompt="1"/>
          </p:nvPr>
        </p:nvSpPr>
        <p:spPr>
          <a:xfrm>
            <a:off x="912828"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bg1"/>
                </a:solidFill>
                <a:latin typeface="Arial" panose="020B0604020202020204" pitchFamily="34" charset="0"/>
                <a:cs typeface="Arial" panose="020B0604020202020204" pitchFamily="34" charset="0"/>
              </a:defRPr>
            </a:lvl1pPr>
          </a:lstStyle>
          <a:p>
            <a:pPr>
              <a:buClrTx/>
              <a:buSzTx/>
            </a:pPr>
            <a:r>
              <a:rPr lang="en-US" kern="0" dirty="0" smtClean="0"/>
              <a:t>PRESENTATION TITLE</a:t>
            </a:r>
          </a:p>
        </p:txBody>
      </p:sp>
      <p:sp>
        <p:nvSpPr>
          <p:cNvPr id="2" name="Date Placeholder 1"/>
          <p:cNvSpPr>
            <a:spLocks noGrp="1"/>
          </p:cNvSpPr>
          <p:nvPr userDrawn="1">
            <p:ph type="dt" sz="half" idx="15"/>
          </p:nvPr>
        </p:nvSpPr>
        <p:spPr>
          <a:xfrm>
            <a:off x="-3048794" y="6356351"/>
            <a:ext cx="2843954" cy="365125"/>
          </a:xfrm>
        </p:spPr>
        <p:txBody>
          <a:bodyPr/>
          <a:lstStyle/>
          <a:p>
            <a:fld id="{603289AC-4C12-4E6D-B39B-A4756814FEEC}" type="datetimeFigureOut">
              <a:rPr lang="en-US" smtClean="0"/>
              <a:t>2/1/2021</a:t>
            </a:fld>
            <a:endParaRPr lang="en-US"/>
          </a:p>
        </p:txBody>
      </p:sp>
      <p:pic>
        <p:nvPicPr>
          <p:cNvPr id="9" name="Check Point logo"/>
          <p:cNvPicPr>
            <a:picLocks noChangeAspect="1"/>
          </p:cNvPicPr>
          <p:nvPr userDrawn="1"/>
        </p:nvPicPr>
        <p:blipFill>
          <a:blip r:embed="rId3"/>
          <a:stretch>
            <a:fillRect/>
          </a:stretch>
        </p:blipFill>
        <p:spPr>
          <a:xfrm>
            <a:off x="1168765" y="737260"/>
            <a:ext cx="2729511" cy="464477"/>
          </a:xfrm>
          <a:prstGeom prst="rect">
            <a:avLst/>
          </a:prstGeom>
        </p:spPr>
      </p:pic>
    </p:spTree>
    <p:extLst>
      <p:ext uri="{BB962C8B-B14F-4D97-AF65-F5344CB8AC3E}">
        <p14:creationId xmlns:p14="http://schemas.microsoft.com/office/powerpoint/2010/main" val="392100234"/>
      </p:ext>
    </p:extLst>
  </p:cSld>
  <p:clrMapOvr>
    <a:masterClrMapping/>
  </p:clrMapOvr>
  <p:transition>
    <p:fade/>
  </p:transition>
  <p:hf sldNum="0"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6" y="-2263"/>
            <a:ext cx="12191996" cy="6856212"/>
          </a:xfrm>
          <a:prstGeom prst="rect">
            <a:avLst/>
          </a:prstGeom>
        </p:spPr>
      </p:pic>
      <p:pic>
        <p:nvPicPr>
          <p:cNvPr id="12" name="Check Point logo"/>
          <p:cNvPicPr>
            <a:picLocks noChangeAspect="1"/>
          </p:cNvPicPr>
          <p:nvPr userDrawn="1"/>
        </p:nvPicPr>
        <p:blipFill>
          <a:blip r:embed="rId3"/>
          <a:stretch>
            <a:fillRect/>
          </a:stretch>
        </p:blipFill>
        <p:spPr>
          <a:xfrm>
            <a:off x="1168765" y="737260"/>
            <a:ext cx="2729511" cy="464477"/>
          </a:xfrm>
          <a:prstGeom prst="rect">
            <a:avLst/>
          </a:prstGeom>
        </p:spPr>
      </p:pic>
      <p:sp>
        <p:nvSpPr>
          <p:cNvPr id="4" name="Footer Placeholder 3"/>
          <p:cNvSpPr>
            <a:spLocks noGrp="1"/>
          </p:cNvSpPr>
          <p:nvPr userDrawn="1">
            <p:ph type="ftr" sz="quarter" idx="11"/>
          </p:nvPr>
        </p:nvSpPr>
        <p:spPr/>
        <p:txBody>
          <a:bodyPr/>
          <a:lstStyle/>
          <a:p>
            <a:r>
              <a:rPr lang="en-US" smtClean="0"/>
              <a:t> [Internal Use] for Check Point employees​</a:t>
            </a:r>
            <a:endParaRPr lang="en-US" dirty="0"/>
          </a:p>
        </p:txBody>
      </p:sp>
      <p:sp>
        <p:nvSpPr>
          <p:cNvPr id="13" name="Speaker name and date"/>
          <p:cNvSpPr>
            <a:spLocks noGrp="1"/>
          </p:cNvSpPr>
          <p:nvPr userDrawn="1">
            <p:ph type="subTitle" idx="1" hasCustomPrompt="1"/>
          </p:nvPr>
        </p:nvSpPr>
        <p:spPr>
          <a:xfrm>
            <a:off x="1053534" y="4870699"/>
            <a:ext cx="5806501"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smtClean="0"/>
              <a:t>Speaker Name  | Speaker Title</a:t>
            </a:r>
          </a:p>
          <a:p>
            <a:r>
              <a:rPr lang="en-US" dirty="0" smtClean="0"/>
              <a:t>Date</a:t>
            </a:r>
          </a:p>
        </p:txBody>
      </p:sp>
      <p:sp>
        <p:nvSpPr>
          <p:cNvPr id="14" name="Sub-title"/>
          <p:cNvSpPr>
            <a:spLocks noGrp="1"/>
          </p:cNvSpPr>
          <p:nvPr userDrawn="1">
            <p:ph type="body" sz="quarter" idx="13" hasCustomPrompt="1"/>
          </p:nvPr>
        </p:nvSpPr>
        <p:spPr>
          <a:xfrm>
            <a:off x="1053535" y="3429893"/>
            <a:ext cx="5806501"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dirty="0" smtClean="0"/>
              <a:t>Presentation Subtitle</a:t>
            </a:r>
            <a:endParaRPr lang="en-GB" dirty="0"/>
          </a:p>
        </p:txBody>
      </p:sp>
      <p:sp>
        <p:nvSpPr>
          <p:cNvPr id="15" name="Title"/>
          <p:cNvSpPr>
            <a:spLocks noGrp="1"/>
          </p:cNvSpPr>
          <p:nvPr userDrawn="1">
            <p:ph type="body" sz="quarter" idx="14" hasCustomPrompt="1"/>
          </p:nvPr>
        </p:nvSpPr>
        <p:spPr>
          <a:xfrm>
            <a:off x="1053535" y="2358680"/>
            <a:ext cx="5806501" cy="1071215"/>
          </a:xfrm>
          <a:prstGeom prst="rect">
            <a:avLst/>
          </a:prstGeom>
          <a:effectLst/>
        </p:spPr>
        <p:txBody>
          <a:bodyPr>
            <a:noAutofit/>
          </a:bodyPr>
          <a:lstStyle>
            <a:lvl1pPr marL="0" indent="0">
              <a:lnSpc>
                <a:spcPts val="4000"/>
              </a:lnSpc>
              <a:spcBef>
                <a:spcPts val="0"/>
              </a:spcBef>
              <a:buFontTx/>
              <a:buNone/>
              <a:defRPr sz="3400" b="1" cap="all" baseline="0">
                <a:solidFill>
                  <a:schemeClr val="bg1"/>
                </a:solidFill>
                <a:latin typeface="Arial" panose="020B0604020202020204" pitchFamily="34" charset="0"/>
                <a:cs typeface="Arial" panose="020B0604020202020204" pitchFamily="34" charset="0"/>
              </a:defRPr>
            </a:lvl1pPr>
          </a:lstStyle>
          <a:p>
            <a:pPr>
              <a:buClrTx/>
              <a:buSzTx/>
            </a:pPr>
            <a:r>
              <a:rPr lang="en-US" kern="0" dirty="0" smtClean="0"/>
              <a:t>PRESENTATION TITLE</a:t>
            </a:r>
          </a:p>
        </p:txBody>
      </p:sp>
      <p:sp>
        <p:nvSpPr>
          <p:cNvPr id="2" name="Date Placeholder 1"/>
          <p:cNvSpPr>
            <a:spLocks noGrp="1"/>
          </p:cNvSpPr>
          <p:nvPr>
            <p:ph type="dt" sz="half" idx="15"/>
          </p:nvPr>
        </p:nvSpPr>
        <p:spPr>
          <a:xfrm>
            <a:off x="-3048794" y="6356351"/>
            <a:ext cx="2843954" cy="365125"/>
          </a:xfrm>
        </p:spPr>
        <p:txBody>
          <a:bodyPr/>
          <a:lstStyle/>
          <a:p>
            <a:fld id="{603289AC-4C12-4E6D-B39B-A4756814FEEC}" type="datetimeFigureOut">
              <a:rPr lang="en-US" smtClean="0"/>
              <a:t>2/1/2021</a:t>
            </a:fld>
            <a:endParaRPr lang="en-US"/>
          </a:p>
        </p:txBody>
      </p:sp>
    </p:spTree>
    <p:extLst>
      <p:ext uri="{BB962C8B-B14F-4D97-AF65-F5344CB8AC3E}">
        <p14:creationId xmlns:p14="http://schemas.microsoft.com/office/powerpoint/2010/main" val="4082256884"/>
      </p:ext>
    </p:extLst>
  </p:cSld>
  <p:clrMapOvr>
    <a:masterClrMapping/>
  </p:clrMapOvr>
  <p:transition>
    <p:fade/>
  </p:transition>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Agenda list"/>
          <p:cNvSpPr>
            <a:spLocks noGrp="1"/>
          </p:cNvSpPr>
          <p:nvPr>
            <p:ph sz="quarter" idx="13"/>
          </p:nvPr>
        </p:nvSpPr>
        <p:spPr>
          <a:xfrm>
            <a:off x="2244365" y="1752898"/>
            <a:ext cx="9214019" cy="4163242"/>
          </a:xfrm>
        </p:spPr>
        <p:txBody>
          <a:bodyPr/>
          <a:lstStyle>
            <a:lvl1pPr marL="228600" indent="-228600">
              <a:lnSpc>
                <a:spcPct val="120000"/>
              </a:lnSpc>
              <a:buFont typeface="Calibri" panose="020F0502020204030204" pitchFamily="34" charset="0"/>
              <a:buChar char="•"/>
              <a:defRPr sz="2400">
                <a:solidFill>
                  <a:schemeClr val="tx1">
                    <a:lumMod val="50000"/>
                  </a:schemeClr>
                </a:solidFill>
              </a:defRPr>
            </a:lvl1pPr>
            <a:lvl2pPr marL="576072" indent="-228600">
              <a:buFont typeface="Calibri" panose="020F0502020204030204" pitchFamily="34" charset="0"/>
              <a:buChar char="̶"/>
              <a:defRPr>
                <a:solidFill>
                  <a:schemeClr val="tx1">
                    <a:lumMod val="50000"/>
                  </a:schemeClr>
                </a:solidFill>
              </a:defRPr>
            </a:lvl2pPr>
          </a:lstStyle>
          <a:p>
            <a:pPr lvl="0"/>
            <a:r>
              <a:rPr lang="en-US" smtClean="0"/>
              <a:t>Edit Master text styles</a:t>
            </a:r>
          </a:p>
          <a:p>
            <a:pPr lvl="1"/>
            <a:r>
              <a:rPr lang="en-US" smtClean="0"/>
              <a:t>Second level</a:t>
            </a:r>
          </a:p>
        </p:txBody>
      </p:sp>
      <p:sp>
        <p:nvSpPr>
          <p:cNvPr id="6" name="Slide Title"/>
          <p:cNvSpPr>
            <a:spLocks noGrp="1"/>
          </p:cNvSpPr>
          <p:nvPr>
            <p:ph type="title"/>
          </p:nvPr>
        </p:nvSpPr>
        <p:spPr>
          <a:xfrm>
            <a:off x="1167116" y="976681"/>
            <a:ext cx="10291267" cy="707289"/>
          </a:xfrm>
        </p:spPr>
        <p:txBody>
          <a:bodyPr/>
          <a:lstStyle>
            <a:lvl1pPr>
              <a:defRPr>
                <a:solidFill>
                  <a:schemeClr val="bg2"/>
                </a:solidFill>
              </a:defRPr>
            </a:lvl1pPr>
          </a:lstStyle>
          <a:p>
            <a:r>
              <a:rPr lang="en-US" smtClean="0"/>
              <a:t>Click to edit Master title style</a:t>
            </a:r>
            <a:endParaRPr lang="en-US" dirty="0"/>
          </a:p>
        </p:txBody>
      </p:sp>
      <p:sp>
        <p:nvSpPr>
          <p:cNvPr id="2" name="Date Placeholder 1"/>
          <p:cNvSpPr>
            <a:spLocks noGrp="1"/>
          </p:cNvSpPr>
          <p:nvPr>
            <p:ph type="dt" sz="half" idx="14"/>
          </p:nvPr>
        </p:nvSpPr>
        <p:spPr>
          <a:xfrm>
            <a:off x="-2977439" y="6356351"/>
            <a:ext cx="2843954" cy="365125"/>
          </a:xfrm>
        </p:spPr>
        <p:txBody>
          <a:bodyPr/>
          <a:lstStyle/>
          <a:p>
            <a:fld id="{1B14FBC4-36FA-423D-BDD2-47F855CE7E5F}" type="datetimeFigureOut">
              <a:rPr lang="en-US" smtClean="0"/>
              <a:t>2/1/2021</a:t>
            </a:fld>
            <a:endParaRPr lang="en-US"/>
          </a:p>
        </p:txBody>
      </p:sp>
    </p:spTree>
    <p:extLst>
      <p:ext uri="{BB962C8B-B14F-4D97-AF65-F5344CB8AC3E}">
        <p14:creationId xmlns:p14="http://schemas.microsoft.com/office/powerpoint/2010/main" val="3694101087"/>
      </p:ext>
    </p:extLst>
  </p:cSld>
  <p:clrMapOvr>
    <a:masterClrMapping/>
  </p:clrMapOvr>
  <p:transition>
    <p:fade/>
  </p:transition>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5F3463-3D31-4E75-B817-88F825CB2E2E}" type="datetimeFigureOut">
              <a:rPr lang="en-US" smtClean="0"/>
              <a:t>2/1/2021</a:t>
            </a:fld>
            <a:endParaRPr lang="en-US"/>
          </a:p>
        </p:txBody>
      </p:sp>
      <p:sp>
        <p:nvSpPr>
          <p:cNvPr id="5" name="Footer Placeholder 4" hidden="1"/>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3096129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egu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787"/>
            <a:ext cx="12191998" cy="6856213"/>
          </a:xfrm>
          <a:prstGeom prst="rect">
            <a:avLst/>
          </a:prstGeom>
        </p:spPr>
      </p:pic>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6" name="Section title"/>
          <p:cNvSpPr>
            <a:spLocks noGrp="1"/>
          </p:cNvSpPr>
          <p:nvPr>
            <p:ph type="body" sz="quarter" idx="13" hasCustomPrompt="1"/>
          </p:nvPr>
        </p:nvSpPr>
        <p:spPr bwMode="white">
          <a:xfrm>
            <a:off x="637346" y="2171236"/>
            <a:ext cx="7256260" cy="3027783"/>
          </a:xfrm>
          <a:prstGeom prst="rect">
            <a:avLst/>
          </a:prstGeom>
        </p:spPr>
        <p:txBody>
          <a:bodyPr wrap="square" anchor="t" anchorCtr="0">
            <a:noAutofit/>
          </a:bodyPr>
          <a:lstStyle>
            <a:lvl1pPr marL="0" indent="0" algn="l">
              <a:lnSpc>
                <a:spcPct val="100000"/>
              </a:lnSpc>
              <a:spcBef>
                <a:spcPts val="0"/>
              </a:spcBef>
              <a:buNone/>
              <a:defRPr sz="4800" b="0" cap="all" baseline="0">
                <a:solidFill>
                  <a:schemeClr val="bg1"/>
                </a:solidFill>
              </a:defRPr>
            </a:lvl1pPr>
            <a:lvl5pPr marL="1371360" indent="0">
              <a:buNone/>
              <a:defRPr/>
            </a:lvl5pPr>
          </a:lstStyle>
          <a:p>
            <a:pPr lvl="0"/>
            <a:r>
              <a:rPr lang="en-US" dirty="0" smtClean="0"/>
              <a:t>Click to Edit SECTION HEADER</a:t>
            </a:r>
          </a:p>
        </p:txBody>
      </p:sp>
      <p:sp>
        <p:nvSpPr>
          <p:cNvPr id="7" name="Section number"/>
          <p:cNvSpPr>
            <a:spLocks noGrp="1"/>
          </p:cNvSpPr>
          <p:nvPr>
            <p:ph type="body" sz="quarter" idx="16" hasCustomPrompt="1"/>
          </p:nvPr>
        </p:nvSpPr>
        <p:spPr bwMode="white">
          <a:xfrm>
            <a:off x="614480" y="963869"/>
            <a:ext cx="4650870" cy="891075"/>
          </a:xfrm>
          <a:prstGeom prst="rect">
            <a:avLst/>
          </a:prstGeom>
        </p:spPr>
        <p:txBody>
          <a:bodyPr anchor="t" anchorCtr="0">
            <a:noAutofit/>
          </a:bodyPr>
          <a:lstStyle>
            <a:lvl1pPr marL="0" indent="0" algn="l">
              <a:lnSpc>
                <a:spcPct val="100000"/>
              </a:lnSpc>
              <a:spcBef>
                <a:spcPts val="0"/>
              </a:spcBef>
              <a:buNone/>
              <a:defRPr sz="6000" b="1" baseline="0">
                <a:solidFill>
                  <a:schemeClr val="bg1"/>
                </a:solidFill>
              </a:defRPr>
            </a:lvl1pPr>
            <a:lvl5pPr marL="1371360" indent="0">
              <a:buNone/>
              <a:defRPr/>
            </a:lvl5pPr>
          </a:lstStyle>
          <a:p>
            <a:pPr lvl="0"/>
            <a:r>
              <a:rPr lang="en-US" dirty="0" smtClean="0"/>
              <a:t>Click to Edit</a:t>
            </a:r>
          </a:p>
        </p:txBody>
      </p:sp>
      <p:sp>
        <p:nvSpPr>
          <p:cNvPr id="2" name="Date Placeholder 1"/>
          <p:cNvSpPr>
            <a:spLocks noGrp="1"/>
          </p:cNvSpPr>
          <p:nvPr>
            <p:ph type="dt" sz="half" idx="17"/>
          </p:nvPr>
        </p:nvSpPr>
        <p:spPr>
          <a:xfrm>
            <a:off x="-3157710" y="6356351"/>
            <a:ext cx="2843954" cy="365125"/>
          </a:xfrm>
        </p:spPr>
        <p:txBody>
          <a:bodyPr/>
          <a:lstStyle/>
          <a:p>
            <a:fld id="{BFD34698-4CB0-4260-A437-6B0E52C5ABA4}" type="datetimeFigureOut">
              <a:rPr lang="en-US" smtClean="0"/>
              <a:t>2/1/2021</a:t>
            </a:fld>
            <a:endParaRPr lang="en-US"/>
          </a:p>
        </p:txBody>
      </p:sp>
    </p:spTree>
    <p:extLst>
      <p:ext uri="{BB962C8B-B14F-4D97-AF65-F5344CB8AC3E}">
        <p14:creationId xmlns:p14="http://schemas.microsoft.com/office/powerpoint/2010/main" val="330997900"/>
      </p:ext>
    </p:extLst>
  </p:cSld>
  <p:clrMapOvr>
    <a:masterClrMapping/>
  </p:clrMapOvr>
  <p:transition>
    <p:fade/>
  </p:transition>
  <p:hf sldNum="0"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tandard Title and Bullets">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lide Title"/>
          <p:cNvSpPr>
            <a:spLocks noGrp="1"/>
          </p:cNvSpPr>
          <p:nvPr>
            <p:ph type="title"/>
          </p:nvPr>
        </p:nvSpPr>
        <p:spPr>
          <a:xfrm>
            <a:off x="583995" y="460552"/>
            <a:ext cx="11025242" cy="914400"/>
          </a:xfrm>
        </p:spPr>
        <p:txBody>
          <a:bodyPr/>
          <a:lstStyle>
            <a:lvl1pPr>
              <a:defRPr>
                <a:solidFill>
                  <a:schemeClr val="bg2"/>
                </a:solidFill>
              </a:defRPr>
            </a:lvl1pPr>
          </a:lstStyle>
          <a:p>
            <a:r>
              <a:rPr lang="en-US" smtClean="0"/>
              <a:t>Click to edit Master title style</a:t>
            </a:r>
            <a:endParaRPr lang="en-US" dirty="0"/>
          </a:p>
        </p:txBody>
      </p:sp>
      <p:sp>
        <p:nvSpPr>
          <p:cNvPr id="6" name="Bullet text"/>
          <p:cNvSpPr>
            <a:spLocks noGrp="1" noChangeArrowheads="1"/>
          </p:cNvSpPr>
          <p:nvPr>
            <p:ph idx="1"/>
          </p:nvPr>
        </p:nvSpPr>
        <p:spPr bwMode="auto">
          <a:xfrm>
            <a:off x="583995" y="1534474"/>
            <a:ext cx="11025242"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Date Placeholder 1"/>
          <p:cNvSpPr>
            <a:spLocks noGrp="1"/>
          </p:cNvSpPr>
          <p:nvPr>
            <p:ph type="dt" sz="half" idx="12"/>
          </p:nvPr>
        </p:nvSpPr>
        <p:spPr>
          <a:xfrm>
            <a:off x="-2992023" y="6356351"/>
            <a:ext cx="2843954" cy="365125"/>
          </a:xfrm>
        </p:spPr>
        <p:txBody>
          <a:bodyPr/>
          <a:lstStyle/>
          <a:p>
            <a:fld id="{CF0E1690-FFBA-4DAF-B44A-36E39ACA0346}" type="datetimeFigureOut">
              <a:rPr lang="en-US" smtClean="0"/>
              <a:t>2/1/2021</a:t>
            </a:fld>
            <a:endParaRPr lang="en-US"/>
          </a:p>
        </p:txBody>
      </p:sp>
    </p:spTree>
    <p:extLst>
      <p:ext uri="{BB962C8B-B14F-4D97-AF65-F5344CB8AC3E}">
        <p14:creationId xmlns:p14="http://schemas.microsoft.com/office/powerpoint/2010/main" val="168910332"/>
      </p:ext>
    </p:extLst>
  </p:cSld>
  <p:clrMapOvr>
    <a:masterClrMapping/>
  </p:clrMapOvr>
  <p:transition>
    <p:fade/>
  </p:transition>
  <p:hf sldNum="0"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2 Column">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lide Title"/>
          <p:cNvSpPr>
            <a:spLocks noGrp="1"/>
          </p:cNvSpPr>
          <p:nvPr>
            <p:ph type="title"/>
          </p:nvPr>
        </p:nvSpPr>
        <p:spPr>
          <a:xfrm>
            <a:off x="583995" y="460552"/>
            <a:ext cx="11040486" cy="914400"/>
          </a:xfrm>
        </p:spPr>
        <p:txBody>
          <a:bodyPr/>
          <a:lstStyle>
            <a:lvl1pPr>
              <a:defRPr>
                <a:solidFill>
                  <a:schemeClr val="bg2"/>
                </a:solidFill>
              </a:defRPr>
            </a:lvl1pPr>
          </a:lstStyle>
          <a:p>
            <a:r>
              <a:rPr lang="en-US" smtClean="0"/>
              <a:t>Click to edit Master title style</a:t>
            </a:r>
            <a:endParaRPr lang="en-US" dirty="0"/>
          </a:p>
        </p:txBody>
      </p:sp>
      <p:sp>
        <p:nvSpPr>
          <p:cNvPr id="6" name="Bullet text_left"/>
          <p:cNvSpPr>
            <a:spLocks noGrp="1"/>
          </p:cNvSpPr>
          <p:nvPr>
            <p:ph sz="half" idx="2"/>
          </p:nvPr>
        </p:nvSpPr>
        <p:spPr>
          <a:xfrm>
            <a:off x="583994" y="1525588"/>
            <a:ext cx="5121974"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7" name="Bullet text_left"/>
          <p:cNvSpPr>
            <a:spLocks noGrp="1"/>
          </p:cNvSpPr>
          <p:nvPr>
            <p:ph sz="half" idx="12"/>
          </p:nvPr>
        </p:nvSpPr>
        <p:spPr>
          <a:xfrm>
            <a:off x="6502506" y="1525588"/>
            <a:ext cx="5121974"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2" name="Date Placeholder 1"/>
          <p:cNvSpPr>
            <a:spLocks noGrp="1"/>
          </p:cNvSpPr>
          <p:nvPr>
            <p:ph type="dt" sz="half" idx="13"/>
          </p:nvPr>
        </p:nvSpPr>
        <p:spPr>
          <a:xfrm>
            <a:off x="-2997409" y="6356351"/>
            <a:ext cx="2843954" cy="365125"/>
          </a:xfrm>
        </p:spPr>
        <p:txBody>
          <a:bodyPr/>
          <a:lstStyle/>
          <a:p>
            <a:fld id="{8F2A6A3B-A6C9-4C0C-BBE8-3BEF53BED0C3}" type="datetimeFigureOut">
              <a:rPr lang="en-US" smtClean="0"/>
              <a:t>2/1/2021</a:t>
            </a:fld>
            <a:endParaRPr lang="en-US"/>
          </a:p>
        </p:txBody>
      </p:sp>
    </p:spTree>
    <p:extLst>
      <p:ext uri="{BB962C8B-B14F-4D97-AF65-F5344CB8AC3E}">
        <p14:creationId xmlns:p14="http://schemas.microsoft.com/office/powerpoint/2010/main" val="2183172786"/>
      </p:ext>
    </p:extLst>
  </p:cSld>
  <p:clrMapOvr>
    <a:masterClrMapping/>
  </p:clrMapOvr>
  <p:transition>
    <p:fade/>
  </p:transition>
  <p:hf sldNum="0"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Sub-title_column 3"/>
          <p:cNvSpPr>
            <a:spLocks noGrp="1"/>
          </p:cNvSpPr>
          <p:nvPr>
            <p:ph type="body" sz="quarter" idx="16"/>
          </p:nvPr>
        </p:nvSpPr>
        <p:spPr>
          <a:xfrm>
            <a:off x="8291162" y="1525707"/>
            <a:ext cx="3345988"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smtClean="0"/>
              <a:t>Edit Master text styles</a:t>
            </a:r>
          </a:p>
        </p:txBody>
      </p:sp>
      <p:sp>
        <p:nvSpPr>
          <p:cNvPr id="6" name="Sub-title_column 2"/>
          <p:cNvSpPr>
            <a:spLocks noGrp="1"/>
          </p:cNvSpPr>
          <p:nvPr>
            <p:ph type="body" sz="quarter" idx="14"/>
          </p:nvPr>
        </p:nvSpPr>
        <p:spPr>
          <a:xfrm>
            <a:off x="4439805" y="1525707"/>
            <a:ext cx="3374995"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smtClean="0"/>
              <a:t>Edit Master text styles</a:t>
            </a:r>
          </a:p>
        </p:txBody>
      </p:sp>
      <p:sp>
        <p:nvSpPr>
          <p:cNvPr id="7" name="Sub-title_column 1"/>
          <p:cNvSpPr>
            <a:spLocks noGrp="1"/>
          </p:cNvSpPr>
          <p:nvPr>
            <p:ph type="body" sz="quarter" idx="12"/>
          </p:nvPr>
        </p:nvSpPr>
        <p:spPr>
          <a:xfrm>
            <a:off x="584889" y="1525707"/>
            <a:ext cx="3402898"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smtClean="0"/>
              <a:t>Edit Master text styles</a:t>
            </a:r>
          </a:p>
        </p:txBody>
      </p:sp>
      <p:sp>
        <p:nvSpPr>
          <p:cNvPr id="8" name="Slide Title"/>
          <p:cNvSpPr>
            <a:spLocks noGrp="1"/>
          </p:cNvSpPr>
          <p:nvPr>
            <p:ph type="title"/>
          </p:nvPr>
        </p:nvSpPr>
        <p:spPr>
          <a:xfrm>
            <a:off x="585368" y="460552"/>
            <a:ext cx="11038589" cy="914400"/>
          </a:xfrm>
        </p:spPr>
        <p:txBody>
          <a:bodyPr/>
          <a:lstStyle>
            <a:lvl1pPr>
              <a:defRPr/>
            </a:lvl1pPr>
          </a:lstStyle>
          <a:p>
            <a:r>
              <a:rPr lang="en-US" smtClean="0"/>
              <a:t>Click to edit Master title style</a:t>
            </a:r>
            <a:endParaRPr lang="en-US" dirty="0"/>
          </a:p>
        </p:txBody>
      </p:sp>
      <p:sp>
        <p:nvSpPr>
          <p:cNvPr id="9" name="Text_column 2"/>
          <p:cNvSpPr>
            <a:spLocks noGrp="1"/>
          </p:cNvSpPr>
          <p:nvPr>
            <p:ph sz="half" idx="20"/>
          </p:nvPr>
        </p:nvSpPr>
        <p:spPr>
          <a:xfrm>
            <a:off x="583000"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rgbClr val="4D4D4F"/>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0" name="Text_column 2"/>
          <p:cNvSpPr>
            <a:spLocks noGrp="1"/>
          </p:cNvSpPr>
          <p:nvPr>
            <p:ph sz="half" idx="21"/>
          </p:nvPr>
        </p:nvSpPr>
        <p:spPr>
          <a:xfrm>
            <a:off x="4435309"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1" name="Text_column 2"/>
          <p:cNvSpPr>
            <a:spLocks noGrp="1"/>
          </p:cNvSpPr>
          <p:nvPr>
            <p:ph sz="half" idx="22"/>
          </p:nvPr>
        </p:nvSpPr>
        <p:spPr>
          <a:xfrm>
            <a:off x="8285528" y="2560973"/>
            <a:ext cx="3338429"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2" name="Date Placeholder 1"/>
          <p:cNvSpPr>
            <a:spLocks noGrp="1"/>
          </p:cNvSpPr>
          <p:nvPr>
            <p:ph type="dt" sz="half" idx="23"/>
          </p:nvPr>
        </p:nvSpPr>
        <p:spPr>
          <a:xfrm>
            <a:off x="-3120731" y="6356351"/>
            <a:ext cx="2843954" cy="365125"/>
          </a:xfrm>
        </p:spPr>
        <p:txBody>
          <a:bodyPr/>
          <a:lstStyle/>
          <a:p>
            <a:fld id="{B4E2EE95-4511-40DC-8811-39B6C5014E5F}" type="datetimeFigureOut">
              <a:rPr lang="en-US" smtClean="0"/>
              <a:t>2/1/2021</a:t>
            </a:fld>
            <a:endParaRPr lang="en-US"/>
          </a:p>
        </p:txBody>
      </p:sp>
    </p:spTree>
    <p:extLst>
      <p:ext uri="{BB962C8B-B14F-4D97-AF65-F5344CB8AC3E}">
        <p14:creationId xmlns:p14="http://schemas.microsoft.com/office/powerpoint/2010/main" val="2072065702"/>
      </p:ext>
    </p:extLst>
  </p:cSld>
  <p:clrMapOvr>
    <a:masterClrMapping/>
  </p:clrMapOvr>
  <p:transition>
    <p:fade/>
  </p:transition>
  <p:hf sldNum="0" hd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3" name="Date Placeholder 2"/>
          <p:cNvSpPr>
            <a:spLocks noGrp="1"/>
          </p:cNvSpPr>
          <p:nvPr>
            <p:ph type="dt" sz="half" idx="12"/>
          </p:nvPr>
        </p:nvSpPr>
        <p:spPr>
          <a:xfrm>
            <a:off x="-3069348" y="6356351"/>
            <a:ext cx="2843954" cy="365125"/>
          </a:xfrm>
        </p:spPr>
        <p:txBody>
          <a:bodyPr/>
          <a:lstStyle/>
          <a:p>
            <a:fld id="{BA761656-1249-4F38-99F8-ACF2559DA4D2}" type="datetimeFigureOut">
              <a:rPr lang="en-US" smtClean="0"/>
              <a:t>2/1/2021</a:t>
            </a:fld>
            <a:endParaRPr lang="en-US"/>
          </a:p>
        </p:txBody>
      </p:sp>
    </p:spTree>
    <p:extLst>
      <p:ext uri="{BB962C8B-B14F-4D97-AF65-F5344CB8AC3E}">
        <p14:creationId xmlns:p14="http://schemas.microsoft.com/office/powerpoint/2010/main" val="2786502655"/>
      </p:ext>
    </p:extLst>
  </p:cSld>
  <p:clrMapOvr>
    <a:masterClrMapping/>
  </p:clrMapOvr>
  <p:transition>
    <p:fade/>
  </p:transition>
  <p:hf sldNum="0"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Blank Slat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2" name="Date Placeholder 1"/>
          <p:cNvSpPr>
            <a:spLocks noGrp="1"/>
          </p:cNvSpPr>
          <p:nvPr>
            <p:ph type="dt" sz="half" idx="12"/>
          </p:nvPr>
        </p:nvSpPr>
        <p:spPr>
          <a:xfrm>
            <a:off x="-3017963" y="6356351"/>
            <a:ext cx="2843954" cy="365125"/>
          </a:xfrm>
        </p:spPr>
        <p:txBody>
          <a:bodyPr/>
          <a:lstStyle/>
          <a:p>
            <a:fld id="{C21F6912-E12D-42E4-A1B4-78CBD40CB479}" type="datetimeFigureOut">
              <a:rPr lang="en-US" smtClean="0"/>
              <a:t>2/1/2021</a:t>
            </a:fld>
            <a:endParaRPr lang="en-US"/>
          </a:p>
        </p:txBody>
      </p:sp>
    </p:spTree>
    <p:extLst>
      <p:ext uri="{BB962C8B-B14F-4D97-AF65-F5344CB8AC3E}">
        <p14:creationId xmlns:p14="http://schemas.microsoft.com/office/powerpoint/2010/main" val="2075825809"/>
      </p:ext>
    </p:extLst>
  </p:cSld>
  <p:clrMapOvr>
    <a:masterClrMapping/>
  </p:clrMapOvr>
  <p:transition>
    <p:fade/>
  </p:transition>
  <p:hf sldNum="0" hd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ullets + Pull Quot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grpSp>
        <p:nvGrpSpPr>
          <p:cNvPr id="5" name="Pink Background"/>
          <p:cNvGrpSpPr/>
          <p:nvPr userDrawn="1"/>
        </p:nvGrpSpPr>
        <p:grpSpPr>
          <a:xfrm>
            <a:off x="5931175" y="1639737"/>
            <a:ext cx="6260825" cy="3807666"/>
            <a:chOff x="6127749" y="1639737"/>
            <a:chExt cx="5344256" cy="3783164"/>
          </a:xfrm>
        </p:grpSpPr>
        <p:sp>
          <p:nvSpPr>
            <p:cNvPr id="6" name="Pink: 43%"/>
            <p:cNvSpPr/>
            <p:nvPr userDrawn="1"/>
          </p:nvSpPr>
          <p:spPr bwMode="gray">
            <a:xfrm>
              <a:off x="11365581" y="1639737"/>
              <a:ext cx="106424" cy="3783164"/>
            </a:xfrm>
            <a:prstGeom prst="rect">
              <a:avLst/>
            </a:prstGeom>
            <a:solidFill>
              <a:schemeClr val="tx2"/>
            </a:soli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smtClean="0">
                <a:latin typeface="+mn-lt"/>
              </a:endParaRPr>
            </a:p>
          </p:txBody>
        </p:sp>
        <p:sp>
          <p:nvSpPr>
            <p:cNvPr id="7" name="Background pink"/>
            <p:cNvSpPr/>
            <p:nvPr userDrawn="1"/>
          </p:nvSpPr>
          <p:spPr bwMode="auto">
            <a:xfrm>
              <a:off x="6127749" y="1639737"/>
              <a:ext cx="5237832" cy="3783164"/>
            </a:xfrm>
            <a:prstGeom prst="rect">
              <a:avLst/>
            </a:prstGeom>
            <a:solidFill>
              <a:schemeClr val="bg1">
                <a:lumMod val="95000"/>
              </a:schemeClr>
            </a:solidFill>
            <a:ln w="12700" algn="ctr">
              <a:noFill/>
              <a:miter lim="800000"/>
              <a:headEnd/>
              <a:tailEnd/>
            </a:ln>
            <a:effectLst/>
            <a:ex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smtClean="0">
                <a:latin typeface="+mn-lt"/>
              </a:endParaRPr>
            </a:p>
          </p:txBody>
        </p:sp>
      </p:grpSp>
      <p:sp>
        <p:nvSpPr>
          <p:cNvPr id="8" name="Credit text"/>
          <p:cNvSpPr>
            <a:spLocks noGrp="1"/>
          </p:cNvSpPr>
          <p:nvPr>
            <p:ph type="body" sz="quarter" idx="14" hasCustomPrompt="1"/>
          </p:nvPr>
        </p:nvSpPr>
        <p:spPr bwMode="white">
          <a:xfrm>
            <a:off x="6479757" y="4736592"/>
            <a:ext cx="4397134"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dirty="0" smtClean="0"/>
              <a:t>Source Name</a:t>
            </a:r>
            <a:endParaRPr lang="en-US" dirty="0"/>
          </a:p>
        </p:txBody>
      </p:sp>
      <p:sp>
        <p:nvSpPr>
          <p:cNvPr id="9" name="Quote text"/>
          <p:cNvSpPr>
            <a:spLocks noGrp="1"/>
          </p:cNvSpPr>
          <p:nvPr>
            <p:ph type="body" sz="quarter" idx="15"/>
          </p:nvPr>
        </p:nvSpPr>
        <p:spPr bwMode="white">
          <a:xfrm>
            <a:off x="6319949" y="2011681"/>
            <a:ext cx="4564247"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smtClean="0"/>
              <a:t>Edit Master text styles</a:t>
            </a:r>
          </a:p>
        </p:txBody>
      </p:sp>
      <p:sp>
        <p:nvSpPr>
          <p:cNvPr id="10" name="Slide Title"/>
          <p:cNvSpPr>
            <a:spLocks noGrp="1"/>
          </p:cNvSpPr>
          <p:nvPr>
            <p:ph type="title"/>
          </p:nvPr>
        </p:nvSpPr>
        <p:spPr>
          <a:xfrm>
            <a:off x="583994" y="460552"/>
            <a:ext cx="11096183" cy="914400"/>
          </a:xfrm>
        </p:spPr>
        <p:txBody>
          <a:bodyPr/>
          <a:lstStyle/>
          <a:p>
            <a:r>
              <a:rPr lang="en-US" smtClean="0"/>
              <a:t>Click to edit Master title style</a:t>
            </a:r>
            <a:endParaRPr lang="en-US" dirty="0"/>
          </a:p>
        </p:txBody>
      </p:sp>
      <p:sp>
        <p:nvSpPr>
          <p:cNvPr id="11" name="Bullet text"/>
          <p:cNvSpPr>
            <a:spLocks noGrp="1"/>
          </p:cNvSpPr>
          <p:nvPr>
            <p:ph type="body" sz="quarter" idx="16"/>
          </p:nvPr>
        </p:nvSpPr>
        <p:spPr>
          <a:xfrm>
            <a:off x="583995" y="1639738"/>
            <a:ext cx="5075330"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smtClean="0"/>
              <a:t>Edit Master text styles</a:t>
            </a:r>
          </a:p>
          <a:p>
            <a:pPr lvl="1"/>
            <a:r>
              <a:rPr lang="en-US" smtClean="0"/>
              <a:t>Second level</a:t>
            </a:r>
          </a:p>
        </p:txBody>
      </p:sp>
      <p:sp>
        <p:nvSpPr>
          <p:cNvPr id="2" name="Date Placeholder 1"/>
          <p:cNvSpPr>
            <a:spLocks noGrp="1"/>
          </p:cNvSpPr>
          <p:nvPr>
            <p:ph type="dt" sz="half" idx="17"/>
          </p:nvPr>
        </p:nvSpPr>
        <p:spPr>
          <a:xfrm>
            <a:off x="-2946026" y="6356351"/>
            <a:ext cx="2843954" cy="365125"/>
          </a:xfrm>
        </p:spPr>
        <p:txBody>
          <a:bodyPr/>
          <a:lstStyle/>
          <a:p>
            <a:fld id="{DEA4E619-B820-4E56-B835-00DD6E9C1F73}" type="datetimeFigureOut">
              <a:rPr lang="en-US" smtClean="0"/>
              <a:t>2/1/2021</a:t>
            </a:fld>
            <a:endParaRPr lang="en-US"/>
          </a:p>
        </p:txBody>
      </p:sp>
    </p:spTree>
    <p:extLst>
      <p:ext uri="{BB962C8B-B14F-4D97-AF65-F5344CB8AC3E}">
        <p14:creationId xmlns:p14="http://schemas.microsoft.com/office/powerpoint/2010/main" val="12414099"/>
      </p:ext>
    </p:extLst>
  </p:cSld>
  <p:clrMapOvr>
    <a:masterClrMapping/>
  </p:clrMapOvr>
  <p:transition>
    <p:fade/>
  </p:transition>
  <p:hf sldNum="0" hd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ummar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[Internal Use] for Check Point employees​</a:t>
            </a:r>
            <a:endParaRPr lang="en-US" dirty="0"/>
          </a:p>
        </p:txBody>
      </p:sp>
      <p:sp>
        <p:nvSpPr>
          <p:cNvPr id="5" name="Gray gradient"/>
          <p:cNvSpPr/>
          <p:nvPr userDrawn="1"/>
        </p:nvSpPr>
        <p:spPr bwMode="auto">
          <a:xfrm>
            <a:off x="4242165" y="-21465"/>
            <a:ext cx="8041299" cy="6533388"/>
          </a:xfrm>
          <a:prstGeom prst="rect">
            <a:avLst/>
          </a:prstGeom>
          <a:gradFill flip="none" rotWithShape="1">
            <a:gsLst>
              <a:gs pos="0">
                <a:schemeClr val="bg1">
                  <a:lumMod val="85000"/>
                  <a:alpha val="42000"/>
                </a:schemeClr>
              </a:gs>
              <a:gs pos="100000">
                <a:schemeClr val="bg1">
                  <a:lumMod val="95000"/>
                  <a:shade val="100000"/>
                  <a:satMod val="115000"/>
                  <a:alpha val="0"/>
                </a:schemeClr>
              </a:gs>
            </a:gsLst>
            <a:lin ang="0" scaled="1"/>
            <a:tileRect/>
          </a:gra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smtClean="0">
              <a:latin typeface="+mn-lt"/>
            </a:endParaRPr>
          </a:p>
        </p:txBody>
      </p:sp>
      <p:cxnSp>
        <p:nvCxnSpPr>
          <p:cNvPr id="6" name="Pink vertical line"/>
          <p:cNvCxnSpPr/>
          <p:nvPr userDrawn="1"/>
        </p:nvCxnSpPr>
        <p:spPr bwMode="auto">
          <a:xfrm>
            <a:off x="4215264" y="786856"/>
            <a:ext cx="0" cy="4965032"/>
          </a:xfrm>
          <a:prstGeom prst="line">
            <a:avLst/>
          </a:prstGeom>
          <a:solidFill>
            <a:schemeClr val="bg1"/>
          </a:solidFill>
          <a:ln w="5080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Key points"/>
          <p:cNvSpPr>
            <a:spLocks noGrp="1"/>
          </p:cNvSpPr>
          <p:nvPr>
            <p:ph type="body" sz="quarter" idx="12"/>
          </p:nvPr>
        </p:nvSpPr>
        <p:spPr>
          <a:xfrm>
            <a:off x="4876801" y="1399032"/>
            <a:ext cx="6732436" cy="4443814"/>
          </a:xfrm>
          <a:prstGeom prst="rect">
            <a:avLst/>
          </a:prstGeom>
        </p:spPr>
        <p:txBody>
          <a:bodyPr lIns="91440" tIns="45720" rIns="91440" bIns="45720" anchor="ctr" anchorCtr="0">
            <a:noAutofit/>
          </a:bodyPr>
          <a:lstStyle>
            <a:lvl1pPr marL="320040" indent="-320040">
              <a:lnSpc>
                <a:spcPct val="95000"/>
              </a:lnSpc>
              <a:buSzPct val="85000"/>
              <a:buFont typeface="Calibri" panose="020F0502020204030204" pitchFamily="34" charset="0"/>
              <a:buChar char="•"/>
              <a:defRPr sz="3200" baseline="0">
                <a:solidFill>
                  <a:schemeClr val="tx1"/>
                </a:solidFill>
                <a:latin typeface="Arial" panose="020B0604020202020204" pitchFamily="34" charset="0"/>
                <a:cs typeface="Arial" panose="020B0604020202020204" pitchFamily="34" charset="0"/>
              </a:defRPr>
            </a:lvl1pPr>
            <a:lvl2pPr marL="667512" indent="-237744">
              <a:lnSpc>
                <a:spcPct val="95000"/>
              </a:lnSpc>
              <a:defRPr sz="2700">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smtClean="0"/>
              <a:t>Edit Master text styles</a:t>
            </a:r>
          </a:p>
          <a:p>
            <a:pPr lvl="1"/>
            <a:r>
              <a:rPr lang="en-US" smtClean="0"/>
              <a:t>Second level</a:t>
            </a:r>
          </a:p>
        </p:txBody>
      </p:sp>
      <p:sp>
        <p:nvSpPr>
          <p:cNvPr id="8" name="Slide Title"/>
          <p:cNvSpPr>
            <a:spLocks noGrp="1"/>
          </p:cNvSpPr>
          <p:nvPr>
            <p:ph type="title"/>
          </p:nvPr>
        </p:nvSpPr>
        <p:spPr>
          <a:xfrm>
            <a:off x="368396" y="1947672"/>
            <a:ext cx="3373044"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0" kern="1200" spc="0" baseline="0" dirty="0">
                <a:solidFill>
                  <a:schemeClr val="bg2"/>
                </a:solidFill>
                <a:latin typeface="Arial" panose="020B0604020202020204" pitchFamily="34" charset="0"/>
                <a:ea typeface="+mj-ea"/>
                <a:cs typeface="Arial" panose="020B0604020202020204" pitchFamily="34" charset="0"/>
              </a:defRPr>
            </a:lvl1pPr>
          </a:lstStyle>
          <a:p>
            <a:r>
              <a:rPr lang="en-US" smtClean="0"/>
              <a:t>Click to edit Master title style</a:t>
            </a:r>
            <a:endParaRPr lang="en-US" dirty="0"/>
          </a:p>
        </p:txBody>
      </p:sp>
      <p:sp>
        <p:nvSpPr>
          <p:cNvPr id="2" name="Date Placeholder 1"/>
          <p:cNvSpPr>
            <a:spLocks noGrp="1"/>
          </p:cNvSpPr>
          <p:nvPr>
            <p:ph type="dt" sz="half" idx="13"/>
          </p:nvPr>
        </p:nvSpPr>
        <p:spPr>
          <a:xfrm>
            <a:off x="-3017964" y="6356351"/>
            <a:ext cx="2843954" cy="365125"/>
          </a:xfrm>
        </p:spPr>
        <p:txBody>
          <a:bodyPr/>
          <a:lstStyle/>
          <a:p>
            <a:fld id="{25B14EA0-D077-4AF7-BC7C-65CF8C1E39C3}" type="datetimeFigureOut">
              <a:rPr lang="en-US" smtClean="0"/>
              <a:t>2/1/2021</a:t>
            </a:fld>
            <a:endParaRPr lang="en-US"/>
          </a:p>
        </p:txBody>
      </p:sp>
    </p:spTree>
    <p:extLst>
      <p:ext uri="{BB962C8B-B14F-4D97-AF65-F5344CB8AC3E}">
        <p14:creationId xmlns:p14="http://schemas.microsoft.com/office/powerpoint/2010/main" val="2743170931"/>
      </p:ext>
    </p:extLst>
  </p:cSld>
  <p:clrMapOvr>
    <a:masterClrMapping/>
  </p:clrMapOvr>
  <p:transition>
    <p:fade/>
  </p:transition>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5F3463-3D31-4E75-B817-88F825CB2E2E}" type="datetimeFigureOut">
              <a:rPr lang="en-US" smtClean="0"/>
              <a:t>2/1/2021</a:t>
            </a:fld>
            <a:endParaRPr lang="en-US"/>
          </a:p>
        </p:txBody>
      </p:sp>
      <p:sp>
        <p:nvSpPr>
          <p:cNvPr id="6" name="Footer Placeholder 5" hidden="1"/>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3752649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5F3463-3D31-4E75-B817-88F825CB2E2E}" type="datetimeFigureOut">
              <a:rPr lang="en-US" smtClean="0"/>
              <a:t>2/1/2021</a:t>
            </a:fld>
            <a:endParaRPr lang="en-US"/>
          </a:p>
        </p:txBody>
      </p:sp>
      <p:sp>
        <p:nvSpPr>
          <p:cNvPr id="8" name="Footer Placeholder 7" hidden="1"/>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991661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5F3463-3D31-4E75-B817-88F825CB2E2E}" type="datetimeFigureOut">
              <a:rPr lang="en-US" smtClean="0"/>
              <a:t>2/1/2021</a:t>
            </a:fld>
            <a:endParaRPr lang="en-US"/>
          </a:p>
        </p:txBody>
      </p:sp>
      <p:sp>
        <p:nvSpPr>
          <p:cNvPr id="4" name="Footer Placeholder 3" hidden="1"/>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1717063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5F3463-3D31-4E75-B817-88F825CB2E2E}" type="datetimeFigureOut">
              <a:rPr lang="en-US" smtClean="0"/>
              <a:t>2/1/2021</a:t>
            </a:fld>
            <a:endParaRPr lang="en-US"/>
          </a:p>
        </p:txBody>
      </p:sp>
      <p:sp>
        <p:nvSpPr>
          <p:cNvPr id="3" name="Footer Placeholder 2" hidden="1"/>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1850400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25F3463-3D31-4E75-B817-88F825CB2E2E}" type="datetimeFigureOut">
              <a:rPr lang="en-US" smtClean="0"/>
              <a:t>2/1/2021</a:t>
            </a:fld>
            <a:endParaRPr lang="en-US"/>
          </a:p>
        </p:txBody>
      </p:sp>
      <p:sp>
        <p:nvSpPr>
          <p:cNvPr id="6" name="Footer Placeholder 5" hidden="1"/>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3903534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25F3463-3D31-4E75-B817-88F825CB2E2E}" type="datetimeFigureOut">
              <a:rPr lang="en-US" smtClean="0"/>
              <a:t>2/1/2021</a:t>
            </a:fld>
            <a:endParaRPr lang="en-US"/>
          </a:p>
        </p:txBody>
      </p:sp>
      <p:sp>
        <p:nvSpPr>
          <p:cNvPr id="6" name="Footer Placeholder 5" hidden="1"/>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BC84A-E421-4FA3-94F2-9B39D35BF9FE}" type="slidenum">
              <a:rPr lang="en-US" smtClean="0"/>
              <a:t>‹#›</a:t>
            </a:fld>
            <a:endParaRPr lang="en-US"/>
          </a:p>
        </p:txBody>
      </p:sp>
    </p:spTree>
    <p:extLst>
      <p:ext uri="{BB962C8B-B14F-4D97-AF65-F5344CB8AC3E}">
        <p14:creationId xmlns:p14="http://schemas.microsoft.com/office/powerpoint/2010/main" val="205071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emf"/><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5F3463-3D31-4E75-B817-88F825CB2E2E}" type="datetimeFigureOut">
              <a:rPr lang="en-US" smtClean="0"/>
              <a:t>2/1/2021</a:t>
            </a:fld>
            <a:endParaRPr lang="en-US"/>
          </a:p>
        </p:txBody>
      </p:sp>
      <p:sp>
        <p:nvSpPr>
          <p:cNvPr id="5" name="Footer Placeholder 4" hidden="1"/>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BC84A-E421-4FA3-94F2-9B39D35BF9FE}" type="slidenum">
              <a:rPr lang="en-US" smtClean="0"/>
              <a:t>‹#›</a:t>
            </a:fld>
            <a:endParaRPr lang="en-US"/>
          </a:p>
        </p:txBody>
      </p:sp>
    </p:spTree>
    <p:extLst>
      <p:ext uri="{BB962C8B-B14F-4D97-AF65-F5344CB8AC3E}">
        <p14:creationId xmlns:p14="http://schemas.microsoft.com/office/powerpoint/2010/main" val="2008250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hidden="1"/>
          <p:cNvSpPr>
            <a:spLocks noGrp="1"/>
          </p:cNvSpPr>
          <p:nvPr>
            <p:ph type="dt" sz="half" idx="2"/>
          </p:nvPr>
        </p:nvSpPr>
        <p:spPr>
          <a:xfrm>
            <a:off x="609759" y="6356351"/>
            <a:ext cx="284395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138E8-3F3E-4DC5-A5FA-50868B94627A}" type="datetimeFigureOut">
              <a:rPr lang="en-US" smtClean="0"/>
              <a:t>2/1/2021</a:t>
            </a:fld>
            <a:endParaRPr lang="en-US" dirty="0"/>
          </a:p>
        </p:txBody>
      </p:sp>
      <p:sp>
        <p:nvSpPr>
          <p:cNvPr id="11" name="Bullet text"/>
          <p:cNvSpPr>
            <a:spLocks noGrp="1" noChangeArrowheads="1"/>
          </p:cNvSpPr>
          <p:nvPr>
            <p:ph type="body" idx="1"/>
          </p:nvPr>
        </p:nvSpPr>
        <p:spPr bwMode="auto">
          <a:xfrm>
            <a:off x="583995" y="1534474"/>
            <a:ext cx="11025242"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dirty="0"/>
              <a:t>First Level</a:t>
            </a:r>
          </a:p>
          <a:p>
            <a:pPr lvl="1"/>
            <a:r>
              <a:rPr lang="en-US" dirty="0"/>
              <a:t>Second level</a:t>
            </a:r>
          </a:p>
          <a:p>
            <a:pPr lvl="2"/>
            <a:r>
              <a:rPr lang="en-US" dirty="0"/>
              <a:t>Third level</a:t>
            </a:r>
          </a:p>
          <a:p>
            <a:pPr lvl="0"/>
            <a:endParaRPr lang="en-US" dirty="0"/>
          </a:p>
          <a:p>
            <a:pPr lvl="0"/>
            <a:endParaRPr lang="en-US" dirty="0"/>
          </a:p>
        </p:txBody>
      </p:sp>
      <p:sp>
        <p:nvSpPr>
          <p:cNvPr id="58371" name="Slide Title"/>
          <p:cNvSpPr>
            <a:spLocks noGrp="1" noChangeArrowheads="1"/>
          </p:cNvSpPr>
          <p:nvPr>
            <p:ph type="title"/>
          </p:nvPr>
        </p:nvSpPr>
        <p:spPr bwMode="auto">
          <a:xfrm>
            <a:off x="583995" y="460552"/>
            <a:ext cx="1102524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endParaRPr lang="en-US" dirty="0"/>
          </a:p>
        </p:txBody>
      </p:sp>
      <p:sp>
        <p:nvSpPr>
          <p:cNvPr id="10" name="Footer_page number"/>
          <p:cNvSpPr txBox="1">
            <a:spLocks/>
          </p:cNvSpPr>
          <p:nvPr/>
        </p:nvSpPr>
        <p:spPr>
          <a:xfrm>
            <a:off x="9900538" y="6556249"/>
            <a:ext cx="1840930"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dirty="0">
              <a:solidFill>
                <a:schemeClr val="tx1"/>
              </a:solidFill>
              <a:latin typeface="+mn-lt"/>
              <a:ea typeface="+mn-ea"/>
              <a:cs typeface="+mn-cs"/>
            </a:endParaRPr>
          </a:p>
        </p:txBody>
      </p:sp>
      <p:sp>
        <p:nvSpPr>
          <p:cNvPr id="8" name="Footer_copyright"/>
          <p:cNvSpPr txBox="1">
            <a:spLocks/>
          </p:cNvSpPr>
          <p:nvPr/>
        </p:nvSpPr>
        <p:spPr>
          <a:xfrm>
            <a:off x="9082866" y="6542103"/>
            <a:ext cx="2745514"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fontAlgn="auto">
              <a:spcBef>
                <a:spcPts val="0"/>
              </a:spcBef>
              <a:spcAft>
                <a:spcPts val="0"/>
              </a:spcAft>
              <a:buClrTx/>
              <a:buSzTx/>
              <a:buFontTx/>
              <a:buNone/>
              <a:defRPr/>
            </a:pPr>
            <a:r>
              <a:rPr lang="en-US" sz="900" kern="0" dirty="0">
                <a:solidFill>
                  <a:schemeClr val="tx1">
                    <a:lumMod val="40000"/>
                    <a:lumOff val="60000"/>
                  </a:schemeClr>
                </a:solidFill>
              </a:rPr>
              <a:t>©2020 Check Point Software Technologies</a:t>
            </a:r>
            <a:r>
              <a:rPr lang="en-US" sz="900" kern="0" baseline="0" dirty="0">
                <a:solidFill>
                  <a:schemeClr val="tx1">
                    <a:lumMod val="40000"/>
                    <a:lumOff val="60000"/>
                  </a:schemeClr>
                </a:solidFill>
              </a:rPr>
              <a:t> </a:t>
            </a:r>
            <a:r>
              <a:rPr lang="en-US" sz="900" kern="0" dirty="0">
                <a:solidFill>
                  <a:schemeClr val="tx1">
                    <a:lumMod val="40000"/>
                    <a:lumOff val="60000"/>
                  </a:schemeClr>
                </a:solidFill>
              </a:rPr>
              <a:t>Ltd. </a:t>
            </a:r>
          </a:p>
        </p:txBody>
      </p:sp>
      <p:grpSp>
        <p:nvGrpSpPr>
          <p:cNvPr id="5" name="Group 4"/>
          <p:cNvGrpSpPr/>
          <p:nvPr/>
        </p:nvGrpSpPr>
        <p:grpSpPr>
          <a:xfrm>
            <a:off x="1" y="6505756"/>
            <a:ext cx="12192000" cy="324410"/>
            <a:chOff x="0" y="6505756"/>
            <a:chExt cx="12188825" cy="324410"/>
          </a:xfrm>
        </p:grpSpPr>
        <p:cxnSp>
          <p:nvCxnSpPr>
            <p:cNvPr id="94" name="Footer line"/>
            <p:cNvCxnSpPr/>
            <p:nvPr userDrawn="1"/>
          </p:nvCxnSpPr>
          <p:spPr bwMode="auto">
            <a:xfrm>
              <a:off x="0" y="6505756"/>
              <a:ext cx="12188825" cy="3837"/>
            </a:xfrm>
            <a:prstGeom prst="line">
              <a:avLst/>
            </a:prstGeom>
            <a:solidFill>
              <a:schemeClr val="bg1"/>
            </a:solidFill>
            <a:ln w="3175" cap="flat" cmpd="sng" algn="ctr">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 name="Picture 3"/>
            <p:cNvPicPr>
              <a:picLocks noChangeAspect="1"/>
            </p:cNvPicPr>
            <p:nvPr userDrawn="1"/>
          </p:nvPicPr>
          <p:blipFill>
            <a:blip r:embed="rId26"/>
            <a:stretch>
              <a:fillRect/>
            </a:stretch>
          </p:blipFill>
          <p:spPr>
            <a:xfrm>
              <a:off x="645246" y="6566316"/>
              <a:ext cx="1635304" cy="263850"/>
            </a:xfrm>
            <a:prstGeom prst="rect">
              <a:avLst/>
            </a:prstGeom>
          </p:spPr>
        </p:pic>
      </p:grpSp>
      <p:sp>
        <p:nvSpPr>
          <p:cNvPr id="2" name="Footer Placeholder 1"/>
          <p:cNvSpPr>
            <a:spLocks noGrp="1"/>
          </p:cNvSpPr>
          <p:nvPr>
            <p:ph type="ftr" sz="quarter" idx="3"/>
          </p:nvPr>
        </p:nvSpPr>
        <p:spPr>
          <a:xfrm>
            <a:off x="5936002" y="6536175"/>
            <a:ext cx="3098288" cy="302408"/>
          </a:xfrm>
          <a:prstGeom prst="rect">
            <a:avLst/>
          </a:prstGeom>
        </p:spPr>
        <p:txBody>
          <a:bodyPr vert="horz" lIns="91440" tIns="45720" rIns="91440" bIns="45720" rtlCol="0" anchor="ctr"/>
          <a:lstStyle>
            <a:lvl1pPr algn="ctr">
              <a:defRPr sz="900">
                <a:solidFill>
                  <a:schemeClr val="bg1">
                    <a:lumMod val="75000"/>
                  </a:schemeClr>
                </a:solidFill>
                <a:latin typeface="+mn-lt"/>
              </a:defRPr>
            </a:lvl1pPr>
          </a:lstStyle>
          <a:p>
            <a:r>
              <a:rPr lang="en-US" smtClean="0"/>
              <a:t> [Internal Use] for Check Point employees​</a:t>
            </a:r>
            <a:endParaRPr lang="en-US" dirty="0"/>
          </a:p>
        </p:txBody>
      </p:sp>
    </p:spTree>
    <p:extLst>
      <p:ext uri="{BB962C8B-B14F-4D97-AF65-F5344CB8AC3E}">
        <p14:creationId xmlns:p14="http://schemas.microsoft.com/office/powerpoint/2010/main" val="71356948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Lst>
  <p:transition>
    <p:fade/>
  </p:transition>
  <p:hf sldNum="0" hdr="0" dt="0"/>
  <p:txStyles>
    <p:title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383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6.gif"/><Relationship Id="rId7" Type="http://schemas.openxmlformats.org/officeDocument/2006/relationships/image" Target="../media/image20.gif"/><Relationship Id="rId2" Type="http://schemas.openxmlformats.org/officeDocument/2006/relationships/notesSlide" Target="../notesSlides/notesSlide5.xml"/><Relationship Id="rId1" Type="http://schemas.openxmlformats.org/officeDocument/2006/relationships/slideLayout" Target="../slideLayouts/slideLayout22.xml"/><Relationship Id="rId6" Type="http://schemas.openxmlformats.org/officeDocument/2006/relationships/image" Target="../media/image19.gif"/><Relationship Id="rId5" Type="http://schemas.openxmlformats.org/officeDocument/2006/relationships/image" Target="../media/image18.gif"/><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fontAlgn="base">
              <a:spcBef>
                <a:spcPct val="20000"/>
              </a:spcBef>
              <a:spcAft>
                <a:spcPct val="0"/>
              </a:spcAft>
              <a:buClr>
                <a:srgbClr val="FF0000"/>
              </a:buClr>
              <a:buSzPct val="65000"/>
            </a:pPr>
            <a:r>
              <a:rPr lang="en-US">
                <a:solidFill>
                  <a:srgbClr val="FFFFFF">
                    <a:lumMod val="75000"/>
                  </a:srgbClr>
                </a:solidFill>
                <a:latin typeface="Calibri"/>
              </a:rPr>
              <a:t> [Internal Use] for Check Point employees​</a:t>
            </a:r>
            <a:endParaRPr lang="en-US">
              <a:solidFill>
                <a:srgbClr val="FFFFFF">
                  <a:lumMod val="75000"/>
                </a:srgbClr>
              </a:solidFill>
              <a:latin typeface="Calibri"/>
            </a:endParaRPr>
          </a:p>
        </p:txBody>
      </p:sp>
      <p:sp>
        <p:nvSpPr>
          <p:cNvPr id="6" name="Subtitle 5"/>
          <p:cNvSpPr>
            <a:spLocks noGrp="1"/>
          </p:cNvSpPr>
          <p:nvPr>
            <p:ph type="subTitle" idx="1"/>
          </p:nvPr>
        </p:nvSpPr>
        <p:spPr>
          <a:xfrm>
            <a:off x="553231" y="4524401"/>
            <a:ext cx="5804989" cy="692595"/>
          </a:xfrm>
        </p:spPr>
        <p:txBody>
          <a:bodyPr/>
          <a:lstStyle/>
          <a:p>
            <a:r>
              <a:rPr lang="en-US" sz="1800" dirty="0"/>
              <a:t>Maya Levine | Technical Marketing Engineer</a:t>
            </a:r>
            <a:endParaRPr lang="en-US" sz="1800" dirty="0"/>
          </a:p>
        </p:txBody>
      </p:sp>
      <p:sp>
        <p:nvSpPr>
          <p:cNvPr id="9" name="Text Placeholder 8"/>
          <p:cNvSpPr>
            <a:spLocks noGrp="1"/>
          </p:cNvSpPr>
          <p:nvPr>
            <p:ph type="body" sz="quarter" idx="14"/>
          </p:nvPr>
        </p:nvSpPr>
        <p:spPr>
          <a:xfrm>
            <a:off x="553232" y="1921178"/>
            <a:ext cx="5057456" cy="1071215"/>
          </a:xfrm>
        </p:spPr>
        <p:txBody>
          <a:bodyPr/>
          <a:lstStyle/>
          <a:p>
            <a:pPr algn="ctr"/>
            <a:r>
              <a:rPr lang="en-US" dirty="0" smtClean="0"/>
              <a:t>Public cloud security blueprint</a:t>
            </a:r>
            <a:endParaRPr lang="en-US" dirty="0"/>
          </a:p>
        </p:txBody>
      </p:sp>
      <p:sp>
        <p:nvSpPr>
          <p:cNvPr id="3" name="Date Placeholder 2" hidden="1"/>
          <p:cNvSpPr>
            <a:spLocks noGrp="1"/>
          </p:cNvSpPr>
          <p:nvPr>
            <p:ph type="dt" sz="half" idx="15"/>
          </p:nvPr>
        </p:nvSpPr>
        <p:spPr/>
        <p:txBody>
          <a:bodyPr/>
          <a:lstStyle/>
          <a:p>
            <a:pPr fontAlgn="base">
              <a:spcBef>
                <a:spcPct val="20000"/>
              </a:spcBef>
              <a:spcAft>
                <a:spcPct val="0"/>
              </a:spcAft>
              <a:buClr>
                <a:srgbClr val="FF0000"/>
              </a:buClr>
              <a:buSzPct val="65000"/>
            </a:pPr>
            <a:endParaRPr lang="en-US">
              <a:solidFill>
                <a:srgbClr val="4D4D4F">
                  <a:tint val="75000"/>
                </a:srgbClr>
              </a:solidFill>
              <a:latin typeface="Helvetica" pitchFamily="34" charset="0"/>
            </a:endParaRPr>
          </a:p>
        </p:txBody>
      </p:sp>
    </p:spTree>
    <p:extLst>
      <p:ext uri="{BB962C8B-B14F-4D97-AF65-F5344CB8AC3E}">
        <p14:creationId xmlns:p14="http://schemas.microsoft.com/office/powerpoint/2010/main" val="309845531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2"/>
          </p:nvPr>
        </p:nvSpPr>
        <p:spPr/>
        <p:txBody>
          <a:bodyPr/>
          <a:lstStyle/>
          <a:p>
            <a:endParaRPr lang="en-US"/>
          </a:p>
        </p:txBody>
      </p:sp>
      <p:sp>
        <p:nvSpPr>
          <p:cNvPr id="4" name="Content Placeholder 3"/>
          <p:cNvSpPr>
            <a:spLocks noGrp="1"/>
          </p:cNvSpPr>
          <p:nvPr>
            <p:ph sz="half" idx="12"/>
          </p:nvPr>
        </p:nvSpPr>
        <p:spPr/>
        <p:txBody>
          <a:bodyPr/>
          <a:lstStyle/>
          <a:p>
            <a:endParaRPr lang="en-US"/>
          </a:p>
        </p:txBody>
      </p:sp>
      <p:pic>
        <p:nvPicPr>
          <p:cNvPr id="5" name="Picture 4"/>
          <p:cNvPicPr>
            <a:picLocks noChangeAspect="1"/>
          </p:cNvPicPr>
          <p:nvPr/>
        </p:nvPicPr>
        <p:blipFill>
          <a:blip r:embed="rId2"/>
          <a:stretch>
            <a:fillRect/>
          </a:stretch>
        </p:blipFill>
        <p:spPr>
          <a:xfrm>
            <a:off x="0" y="0"/>
            <a:ext cx="12192000" cy="6858000"/>
          </a:xfrm>
          <a:prstGeom prst="rect">
            <a:avLst/>
          </a:prstGeom>
        </p:spPr>
      </p:pic>
      <p:sp>
        <p:nvSpPr>
          <p:cNvPr id="6" name="Footer Placeholder 5" hidden="1"/>
          <p:cNvSpPr>
            <a:spLocks noGrp="1"/>
          </p:cNvSpPr>
          <p:nvPr>
            <p:ph type="ftr" sz="quarter" idx="13"/>
          </p:nvPr>
        </p:nvSpPr>
        <p:spPr/>
        <p:txBody>
          <a:bodyPr/>
          <a:lstStyle/>
          <a:p>
            <a:endParaRPr lang="en-US"/>
          </a:p>
        </p:txBody>
      </p:sp>
      <p:sp>
        <p:nvSpPr>
          <p:cNvPr id="7" name="Date Placeholder 6" hidden="1"/>
          <p:cNvSpPr>
            <a:spLocks noGrp="1"/>
          </p:cNvSpPr>
          <p:nvPr>
            <p:ph type="dt" sz="half" idx="14"/>
          </p:nvPr>
        </p:nvSpPr>
        <p:spPr/>
        <p:txBody>
          <a:bodyPr/>
          <a:lstStyle/>
          <a:p>
            <a:endParaRPr lang="en-US"/>
          </a:p>
        </p:txBody>
      </p:sp>
    </p:spTree>
    <p:extLst>
      <p:ext uri="{BB962C8B-B14F-4D97-AF65-F5344CB8AC3E}">
        <p14:creationId xmlns:p14="http://schemas.microsoft.com/office/powerpoint/2010/main" val="399905198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2"/>
          </p:nvPr>
        </p:nvSpPr>
        <p:spPr/>
        <p:txBody>
          <a:bodyPr/>
          <a:lstStyle/>
          <a:p>
            <a:endParaRPr lang="en-US"/>
          </a:p>
        </p:txBody>
      </p:sp>
      <p:sp>
        <p:nvSpPr>
          <p:cNvPr id="4" name="Content Placeholder 3"/>
          <p:cNvSpPr>
            <a:spLocks noGrp="1"/>
          </p:cNvSpPr>
          <p:nvPr>
            <p:ph sz="half" idx="12"/>
          </p:nvPr>
        </p:nvSpPr>
        <p:spPr/>
        <p:txBody>
          <a:bodyPr/>
          <a:lstStyle/>
          <a:p>
            <a:endParaRPr lang="en-US"/>
          </a:p>
        </p:txBody>
      </p:sp>
      <p:pic>
        <p:nvPicPr>
          <p:cNvPr id="5" name="Picture 4"/>
          <p:cNvPicPr>
            <a:picLocks noChangeAspect="1"/>
          </p:cNvPicPr>
          <p:nvPr/>
        </p:nvPicPr>
        <p:blipFill>
          <a:blip r:embed="rId2"/>
          <a:stretch>
            <a:fillRect/>
          </a:stretch>
        </p:blipFill>
        <p:spPr>
          <a:xfrm>
            <a:off x="0" y="0"/>
            <a:ext cx="12192000" cy="6858000"/>
          </a:xfrm>
          <a:prstGeom prst="rect">
            <a:avLst/>
          </a:prstGeom>
        </p:spPr>
      </p:pic>
      <p:sp>
        <p:nvSpPr>
          <p:cNvPr id="6" name="Footer Placeholder 5" hidden="1"/>
          <p:cNvSpPr>
            <a:spLocks noGrp="1"/>
          </p:cNvSpPr>
          <p:nvPr>
            <p:ph type="ftr" sz="quarter" idx="13"/>
          </p:nvPr>
        </p:nvSpPr>
        <p:spPr/>
        <p:txBody>
          <a:bodyPr/>
          <a:lstStyle/>
          <a:p>
            <a:endParaRPr lang="en-US"/>
          </a:p>
        </p:txBody>
      </p:sp>
      <p:sp>
        <p:nvSpPr>
          <p:cNvPr id="7" name="Date Placeholder 6" hidden="1"/>
          <p:cNvSpPr>
            <a:spLocks noGrp="1"/>
          </p:cNvSpPr>
          <p:nvPr>
            <p:ph type="dt" sz="half" idx="14"/>
          </p:nvPr>
        </p:nvSpPr>
        <p:spPr/>
        <p:txBody>
          <a:bodyPr/>
          <a:lstStyle/>
          <a:p>
            <a:endParaRPr lang="en-US"/>
          </a:p>
        </p:txBody>
      </p:sp>
    </p:spTree>
    <p:extLst>
      <p:ext uri="{BB962C8B-B14F-4D97-AF65-F5344CB8AC3E}">
        <p14:creationId xmlns:p14="http://schemas.microsoft.com/office/powerpoint/2010/main" val="32364565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p:cNvSpPr>
            <a:spLocks noGrp="1"/>
          </p:cNvSpPr>
          <p:nvPr>
            <p:ph type="ftr" sz="quarter" idx="12"/>
          </p:nvPr>
        </p:nvSpPr>
        <p:spPr/>
        <p:txBody>
          <a:bodyPr/>
          <a:lstStyle/>
          <a:p>
            <a:r>
              <a:rPr lang="en-US" smtClean="0"/>
              <a:t> [Internal Use] for Check Point employees​</a:t>
            </a:r>
            <a:endParaRPr lang="en-US"/>
          </a:p>
        </p:txBody>
      </p:sp>
      <p:pic>
        <p:nvPicPr>
          <p:cNvPr id="3" name="Picture 2"/>
          <p:cNvPicPr>
            <a:picLocks noChangeAspect="1"/>
          </p:cNvPicPr>
          <p:nvPr/>
        </p:nvPicPr>
        <p:blipFill>
          <a:blip r:embed="rId2"/>
          <a:stretch>
            <a:fillRect/>
          </a:stretch>
        </p:blipFill>
        <p:spPr>
          <a:xfrm>
            <a:off x="0" y="0"/>
            <a:ext cx="12192000" cy="6858000"/>
          </a:xfrm>
          <a:prstGeom prst="rect">
            <a:avLst/>
          </a:prstGeom>
        </p:spPr>
      </p:pic>
      <p:sp>
        <p:nvSpPr>
          <p:cNvPr id="4" name="Date Placeholder 3" hidden="1"/>
          <p:cNvSpPr>
            <a:spLocks noGrp="1"/>
          </p:cNvSpPr>
          <p:nvPr>
            <p:ph type="dt" sz="half" idx="11"/>
          </p:nvPr>
        </p:nvSpPr>
        <p:spPr/>
        <p:txBody>
          <a:bodyPr/>
          <a:lstStyle/>
          <a:p>
            <a:endParaRPr lang="en-US"/>
          </a:p>
        </p:txBody>
      </p:sp>
    </p:spTree>
    <p:extLst>
      <p:ext uri="{BB962C8B-B14F-4D97-AF65-F5344CB8AC3E}">
        <p14:creationId xmlns:p14="http://schemas.microsoft.com/office/powerpoint/2010/main" val="424787302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
        <p:nvSpPr>
          <p:cNvPr id="3" name="Footer Placeholder 2" hidden="1"/>
          <p:cNvSpPr>
            <a:spLocks noGrp="1"/>
          </p:cNvSpPr>
          <p:nvPr>
            <p:ph type="ftr" sz="quarter" idx="12"/>
          </p:nvPr>
        </p:nvSpPr>
        <p:spPr/>
        <p:txBody>
          <a:bodyPr/>
          <a:lstStyle/>
          <a:p>
            <a:endParaRPr lang="en-US"/>
          </a:p>
        </p:txBody>
      </p:sp>
      <p:sp>
        <p:nvSpPr>
          <p:cNvPr id="4" name="Date Placeholder 3" hidden="1"/>
          <p:cNvSpPr>
            <a:spLocks noGrp="1"/>
          </p:cNvSpPr>
          <p:nvPr>
            <p:ph type="dt" sz="half" idx="11"/>
          </p:nvPr>
        </p:nvSpPr>
        <p:spPr/>
        <p:txBody>
          <a:bodyPr/>
          <a:lstStyle/>
          <a:p>
            <a:endParaRPr lang="en-US"/>
          </a:p>
        </p:txBody>
      </p:sp>
    </p:spTree>
    <p:extLst>
      <p:ext uri="{BB962C8B-B14F-4D97-AF65-F5344CB8AC3E}">
        <p14:creationId xmlns:p14="http://schemas.microsoft.com/office/powerpoint/2010/main" val="379957119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940296"/>
          </a:xfrm>
          <a:prstGeom prst="rect">
            <a:avLst/>
          </a:prstGeom>
        </p:spPr>
      </p:pic>
      <p:sp>
        <p:nvSpPr>
          <p:cNvPr id="3" name="Footer Placeholder 2" hidden="1"/>
          <p:cNvSpPr>
            <a:spLocks noGrp="1"/>
          </p:cNvSpPr>
          <p:nvPr>
            <p:ph type="ftr" sz="quarter" idx="12"/>
          </p:nvPr>
        </p:nvSpPr>
        <p:spPr/>
        <p:txBody>
          <a:bodyPr/>
          <a:lstStyle/>
          <a:p>
            <a:endParaRPr lang="en-US"/>
          </a:p>
        </p:txBody>
      </p:sp>
      <p:sp>
        <p:nvSpPr>
          <p:cNvPr id="4" name="Date Placeholder 3" hidden="1"/>
          <p:cNvSpPr>
            <a:spLocks noGrp="1"/>
          </p:cNvSpPr>
          <p:nvPr>
            <p:ph type="dt" sz="half" idx="11"/>
          </p:nvPr>
        </p:nvSpPr>
        <p:spPr/>
        <p:txBody>
          <a:bodyPr/>
          <a:lstStyle/>
          <a:p>
            <a:endParaRPr lang="en-US"/>
          </a:p>
        </p:txBody>
      </p:sp>
    </p:spTree>
    <p:extLst>
      <p:ext uri="{BB962C8B-B14F-4D97-AF65-F5344CB8AC3E}">
        <p14:creationId xmlns:p14="http://schemas.microsoft.com/office/powerpoint/2010/main" val="344534020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
        <p:nvSpPr>
          <p:cNvPr id="3" name="Footer Placeholder 2" hidden="1"/>
          <p:cNvSpPr>
            <a:spLocks noGrp="1"/>
          </p:cNvSpPr>
          <p:nvPr>
            <p:ph type="ftr" sz="quarter" idx="12"/>
          </p:nvPr>
        </p:nvSpPr>
        <p:spPr/>
        <p:txBody>
          <a:bodyPr/>
          <a:lstStyle/>
          <a:p>
            <a:endParaRPr lang="en-US"/>
          </a:p>
        </p:txBody>
      </p:sp>
      <p:sp>
        <p:nvSpPr>
          <p:cNvPr id="4" name="Date Placeholder 3" hidden="1"/>
          <p:cNvSpPr>
            <a:spLocks noGrp="1"/>
          </p:cNvSpPr>
          <p:nvPr>
            <p:ph type="dt" sz="half" idx="11"/>
          </p:nvPr>
        </p:nvSpPr>
        <p:spPr/>
        <p:txBody>
          <a:bodyPr/>
          <a:lstStyle/>
          <a:p>
            <a:endParaRPr lang="en-US"/>
          </a:p>
        </p:txBody>
      </p:sp>
    </p:spTree>
    <p:extLst>
      <p:ext uri="{BB962C8B-B14F-4D97-AF65-F5344CB8AC3E}">
        <p14:creationId xmlns:p14="http://schemas.microsoft.com/office/powerpoint/2010/main" val="408608953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
        <p:nvSpPr>
          <p:cNvPr id="3" name="Footer Placeholder 2" hidden="1"/>
          <p:cNvSpPr>
            <a:spLocks noGrp="1"/>
          </p:cNvSpPr>
          <p:nvPr>
            <p:ph type="ftr" sz="quarter" idx="12"/>
          </p:nvPr>
        </p:nvSpPr>
        <p:spPr/>
        <p:txBody>
          <a:bodyPr/>
          <a:lstStyle/>
          <a:p>
            <a:endParaRPr lang="en-US"/>
          </a:p>
        </p:txBody>
      </p:sp>
      <p:sp>
        <p:nvSpPr>
          <p:cNvPr id="4" name="Date Placeholder 3" hidden="1"/>
          <p:cNvSpPr>
            <a:spLocks noGrp="1"/>
          </p:cNvSpPr>
          <p:nvPr>
            <p:ph type="dt" sz="half" idx="11"/>
          </p:nvPr>
        </p:nvSpPr>
        <p:spPr/>
        <p:txBody>
          <a:bodyPr/>
          <a:lstStyle/>
          <a:p>
            <a:endParaRPr lang="en-US"/>
          </a:p>
        </p:txBody>
      </p:sp>
    </p:spTree>
    <p:extLst>
      <p:ext uri="{BB962C8B-B14F-4D97-AF65-F5344CB8AC3E}">
        <p14:creationId xmlns:p14="http://schemas.microsoft.com/office/powerpoint/2010/main" val="191240385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hidden="1"/>
          <p:cNvSpPr>
            <a:spLocks noGrp="1"/>
          </p:cNvSpPr>
          <p:nvPr>
            <p:ph type="ftr" sz="quarter" idx="4294967295"/>
          </p:nvPr>
        </p:nvSpPr>
        <p:spPr/>
        <p:txBody>
          <a:bodyPr/>
          <a:lstStyle/>
          <a:p>
            <a:r>
              <a:rPr lang="en-US" smtClean="0"/>
              <a:t> [Internal Use] for Check Point employees​</a:t>
            </a:r>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5" name="Date Placeholder 4" hidden="1"/>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262850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0"/>
            <a:ext cx="12192000" cy="6922008"/>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5" name="Date Placeholder 4" hidden="1"/>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2078458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0"/>
            <a:ext cx="12192000" cy="6813671"/>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5" name="Date Placeholder 4" hidden="1"/>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580845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fontAlgn="base">
              <a:spcBef>
                <a:spcPct val="20000"/>
              </a:spcBef>
              <a:spcAft>
                <a:spcPct val="0"/>
              </a:spcAft>
              <a:buClr>
                <a:srgbClr val="FF0000"/>
              </a:buClr>
              <a:buSzPct val="65000"/>
            </a:pPr>
            <a:r>
              <a:rPr lang="en-US">
                <a:solidFill>
                  <a:srgbClr val="FFFFFF">
                    <a:lumMod val="75000"/>
                  </a:srgbClr>
                </a:solidFill>
                <a:latin typeface="Calibri"/>
              </a:rPr>
              <a:t> [Internal Use] for Check Point employees​</a:t>
            </a:r>
            <a:endParaRPr lang="en-US">
              <a:solidFill>
                <a:srgbClr val="FFFFFF">
                  <a:lumMod val="75000"/>
                </a:srgbClr>
              </a:solidFill>
              <a:latin typeface="Calibri"/>
            </a:endParaRPr>
          </a:p>
        </p:txBody>
      </p:sp>
      <p:sp>
        <p:nvSpPr>
          <p:cNvPr id="6" name="Content Placeholder 5"/>
          <p:cNvSpPr>
            <a:spLocks noGrp="1"/>
          </p:cNvSpPr>
          <p:nvPr>
            <p:ph sz="quarter" idx="13"/>
          </p:nvPr>
        </p:nvSpPr>
        <p:spPr/>
        <p:txBody>
          <a:bodyPr/>
          <a:lstStyle/>
          <a:p>
            <a:r>
              <a:rPr lang="en-US" dirty="0" smtClean="0"/>
              <a:t>Challenges</a:t>
            </a:r>
            <a:endParaRPr lang="en-US" dirty="0" smtClean="0"/>
          </a:p>
          <a:p>
            <a:r>
              <a:rPr lang="en-US" dirty="0" smtClean="0"/>
              <a:t>Cloud Security Architectural Principals </a:t>
            </a:r>
            <a:endParaRPr lang="en-US" dirty="0"/>
          </a:p>
          <a:p>
            <a:r>
              <a:rPr lang="en-US" dirty="0" smtClean="0"/>
              <a:t>Blueprint: Architectures &amp; Solutions</a:t>
            </a:r>
            <a:endParaRPr lang="en-US" dirty="0"/>
          </a:p>
          <a:p>
            <a:endParaRPr lang="en-US" dirty="0"/>
          </a:p>
        </p:txBody>
      </p:sp>
      <p:sp>
        <p:nvSpPr>
          <p:cNvPr id="4" name="Title 3"/>
          <p:cNvSpPr>
            <a:spLocks noGrp="1"/>
          </p:cNvSpPr>
          <p:nvPr>
            <p:ph type="title"/>
          </p:nvPr>
        </p:nvSpPr>
        <p:spPr/>
        <p:txBody>
          <a:bodyPr/>
          <a:lstStyle/>
          <a:p>
            <a:r>
              <a:rPr lang="en-US" sz="3600" dirty="0"/>
              <a:t>Agenda</a:t>
            </a:r>
            <a:endParaRPr lang="en-US" b="0" dirty="0"/>
          </a:p>
        </p:txBody>
      </p:sp>
      <p:sp>
        <p:nvSpPr>
          <p:cNvPr id="2" name="Date Placeholder 1" hidden="1"/>
          <p:cNvSpPr>
            <a:spLocks noGrp="1"/>
          </p:cNvSpPr>
          <p:nvPr>
            <p:ph type="dt" sz="half" idx="14"/>
          </p:nvPr>
        </p:nvSpPr>
        <p:spPr>
          <a:xfrm>
            <a:off x="611189" y="6356351"/>
            <a:ext cx="2843213" cy="365125"/>
          </a:xfrm>
        </p:spPr>
        <p:txBody>
          <a:bodyPr/>
          <a:lstStyle/>
          <a:p>
            <a:pPr fontAlgn="base">
              <a:spcBef>
                <a:spcPct val="20000"/>
              </a:spcBef>
              <a:spcAft>
                <a:spcPct val="0"/>
              </a:spcAft>
              <a:buClr>
                <a:srgbClr val="FF0000"/>
              </a:buClr>
              <a:buSzPct val="65000"/>
            </a:pPr>
            <a:endParaRPr lang="en-US">
              <a:solidFill>
                <a:srgbClr val="4D4D4F">
                  <a:tint val="75000"/>
                </a:srgbClr>
              </a:solidFill>
              <a:latin typeface="Helvetica" pitchFamily="34" charset="0"/>
            </a:endParaRPr>
          </a:p>
        </p:txBody>
      </p:sp>
    </p:spTree>
    <p:extLst>
      <p:ext uri="{BB962C8B-B14F-4D97-AF65-F5344CB8AC3E}">
        <p14:creationId xmlns:p14="http://schemas.microsoft.com/office/powerpoint/2010/main" val="285204402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567980" y="255373"/>
            <a:ext cx="11187414" cy="6436460"/>
          </a:xfrm>
          <a:prstGeom prst="rect">
            <a:avLst/>
          </a:prstGeom>
        </p:spPr>
      </p:pic>
    </p:spTree>
    <p:extLst>
      <p:ext uri="{BB962C8B-B14F-4D97-AF65-F5344CB8AC3E}">
        <p14:creationId xmlns:p14="http://schemas.microsoft.com/office/powerpoint/2010/main" val="4152602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4" name="Footer Placeholder 3"/>
          <p:cNvSpPr>
            <a:spLocks noGrp="1"/>
          </p:cNvSpPr>
          <p:nvPr>
            <p:ph type="ftr" sz="quarter" idx="11"/>
          </p:nvPr>
        </p:nvSpPr>
        <p:spPr/>
        <p:txBody>
          <a:bodyPr/>
          <a:lstStyle/>
          <a:p>
            <a:pPr fontAlgn="base">
              <a:spcBef>
                <a:spcPct val="20000"/>
              </a:spcBef>
              <a:spcAft>
                <a:spcPct val="0"/>
              </a:spcAft>
              <a:buClr>
                <a:srgbClr val="FF0000"/>
              </a:buClr>
              <a:buSzPct val="65000"/>
            </a:pPr>
            <a:r>
              <a:rPr lang="en-US">
                <a:solidFill>
                  <a:srgbClr val="FFFFFF">
                    <a:lumMod val="75000"/>
                  </a:srgbClr>
                </a:solidFill>
                <a:latin typeface="Calibri"/>
              </a:rPr>
              <a:t> [Internal Use] for Check Point employees​</a:t>
            </a:r>
            <a:endParaRPr lang="en-US">
              <a:solidFill>
                <a:srgbClr val="FFFFFF">
                  <a:lumMod val="75000"/>
                </a:srgbClr>
              </a:solidFill>
              <a:latin typeface="Calibri"/>
            </a:endParaRPr>
          </a:p>
        </p:txBody>
      </p:sp>
      <p:sp>
        <p:nvSpPr>
          <p:cNvPr id="5" name="Date Placeholder 4" hidden="1"/>
          <p:cNvSpPr>
            <a:spLocks noGrp="1"/>
          </p:cNvSpPr>
          <p:nvPr>
            <p:ph type="dt" sz="half" idx="12"/>
          </p:nvPr>
        </p:nvSpPr>
        <p:spPr/>
        <p:txBody>
          <a:bodyPr/>
          <a:lstStyle/>
          <a:p>
            <a:pPr fontAlgn="base">
              <a:spcBef>
                <a:spcPct val="20000"/>
              </a:spcBef>
              <a:spcAft>
                <a:spcPct val="0"/>
              </a:spcAft>
              <a:buClr>
                <a:srgbClr val="FF0000"/>
              </a:buClr>
              <a:buSzPct val="65000"/>
            </a:pPr>
            <a:endParaRPr lang="en-US">
              <a:solidFill>
                <a:srgbClr val="4D4D4F">
                  <a:tint val="75000"/>
                </a:srgbClr>
              </a:solidFill>
              <a:latin typeface="Helvetica" pitchFamily="34" charset="0"/>
            </a:endParaRPr>
          </a:p>
        </p:txBody>
      </p:sp>
      <p:sp>
        <p:nvSpPr>
          <p:cNvPr id="3" name="TextBox 2"/>
          <p:cNvSpPr txBox="1"/>
          <p:nvPr/>
        </p:nvSpPr>
        <p:spPr bwMode="auto">
          <a:xfrm>
            <a:off x="424816" y="1409477"/>
            <a:ext cx="11022371" cy="3785652"/>
          </a:xfrm>
          <a:prstGeom prst="rect">
            <a:avLst/>
          </a:prstGeom>
          <a:noFill/>
          <a:ln>
            <a:noFill/>
          </a:ln>
          <a:effectLst/>
          <a:extLst/>
        </p:spPr>
        <p:txBody>
          <a:bodyPr vert="horz" wrap="square" lIns="91440" tIns="45720" rIns="91440" bIns="45720" numCol="1" rtlCol="0" anchor="ctr" anchorCtr="0" compatLnSpc="1">
            <a:prstTxWarp prst="textNoShape">
              <a:avLst/>
            </a:prstTxWarp>
            <a:spAutoFit/>
          </a:bodyPr>
          <a:lstStyle/>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Increased attack surface</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Lack of Visibility and Tracking</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Ever-Changing Workloads</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DevOps, </a:t>
            </a:r>
            <a:r>
              <a:rPr lang="en-US" sz="2400" dirty="0" err="1" smtClean="0">
                <a:solidFill>
                  <a:srgbClr val="D51067">
                    <a:lumMod val="50000"/>
                  </a:srgbClr>
                </a:solidFill>
                <a:latin typeface="Calibri"/>
              </a:rPr>
              <a:t>DevSecOps</a:t>
            </a:r>
            <a:r>
              <a:rPr lang="en-US" sz="2400" dirty="0" smtClean="0">
                <a:solidFill>
                  <a:srgbClr val="D51067">
                    <a:lumMod val="50000"/>
                  </a:srgbClr>
                </a:solidFill>
                <a:latin typeface="Calibri"/>
              </a:rPr>
              <a:t>, and Automation</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Granular Privilege and Key Management</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Multi-Cloud Environment</a:t>
            </a:r>
          </a:p>
          <a:p>
            <a:pPr marL="342900" indent="-342900" fontAlgn="base">
              <a:spcAft>
                <a:spcPct val="0"/>
              </a:spcAft>
              <a:buClr>
                <a:srgbClr val="FF0000"/>
              </a:buClr>
              <a:buSzPct val="65000"/>
              <a:buFont typeface="Arial" panose="020B0604020202020204" pitchFamily="34" charset="0"/>
              <a:buChar char="•"/>
            </a:pPr>
            <a:r>
              <a:rPr lang="en-US" sz="2400" dirty="0" smtClean="0">
                <a:solidFill>
                  <a:srgbClr val="D51067">
                    <a:lumMod val="50000"/>
                  </a:srgbClr>
                </a:solidFill>
                <a:latin typeface="Calibri"/>
              </a:rPr>
              <a:t>Compliance and Regulations</a:t>
            </a:r>
          </a:p>
          <a:p>
            <a:pPr marL="342900" indent="-342900" fontAlgn="base">
              <a:spcAft>
                <a:spcPct val="0"/>
              </a:spcAft>
              <a:buClr>
                <a:srgbClr val="FF0000"/>
              </a:buClr>
              <a:buSzPct val="65000"/>
              <a:buFont typeface="Arial" panose="020B0604020202020204" pitchFamily="34" charset="0"/>
              <a:buChar char="•"/>
            </a:pPr>
            <a:endParaRPr lang="en-US" sz="2400" dirty="0">
              <a:solidFill>
                <a:srgbClr val="D51067">
                  <a:lumMod val="50000"/>
                </a:srgbClr>
              </a:solidFill>
              <a:latin typeface="Calibri"/>
            </a:endParaRPr>
          </a:p>
          <a:p>
            <a:pPr marL="342900" indent="-342900" fontAlgn="base">
              <a:spcAft>
                <a:spcPct val="0"/>
              </a:spcAft>
              <a:buClr>
                <a:srgbClr val="FF0000"/>
              </a:buClr>
              <a:buSzPct val="65000"/>
              <a:buFont typeface="Arial" panose="020B0604020202020204" pitchFamily="34" charset="0"/>
              <a:buChar char="•"/>
            </a:pPr>
            <a:endParaRPr lang="en-US" sz="2400" dirty="0">
              <a:solidFill>
                <a:srgbClr val="D51067">
                  <a:lumMod val="50000"/>
                </a:srgbClr>
              </a:solidFill>
              <a:latin typeface="Calibri"/>
            </a:endParaRPr>
          </a:p>
          <a:p>
            <a:pPr marL="342900" indent="-342900" fontAlgn="base">
              <a:spcAft>
                <a:spcPct val="0"/>
              </a:spcAft>
              <a:buClr>
                <a:srgbClr val="FF0000"/>
              </a:buClr>
              <a:buSzPct val="65000"/>
              <a:buFont typeface="Arial" panose="020B0604020202020204" pitchFamily="34" charset="0"/>
              <a:buChar char="•"/>
            </a:pPr>
            <a:endParaRPr lang="en-US" sz="2400" dirty="0">
              <a:solidFill>
                <a:srgbClr val="D51067">
                  <a:lumMod val="50000"/>
                </a:srgbClr>
              </a:solidFill>
              <a:latin typeface="Calibri"/>
            </a:endParaRPr>
          </a:p>
        </p:txBody>
      </p:sp>
    </p:spTree>
    <p:extLst>
      <p:ext uri="{BB962C8B-B14F-4D97-AF65-F5344CB8AC3E}">
        <p14:creationId xmlns:p14="http://schemas.microsoft.com/office/powerpoint/2010/main" val="62580876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ZERO TRUST</a:t>
            </a:r>
            <a:endParaRPr lang="en-US" dirty="0"/>
          </a:p>
        </p:txBody>
      </p:sp>
      <p:sp>
        <p:nvSpPr>
          <p:cNvPr id="3" name="Footer Placeholder 2"/>
          <p:cNvSpPr>
            <a:spLocks noGrp="1"/>
          </p:cNvSpPr>
          <p:nvPr>
            <p:ph type="ftr" sz="quarter" idx="11"/>
          </p:nvPr>
        </p:nvSpPr>
        <p:spPr/>
        <p:txBody>
          <a:bodyPr/>
          <a:lstStyle/>
          <a:p>
            <a:r>
              <a:rPr lang="en-US" smtClean="0"/>
              <a:t> [Internal Use] for Check Point employees​</a:t>
            </a:r>
            <a:endParaRPr lang="en-US" dirty="0"/>
          </a:p>
        </p:txBody>
      </p:sp>
      <p:pic>
        <p:nvPicPr>
          <p:cNvPr id="1026" name="Picture 2" descr="Jodie Whittaker O GIF by Doctor Who"/>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917752"/>
            <a:ext cx="4572000"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ust no one neon GIF by Tyler Resty"/>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257669" y="159331"/>
            <a:ext cx="36576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rust no one swipe left GIF by Team Coco"/>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37931" y="3551258"/>
            <a:ext cx="4572000" cy="225742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atthew Macfadyen Hbo GIF by SuccessionHBO"/>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4928136" y="3489503"/>
            <a:ext cx="4572000"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rust no one bridesmaids 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3988540" y="1374952"/>
            <a:ext cx="4572000" cy="1943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261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521" y="109823"/>
            <a:ext cx="11025242" cy="914400"/>
          </a:xfrm>
        </p:spPr>
        <p:txBody>
          <a:bodyPr/>
          <a:lstStyle/>
          <a:p>
            <a:pPr algn="ctr"/>
            <a:r>
              <a:rPr lang="en-US" dirty="0" smtClean="0"/>
              <a:t>Attack Vectors to Be Secured</a:t>
            </a:r>
            <a:endParaRPr lang="en-US" dirty="0"/>
          </a:p>
        </p:txBody>
      </p:sp>
      <p:sp>
        <p:nvSpPr>
          <p:cNvPr id="3" name="Footer Placeholder 2"/>
          <p:cNvSpPr>
            <a:spLocks noGrp="1"/>
          </p:cNvSpPr>
          <p:nvPr>
            <p:ph type="ftr" sz="quarter" idx="11"/>
          </p:nvPr>
        </p:nvSpPr>
        <p:spPr/>
        <p:txBody>
          <a:bodyPr/>
          <a:lstStyle/>
          <a:p>
            <a:r>
              <a:rPr lang="en-US" smtClean="0"/>
              <a:t> [Internal Use] for Check Point employees​</a:t>
            </a:r>
            <a:endParaRPr lang="en-US" dirty="0"/>
          </a:p>
        </p:txBody>
      </p:sp>
      <p:grpSp>
        <p:nvGrpSpPr>
          <p:cNvPr id="6" name="Group 5"/>
          <p:cNvGrpSpPr/>
          <p:nvPr/>
        </p:nvGrpSpPr>
        <p:grpSpPr>
          <a:xfrm>
            <a:off x="4981799" y="2513308"/>
            <a:ext cx="2254685" cy="1766170"/>
            <a:chOff x="5987441" y="2500782"/>
            <a:chExt cx="2254685" cy="1766170"/>
          </a:xfrm>
        </p:grpSpPr>
        <p:sp>
          <p:nvSpPr>
            <p:cNvPr id="5" name="Rectangle 4"/>
            <p:cNvSpPr/>
            <p:nvPr/>
          </p:nvSpPr>
          <p:spPr bwMode="auto">
            <a:xfrm>
              <a:off x="5987441" y="2500782"/>
              <a:ext cx="2254685" cy="1766170"/>
            </a:xfrm>
            <a:prstGeom prst="rect">
              <a:avLst/>
            </a:prstGeom>
            <a:solidFill>
              <a:schemeClr val="bg2"/>
            </a:soli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smtClean="0">
                <a:latin typeface="+mn-lt"/>
              </a:endParaRPr>
            </a:p>
          </p:txBody>
        </p:sp>
        <p:sp>
          <p:nvSpPr>
            <p:cNvPr id="4" name="TextBox 3"/>
            <p:cNvSpPr txBox="1"/>
            <p:nvPr/>
          </p:nvSpPr>
          <p:spPr bwMode="auto">
            <a:xfrm>
              <a:off x="6616766" y="3091479"/>
              <a:ext cx="1149371" cy="584775"/>
            </a:xfrm>
            <a:prstGeom prst="rect">
              <a:avLst/>
            </a:prstGeom>
            <a:noFill/>
            <a:ln>
              <a:noFill/>
            </a:ln>
            <a:effectLst/>
            <a:extLst/>
          </p:spPr>
          <p:txBody>
            <a:bodyPr vert="horz" wrap="square" lIns="91440" tIns="45720" rIns="91440" bIns="45720" numCol="1" rtlCol="0" anchor="ctr" anchorCtr="0" compatLnSpc="1">
              <a:prstTxWarp prst="textNoShape">
                <a:avLst/>
              </a:prstTxWarp>
              <a:spAutoFit/>
            </a:bodyPr>
            <a:lstStyle/>
            <a:p>
              <a:pPr>
                <a:spcBef>
                  <a:spcPts val="0"/>
                </a:spcBef>
              </a:pPr>
              <a:r>
                <a:rPr lang="en-US" sz="3200" dirty="0" smtClean="0">
                  <a:solidFill>
                    <a:schemeClr val="bg1"/>
                  </a:solidFill>
                  <a:latin typeface="+mn-lt"/>
                </a:rPr>
                <a:t>DATA</a:t>
              </a:r>
              <a:endParaRPr lang="en-US" sz="2400" dirty="0" smtClean="0">
                <a:solidFill>
                  <a:schemeClr val="bg1"/>
                </a:solidFill>
                <a:latin typeface="+mn-lt"/>
              </a:endParaRPr>
            </a:p>
          </p:txBody>
        </p:sp>
      </p:grpSp>
      <p:grpSp>
        <p:nvGrpSpPr>
          <p:cNvPr id="9" name="Group 8"/>
          <p:cNvGrpSpPr/>
          <p:nvPr/>
        </p:nvGrpSpPr>
        <p:grpSpPr>
          <a:xfrm>
            <a:off x="4981799" y="2513308"/>
            <a:ext cx="2204581" cy="1766170"/>
            <a:chOff x="7803715" y="2513308"/>
            <a:chExt cx="2204581" cy="1766170"/>
          </a:xfrm>
        </p:grpSpPr>
        <p:sp>
          <p:nvSpPr>
            <p:cNvPr id="7" name="Rectangle 6"/>
            <p:cNvSpPr/>
            <p:nvPr/>
          </p:nvSpPr>
          <p:spPr bwMode="auto">
            <a:xfrm>
              <a:off x="7803715" y="2513308"/>
              <a:ext cx="2204581" cy="1766170"/>
            </a:xfrm>
            <a:prstGeom prst="rect">
              <a:avLst/>
            </a:prstGeom>
            <a:solidFill>
              <a:schemeClr val="bg2"/>
            </a:soli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smtClean="0">
                <a:latin typeface="+mn-lt"/>
              </a:endParaRPr>
            </a:p>
          </p:txBody>
        </p:sp>
        <p:sp>
          <p:nvSpPr>
            <p:cNvPr id="8" name="TextBox 7"/>
            <p:cNvSpPr txBox="1"/>
            <p:nvPr/>
          </p:nvSpPr>
          <p:spPr bwMode="auto">
            <a:xfrm>
              <a:off x="8091814" y="3134782"/>
              <a:ext cx="1803748" cy="523220"/>
            </a:xfrm>
            <a:prstGeom prst="rect">
              <a:avLst/>
            </a:prstGeom>
            <a:noFill/>
            <a:ln>
              <a:noFill/>
            </a:ln>
            <a:effectLst/>
            <a:extLst/>
          </p:spPr>
          <p:txBody>
            <a:bodyPr vert="horz" wrap="square" lIns="91440" tIns="45720" rIns="91440" bIns="45720" numCol="1" rtlCol="0" anchor="ctr" anchorCtr="0" compatLnSpc="1">
              <a:prstTxWarp prst="textNoShape">
                <a:avLst/>
              </a:prstTxWarp>
              <a:spAutoFit/>
            </a:bodyPr>
            <a:lstStyle/>
            <a:p>
              <a:pPr>
                <a:spcBef>
                  <a:spcPts val="0"/>
                </a:spcBef>
              </a:pPr>
              <a:r>
                <a:rPr lang="en-US" sz="2800" dirty="0" smtClean="0">
                  <a:solidFill>
                    <a:schemeClr val="bg1"/>
                  </a:solidFill>
                </a:rPr>
                <a:t>COMPUTE</a:t>
              </a:r>
              <a:endParaRPr lang="en-US" sz="2800" dirty="0" smtClean="0">
                <a:solidFill>
                  <a:schemeClr val="bg1"/>
                </a:solidFill>
              </a:endParaRPr>
            </a:p>
          </p:txBody>
        </p:sp>
      </p:grpSp>
      <p:grpSp>
        <p:nvGrpSpPr>
          <p:cNvPr id="12" name="Group 11"/>
          <p:cNvGrpSpPr/>
          <p:nvPr/>
        </p:nvGrpSpPr>
        <p:grpSpPr>
          <a:xfrm>
            <a:off x="4956746" y="2513308"/>
            <a:ext cx="2304789" cy="1766170"/>
            <a:chOff x="7578247" y="2513308"/>
            <a:chExt cx="2304789" cy="1766170"/>
          </a:xfrm>
        </p:grpSpPr>
        <p:sp>
          <p:nvSpPr>
            <p:cNvPr id="10" name="Rectangle 9"/>
            <p:cNvSpPr/>
            <p:nvPr/>
          </p:nvSpPr>
          <p:spPr bwMode="auto">
            <a:xfrm>
              <a:off x="7578247" y="2513308"/>
              <a:ext cx="2304789" cy="1766170"/>
            </a:xfrm>
            <a:prstGeom prst="rect">
              <a:avLst/>
            </a:prstGeom>
            <a:solidFill>
              <a:schemeClr val="bg2"/>
            </a:solidFill>
            <a:ln w="12700" algn="ctr">
              <a:noFill/>
              <a:miter lim="800000"/>
              <a:headEnd/>
              <a:tailEn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smtClean="0">
                <a:latin typeface="+mn-lt"/>
              </a:endParaRPr>
            </a:p>
          </p:txBody>
        </p:sp>
        <p:sp>
          <p:nvSpPr>
            <p:cNvPr id="11" name="TextBox 10"/>
            <p:cNvSpPr txBox="1"/>
            <p:nvPr/>
          </p:nvSpPr>
          <p:spPr bwMode="auto">
            <a:xfrm>
              <a:off x="7868833" y="3073629"/>
              <a:ext cx="1917018" cy="584775"/>
            </a:xfrm>
            <a:prstGeom prst="rect">
              <a:avLst/>
            </a:prstGeom>
            <a:noFill/>
            <a:ln>
              <a:noFill/>
            </a:ln>
            <a:effectLst/>
            <a:extLst/>
          </p:spPr>
          <p:txBody>
            <a:bodyPr vert="horz" wrap="square" lIns="91440" tIns="45720" rIns="91440" bIns="45720" numCol="1" rtlCol="0" anchor="ctr" anchorCtr="0" compatLnSpc="1">
              <a:prstTxWarp prst="textNoShape">
                <a:avLst/>
              </a:prstTxWarp>
              <a:spAutoFit/>
            </a:bodyPr>
            <a:lstStyle/>
            <a:p>
              <a:pPr>
                <a:spcBef>
                  <a:spcPts val="0"/>
                </a:spcBef>
              </a:pPr>
              <a:r>
                <a:rPr lang="en-US" sz="3200" dirty="0" smtClean="0">
                  <a:solidFill>
                    <a:schemeClr val="bg1"/>
                  </a:solidFill>
                  <a:latin typeface="+mn-lt"/>
                </a:rPr>
                <a:t>IDENTITY</a:t>
              </a:r>
              <a:endParaRPr lang="en-US" sz="2400" dirty="0" smtClean="0">
                <a:solidFill>
                  <a:schemeClr val="bg1"/>
                </a:solidFill>
                <a:latin typeface="+mn-lt"/>
              </a:endParaRPr>
            </a:p>
          </p:txBody>
        </p:sp>
      </p:grpSp>
    </p:spTree>
    <p:extLst>
      <p:ext uri="{BB962C8B-B14F-4D97-AF65-F5344CB8AC3E}">
        <p14:creationId xmlns:p14="http://schemas.microsoft.com/office/powerpoint/2010/main" val="21300397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66667E-6 1.11111E-6 L -0.39414 -0.24676 " pathEditMode="relative" rAng="0" ptsTypes="AA">
                                      <p:cBhvr>
                                        <p:cTn id="11" dur="2000" fill="hold"/>
                                        <p:tgtEl>
                                          <p:spTgt spid="6"/>
                                        </p:tgtEl>
                                        <p:attrNameLst>
                                          <p:attrName>ppt_x</p:attrName>
                                          <p:attrName>ppt_y</p:attrName>
                                        </p:attrNameLst>
                                      </p:cBhvr>
                                      <p:rCtr x="-19714" y="-12338"/>
                                    </p:animMotion>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nodeType="clickEffect">
                                  <p:stCondLst>
                                    <p:cond delay="0"/>
                                  </p:stCondLst>
                                  <p:childTnLst>
                                    <p:animMotion origin="layout" path="M 1.66667E-6 1.11111E-6 L -0.38802 0.02546 " pathEditMode="relative" rAng="0" ptsTypes="AA">
                                      <p:cBhvr>
                                        <p:cTn id="19" dur="2000" fill="hold"/>
                                        <p:tgtEl>
                                          <p:spTgt spid="9"/>
                                        </p:tgtEl>
                                        <p:attrNameLst>
                                          <p:attrName>ppt_x</p:attrName>
                                          <p:attrName>ppt_y</p:attrName>
                                        </p:attrNameLst>
                                      </p:cBhvr>
                                      <p:rCtr x="-19401" y="1273"/>
                                    </p:animMotion>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fill="hold" nodeType="clickEffect">
                                  <p:stCondLst>
                                    <p:cond delay="0"/>
                                  </p:stCondLst>
                                  <p:childTnLst>
                                    <p:animMotion origin="layout" path="M -1.66667E-6 1.11111E-6 L -0.3819 0.28657 " pathEditMode="relative" rAng="0" ptsTypes="AA">
                                      <p:cBhvr>
                                        <p:cTn id="27" dur="2000" fill="hold"/>
                                        <p:tgtEl>
                                          <p:spTgt spid="12"/>
                                        </p:tgtEl>
                                        <p:attrNameLst>
                                          <p:attrName>ppt_x</p:attrName>
                                          <p:attrName>ppt_y</p:attrName>
                                        </p:attrNameLst>
                                      </p:cBhvr>
                                      <p:rCtr x="-19102" y="1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Security by Design </a:t>
            </a:r>
            <a:endParaRPr lang="en-US" dirty="0"/>
          </a:p>
        </p:txBody>
      </p:sp>
      <p:sp>
        <p:nvSpPr>
          <p:cNvPr id="3" name="Footer Placeholder 2"/>
          <p:cNvSpPr>
            <a:spLocks noGrp="1"/>
          </p:cNvSpPr>
          <p:nvPr>
            <p:ph type="ftr" sz="quarter" idx="11"/>
          </p:nvPr>
        </p:nvSpPr>
        <p:spPr/>
        <p:txBody>
          <a:bodyPr/>
          <a:lstStyle/>
          <a:p>
            <a:r>
              <a:rPr lang="en-US" smtClean="0"/>
              <a:t> [Internal Use] for Check Point employees​</a:t>
            </a:r>
            <a:endParaRPr lang="en-US" dirty="0"/>
          </a:p>
        </p:txBody>
      </p:sp>
      <p:sp>
        <p:nvSpPr>
          <p:cNvPr id="4" name="TextBox 3"/>
          <p:cNvSpPr txBox="1"/>
          <p:nvPr/>
        </p:nvSpPr>
        <p:spPr bwMode="auto">
          <a:xfrm>
            <a:off x="583995" y="2478386"/>
            <a:ext cx="9461879" cy="2308324"/>
          </a:xfrm>
          <a:prstGeom prst="rect">
            <a:avLst/>
          </a:prstGeom>
          <a:noFill/>
          <a:ln>
            <a:noFill/>
          </a:ln>
          <a:effectLst/>
          <a:extLst/>
        </p:spPr>
        <p:txBody>
          <a:bodyPr vert="horz" wrap="square" lIns="91440" tIns="45720" rIns="91440" bIns="45720" numCol="1" rtlCol="0" anchor="ctr" anchorCtr="0" compatLnSpc="1">
            <a:prstTxWarp prst="textNoShape">
              <a:avLst/>
            </a:prstTxWarp>
            <a:spAutoFit/>
          </a:bodyPr>
          <a:lstStyle/>
          <a:p>
            <a:pPr marL="342900" indent="-342900">
              <a:spcBef>
                <a:spcPts val="0"/>
              </a:spcBef>
              <a:buFont typeface="Arial" panose="020B0604020202020204" pitchFamily="34" charset="0"/>
              <a:buChar char="•"/>
            </a:pPr>
            <a:r>
              <a:rPr lang="en-US" sz="2400" dirty="0" smtClean="0">
                <a:solidFill>
                  <a:schemeClr val="bg2">
                    <a:lumMod val="50000"/>
                  </a:schemeClr>
                </a:solidFill>
                <a:latin typeface="+mn-lt"/>
              </a:rPr>
              <a:t>Misconfigurations </a:t>
            </a:r>
          </a:p>
          <a:p>
            <a:pPr marL="342900" indent="-342900">
              <a:spcBef>
                <a:spcPts val="0"/>
              </a:spcBef>
              <a:buFont typeface="Arial" panose="020B0604020202020204" pitchFamily="34" charset="0"/>
              <a:buChar char="•"/>
            </a:pPr>
            <a:r>
              <a:rPr lang="en-US" sz="2400" dirty="0" smtClean="0">
                <a:solidFill>
                  <a:schemeClr val="bg2">
                    <a:lumMod val="50000"/>
                  </a:schemeClr>
                </a:solidFill>
              </a:rPr>
              <a:t>Segmentation &amp; Micro-Segmentation</a:t>
            </a:r>
          </a:p>
          <a:p>
            <a:pPr marL="342900" indent="-342900">
              <a:spcBef>
                <a:spcPts val="0"/>
              </a:spcBef>
              <a:buFont typeface="Arial" panose="020B0604020202020204" pitchFamily="34" charset="0"/>
              <a:buChar char="•"/>
            </a:pPr>
            <a:r>
              <a:rPr lang="en-US" sz="2400" dirty="0" smtClean="0">
                <a:solidFill>
                  <a:schemeClr val="bg2">
                    <a:lumMod val="50000"/>
                  </a:schemeClr>
                </a:solidFill>
                <a:latin typeface="+mn-lt"/>
              </a:rPr>
              <a:t>Agility</a:t>
            </a:r>
          </a:p>
          <a:p>
            <a:pPr marL="342900" indent="-342900">
              <a:spcBef>
                <a:spcPts val="0"/>
              </a:spcBef>
              <a:buFont typeface="Arial" panose="020B0604020202020204" pitchFamily="34" charset="0"/>
              <a:buChar char="•"/>
            </a:pPr>
            <a:r>
              <a:rPr lang="en-US" sz="2400" dirty="0" smtClean="0">
                <a:solidFill>
                  <a:schemeClr val="bg2">
                    <a:lumMod val="50000"/>
                  </a:schemeClr>
                </a:solidFill>
              </a:rPr>
              <a:t>Automation, Efficiency, Elasticity</a:t>
            </a:r>
          </a:p>
          <a:p>
            <a:pPr marL="342900" indent="-342900">
              <a:spcBef>
                <a:spcPts val="0"/>
              </a:spcBef>
              <a:buFont typeface="Arial" panose="020B0604020202020204" pitchFamily="34" charset="0"/>
              <a:buChar char="•"/>
            </a:pPr>
            <a:r>
              <a:rPr lang="en-US" sz="2400" dirty="0" smtClean="0">
                <a:solidFill>
                  <a:schemeClr val="bg2">
                    <a:lumMod val="50000"/>
                  </a:schemeClr>
                </a:solidFill>
              </a:rPr>
              <a:t>Borderless</a:t>
            </a:r>
          </a:p>
          <a:p>
            <a:pPr marL="342900" indent="-342900">
              <a:spcBef>
                <a:spcPts val="0"/>
              </a:spcBef>
              <a:buFont typeface="Arial" panose="020B0604020202020204" pitchFamily="34" charset="0"/>
              <a:buChar char="•"/>
            </a:pPr>
            <a:r>
              <a:rPr lang="en-US" sz="2400" dirty="0" smtClean="0">
                <a:solidFill>
                  <a:schemeClr val="bg2">
                    <a:lumMod val="50000"/>
                  </a:schemeClr>
                </a:solidFill>
                <a:latin typeface="+mn-lt"/>
              </a:rPr>
              <a:t>Compliance</a:t>
            </a:r>
            <a:endParaRPr lang="en-US" sz="2400" dirty="0" smtClean="0">
              <a:solidFill>
                <a:schemeClr val="bg2">
                  <a:lumMod val="50000"/>
                </a:schemeClr>
              </a:solidFill>
              <a:latin typeface="+mn-lt"/>
            </a:endParaRPr>
          </a:p>
        </p:txBody>
      </p:sp>
    </p:spTree>
    <p:extLst>
      <p:ext uri="{BB962C8B-B14F-4D97-AF65-F5344CB8AC3E}">
        <p14:creationId xmlns:p14="http://schemas.microsoft.com/office/powerpoint/2010/main" val="232843658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5" name="Footer Placeholder 4" hidden="1"/>
          <p:cNvSpPr>
            <a:spLocks noGrp="1"/>
          </p:cNvSpPr>
          <p:nvPr>
            <p:ph type="ftr" sz="quarter" idx="11"/>
          </p:nvPr>
        </p:nvSpPr>
        <p:spPr/>
        <p:txBody>
          <a:bodyPr/>
          <a:lstStyle/>
          <a:p>
            <a:endParaRPr lang="en-US"/>
          </a:p>
        </p:txBody>
      </p:sp>
      <p:sp>
        <p:nvSpPr>
          <p:cNvPr id="6" name="Date Placeholder 5" hidden="1"/>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860728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2"/>
          </p:nvPr>
        </p:nvSpPr>
        <p:spPr/>
        <p:txBody>
          <a:bodyPr/>
          <a:lstStyle/>
          <a:p>
            <a:endParaRPr lang="en-US"/>
          </a:p>
        </p:txBody>
      </p:sp>
      <p:sp>
        <p:nvSpPr>
          <p:cNvPr id="4" name="Content Placeholder 3"/>
          <p:cNvSpPr>
            <a:spLocks noGrp="1"/>
          </p:cNvSpPr>
          <p:nvPr>
            <p:ph sz="half" idx="12"/>
          </p:nvPr>
        </p:nvSpPr>
        <p:spPr/>
        <p:txBody>
          <a:bodyPr/>
          <a:lstStyle/>
          <a:p>
            <a:endParaRPr lang="en-US"/>
          </a:p>
        </p:txBody>
      </p:sp>
      <p:pic>
        <p:nvPicPr>
          <p:cNvPr id="5" name="Picture 4"/>
          <p:cNvPicPr>
            <a:picLocks noChangeAspect="1"/>
          </p:cNvPicPr>
          <p:nvPr/>
        </p:nvPicPr>
        <p:blipFill>
          <a:blip r:embed="rId2"/>
          <a:stretch>
            <a:fillRect/>
          </a:stretch>
        </p:blipFill>
        <p:spPr>
          <a:xfrm>
            <a:off x="-64008" y="0"/>
            <a:ext cx="12256008" cy="6858000"/>
          </a:xfrm>
          <a:prstGeom prst="rect">
            <a:avLst/>
          </a:prstGeom>
        </p:spPr>
      </p:pic>
      <p:sp>
        <p:nvSpPr>
          <p:cNvPr id="6" name="Footer Placeholder 5" hidden="1"/>
          <p:cNvSpPr>
            <a:spLocks noGrp="1"/>
          </p:cNvSpPr>
          <p:nvPr>
            <p:ph type="ftr" sz="quarter" idx="13"/>
          </p:nvPr>
        </p:nvSpPr>
        <p:spPr/>
        <p:txBody>
          <a:bodyPr/>
          <a:lstStyle/>
          <a:p>
            <a:endParaRPr lang="en-US"/>
          </a:p>
        </p:txBody>
      </p:sp>
      <p:sp>
        <p:nvSpPr>
          <p:cNvPr id="7" name="Date Placeholder 6" hidden="1"/>
          <p:cNvSpPr>
            <a:spLocks noGrp="1"/>
          </p:cNvSpPr>
          <p:nvPr>
            <p:ph type="dt" sz="half" idx="14"/>
          </p:nvPr>
        </p:nvSpPr>
        <p:spPr/>
        <p:txBody>
          <a:bodyPr/>
          <a:lstStyle/>
          <a:p>
            <a:endParaRPr lang="en-US"/>
          </a:p>
        </p:txBody>
      </p:sp>
    </p:spTree>
    <p:extLst>
      <p:ext uri="{BB962C8B-B14F-4D97-AF65-F5344CB8AC3E}">
        <p14:creationId xmlns:p14="http://schemas.microsoft.com/office/powerpoint/2010/main" val="209233115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P_CorpTemp2020 (1)">
  <a:themeElements>
    <a:clrScheme name="Custom 12">
      <a:dk1>
        <a:srgbClr val="4D4D4F"/>
      </a:dk1>
      <a:lt1>
        <a:srgbClr val="FFFFFF"/>
      </a:lt1>
      <a:dk2>
        <a:srgbClr val="920053"/>
      </a:dk2>
      <a:lt2>
        <a:srgbClr val="D51067"/>
      </a:lt2>
      <a:accent1>
        <a:srgbClr val="D51067"/>
      </a:accent1>
      <a:accent2>
        <a:srgbClr val="FF0000"/>
      </a:accent2>
      <a:accent3>
        <a:srgbClr val="FFC000"/>
      </a:accent3>
      <a:accent4>
        <a:srgbClr val="FF6600"/>
      </a:accent4>
      <a:accent5>
        <a:srgbClr val="B6DB19"/>
      </a:accent5>
      <a:accent6>
        <a:srgbClr val="002060"/>
      </a:accent6>
      <a:hlink>
        <a:srgbClr val="293896"/>
      </a:hlink>
      <a:folHlink>
        <a:srgbClr val="00B0F0"/>
      </a:folHlink>
    </a:clrScheme>
    <a:fontScheme name="Check Point 2016">
      <a:majorFont>
        <a:latin typeface="Calibri"/>
        <a:ea typeface=""/>
        <a:cs typeface=""/>
      </a:majorFont>
      <a:minorFont>
        <a:latin typeface="Calibri"/>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ex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mn-lt"/>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B449AC0D-9B9D-458B-BBD4-F6D10130FC3C}" vid="{D1937217-8BA3-45F5-99F6-71197E962C2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1600</TotalTime>
  <Words>805</Words>
  <Application>Microsoft Office PowerPoint</Application>
  <PresentationFormat>Widescreen</PresentationFormat>
  <Paragraphs>61</Paragraphs>
  <Slides>19</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Calibri</vt:lpstr>
      <vt:lpstr>Calibri Light</vt:lpstr>
      <vt:lpstr>Ciscolight</vt:lpstr>
      <vt:lpstr>Helvetica</vt:lpstr>
      <vt:lpstr>Office Theme</vt:lpstr>
      <vt:lpstr>1_CP_CorpTemp2020 (1)</vt:lpstr>
      <vt:lpstr>PowerPoint Presentation</vt:lpstr>
      <vt:lpstr>Agenda</vt:lpstr>
      <vt:lpstr>PowerPoint Presentation</vt:lpstr>
      <vt:lpstr>Challenges</vt:lpstr>
      <vt:lpstr>ZERO TRUST</vt:lpstr>
      <vt:lpstr>Attack Vectors to Be Secured</vt:lpstr>
      <vt:lpstr>Security by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Check Point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Maya Levine</dc:creator>
  <cp:lastModifiedBy>Maya Levine</cp:lastModifiedBy>
  <cp:revision>14</cp:revision>
  <dcterms:created xsi:type="dcterms:W3CDTF">2020-10-28T22:58:06Z</dcterms:created>
  <dcterms:modified xsi:type="dcterms:W3CDTF">2021-02-01T19:30:21Z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NoClassification</vt:lpwstr>
  </property>
  <property fmtid="{D5CDD505-2E9C-101B-9397-08002B2CF9AE}" pid="3" name="ClassificationDisplay">
    <vt:lpwstr>[No Classification] </vt:lpwstr>
  </property>
  <property fmtid="{D5CDD505-2E9C-101B-9397-08002B2CF9AE}" pid="4" name="Verifier">
    <vt:lpwstr>IyCHJSc6Ni2APpMzOzkqPA==</vt:lpwstr>
  </property>
  <property fmtid="{D5CDD505-2E9C-101B-9397-08002B2CF9AE}" pid="5" name="PolicyName">
    <vt:lpwstr>IyBkiiooNjePMZkxLiQsPTo=</vt:lpwstr>
  </property>
  <property fmtid="{D5CDD505-2E9C-101B-9397-08002B2CF9AE}" pid="6" name="PolicyID">
    <vt:lpwstr/>
  </property>
  <property fmtid="{D5CDD505-2E9C-101B-9397-08002B2CF9AE}" pid="7" name="DomainID">
    <vt:lpwstr/>
  </property>
  <property fmtid="{D5CDD505-2E9C-101B-9397-08002B2CF9AE}" pid="8" name="HText">
    <vt:lpwstr/>
  </property>
  <property fmtid="{D5CDD505-2E9C-101B-9397-08002B2CF9AE}" pid="9" name="FText">
    <vt:lpwstr/>
  </property>
  <property fmtid="{D5CDD505-2E9C-101B-9397-08002B2CF9AE}" pid="10" name="WMark">
    <vt:lpwstr/>
  </property>
  <property fmtid="{D5CDD505-2E9C-101B-9397-08002B2CF9AE}" pid="11" name="Set">
    <vt:lpwstr>Ky4oOiM=</vt:lpwstr>
  </property>
  <property fmtid="{D5CDD505-2E9C-101B-9397-08002B2CF9AE}" pid="12" name="Version">
    <vt:lpwstr>Xw==</vt:lpwstr>
  </property>
</Properties>
</file>